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12892-9287-447B-8E0B-8098C0B3AA67}" v="3" dt="2026-04-17T16:23:19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D69F7-0AB3-4523-8C71-593368441333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542B-3362-4E35-A3E6-E0A9DBE5A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484" y="74613"/>
            <a:ext cx="11986683" cy="1166812"/>
          </a:xfrm>
          <a:prstGeom prst="rect">
            <a:avLst/>
          </a:prstGeom>
          <a:solidFill>
            <a:srgbClr val="0131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967" y="74614"/>
            <a:ext cx="388831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8517" y="76200"/>
            <a:ext cx="471381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/>
          <a:p>
            <a:pPr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</a:rPr>
              <a:t>Leeds Institute of Health Sciences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368" y="1958976"/>
            <a:ext cx="10926233" cy="14700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6334" y="3886200"/>
            <a:ext cx="10945284" cy="1752600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1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1328286"/>
            <a:ext cx="2880783" cy="52693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085" y="1328286"/>
            <a:ext cx="8445500" cy="52693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2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67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084" y="1485900"/>
            <a:ext cx="566208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485900"/>
            <a:ext cx="5664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9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73" y="1"/>
            <a:ext cx="11056220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0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256"/>
            <a:ext cx="7616792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89784"/>
            <a:ext cx="6815667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0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4864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298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6053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58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484" y="74613"/>
            <a:ext cx="11986683" cy="1166812"/>
          </a:xfrm>
          <a:prstGeom prst="rect">
            <a:avLst/>
          </a:prstGeom>
          <a:solidFill>
            <a:srgbClr val="0131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73039"/>
            <a:ext cx="786976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here now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084" y="1485900"/>
            <a:ext cx="1152948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9967" y="74614"/>
            <a:ext cx="388831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dclinpsych.leeds.ac.uk%2F&amp;data=05%7C02%7CG.Mir%40leeds.ac.uk%7Cca083c707ae1441a258f08de9c978fa4%7Cbdeaeda8c81d45ce863e5232a535b7cb%7C0%7C0%7C639120371923514953%7CUnknown%7CTWFpbGZsb3d8eyJFbXB0eU1hcGkiOnRydWUsIlYiOiIwLjAuMDAwMCIsIlAiOiJXaW4zMiIsIkFOIjoiTWFpbCIsIldUIjoyfQ%3D%3D%7C0%7C%7C%7C&amp;sdata=CsjU9z7qdnuM%2FlDoKhd%2BFEb7h4zcr4W9my0qPXsQgjo%3D&amp;reserved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B8B574-2076-4CC5-EEAB-9E2B2A722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575" t="16889" r="9417" b="4417"/>
          <a:stretch>
            <a:fillRect/>
          </a:stretch>
        </p:blipFill>
        <p:spPr bwMode="auto">
          <a:xfrm>
            <a:off x="5068111" y="1682239"/>
            <a:ext cx="6906639" cy="500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01FEF-0154-BF6E-A8C3-9BB6F157DC34}"/>
              </a:ext>
            </a:extLst>
          </p:cNvPr>
          <p:cNvSpPr txBox="1"/>
          <p:nvPr/>
        </p:nvSpPr>
        <p:spPr>
          <a:xfrm>
            <a:off x="477651" y="4016877"/>
            <a:ext cx="435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audio version of the self-help booklet </a:t>
            </a:r>
            <a:r>
              <a:rPr lang="en-GB"/>
              <a:t>for Muslims </a:t>
            </a:r>
            <a:r>
              <a:rPr lang="en-GB" dirty="0"/>
              <a:t>is available at </a:t>
            </a:r>
            <a:r>
              <a:rPr lang="en-GB" dirty="0">
                <a:hlinkClick r:id="rId3"/>
              </a:rPr>
              <a:t>this link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You can go directly to the different sections in the booklet using the time references in the next box.</a:t>
            </a:r>
          </a:p>
        </p:txBody>
      </p:sp>
      <p:pic>
        <p:nvPicPr>
          <p:cNvPr id="8" name="Picture 7" descr="A white background with a moon and a crescent">
            <a:extLst>
              <a:ext uri="{FF2B5EF4-FFF2-40B4-BE49-F238E27FC236}">
                <a16:creationId xmlns:a16="http://schemas.microsoft.com/office/drawing/2014/main" id="{97CCE69B-90CF-0FF2-63EB-839E6480A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00" b="1743"/>
          <a:stretch>
            <a:fillRect/>
          </a:stretch>
        </p:blipFill>
        <p:spPr>
          <a:xfrm>
            <a:off x="433558" y="1394756"/>
            <a:ext cx="4128917" cy="21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3768"/>
      </p:ext>
    </p:extLst>
  </p:cSld>
  <p:clrMapOvr>
    <a:masterClrMapping/>
  </p:clrMapOvr>
</p:sld>
</file>

<file path=ppt/theme/theme1.xml><?xml version="1.0" encoding="utf-8"?>
<a:theme xmlns:a="http://schemas.openxmlformats.org/drawingml/2006/main" name="LIHS-Powerpoint-v1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LIHS-Powerpoint-v1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Ghazala Mir</dc:creator>
  <cp:lastModifiedBy>Ghazala Mir</cp:lastModifiedBy>
  <cp:revision>3</cp:revision>
  <dcterms:created xsi:type="dcterms:W3CDTF">2026-03-30T16:52:29Z</dcterms:created>
  <dcterms:modified xsi:type="dcterms:W3CDTF">2026-04-17T16:39:31Z</dcterms:modified>
</cp:coreProperties>
</file>