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9" r:id="rId3"/>
  </p:sldMasterIdLst>
  <p:sldIdLst>
    <p:sldId id="256" r:id="rId4"/>
  </p:sldIdLst>
  <p:sldSz cx="39868475" cy="22402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56" userDrawn="1">
          <p15:clr>
            <a:srgbClr val="A4A3A4"/>
          </p15:clr>
        </p15:guide>
        <p15:guide id="2" pos="125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300"/>
    <a:srgbClr val="0063A6"/>
    <a:srgbClr val="FF8672"/>
    <a:srgbClr val="3333CC"/>
    <a:srgbClr val="EC9F06"/>
    <a:srgbClr val="006241"/>
    <a:srgbClr val="008257"/>
    <a:srgbClr val="4140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7710" y="-7488"/>
      </p:cViewPr>
      <p:guideLst>
        <p:guide orient="horz" pos="7056"/>
        <p:guide pos="1255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https://leeds365-my.sharepoint.com/personal/hssbs_leeds_ac_uk/Documents/GHRG%20-%20Surgery/Global%20Surgery%20-%20GHRG-ST/07-Analysis/GILLS%20decision%20tree%200.6.xlsm"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989429892692"/>
          <c:y val="4.8887561774416777E-2"/>
          <c:w val="0.83089299551841733"/>
          <c:h val="0.60757305981546283"/>
        </c:manualLayout>
      </c:layout>
      <c:scatterChart>
        <c:scatterStyle val="lineMarker"/>
        <c:varyColors val="0"/>
        <c:ser>
          <c:idx val="0"/>
          <c:order val="0"/>
          <c:tx>
            <c:v>ICER</c:v>
          </c:tx>
          <c:spPr>
            <a:ln w="25400" cap="rnd">
              <a:noFill/>
              <a:round/>
            </a:ln>
            <a:effectLst/>
          </c:spPr>
          <c:marker>
            <c:symbol val="x"/>
            <c:size val="5"/>
            <c:spPr>
              <a:noFill/>
              <a:ln w="9525">
                <a:solidFill>
                  <a:schemeClr val="accent1"/>
                </a:solidFill>
              </a:ln>
              <a:effectLst/>
            </c:spPr>
          </c:marker>
          <c:xVal>
            <c:numRef>
              <c:f>PSA!$AN$8:$AN$10007</c:f>
              <c:numCache>
                <c:formatCode>General</c:formatCode>
                <c:ptCount val="10000"/>
                <c:pt idx="0">
                  <c:v>0.31312428249025404</c:v>
                </c:pt>
                <c:pt idx="1">
                  <c:v>0.32070313592512278</c:v>
                </c:pt>
                <c:pt idx="2">
                  <c:v>0.325504130145847</c:v>
                </c:pt>
                <c:pt idx="3">
                  <c:v>0.32340590666389846</c:v>
                </c:pt>
                <c:pt idx="4">
                  <c:v>0.32460559292287183</c:v>
                </c:pt>
                <c:pt idx="5">
                  <c:v>0.32170654525565689</c:v>
                </c:pt>
                <c:pt idx="6">
                  <c:v>0.31932971930555598</c:v>
                </c:pt>
                <c:pt idx="7">
                  <c:v>0.31767232072442375</c:v>
                </c:pt>
                <c:pt idx="8">
                  <c:v>0.32155105748163326</c:v>
                </c:pt>
                <c:pt idx="9">
                  <c:v>0.32338969464751488</c:v>
                </c:pt>
                <c:pt idx="10">
                  <c:v>0.32156296297854448</c:v>
                </c:pt>
                <c:pt idx="11">
                  <c:v>0.31478314479949521</c:v>
                </c:pt>
                <c:pt idx="12">
                  <c:v>0.33254409433229815</c:v>
                </c:pt>
                <c:pt idx="13">
                  <c:v>0.31591532851840876</c:v>
                </c:pt>
                <c:pt idx="14">
                  <c:v>0.3079676583293337</c:v>
                </c:pt>
                <c:pt idx="15">
                  <c:v>0.32214673943636862</c:v>
                </c:pt>
                <c:pt idx="16">
                  <c:v>0.31500520781160291</c:v>
                </c:pt>
                <c:pt idx="17">
                  <c:v>0.31924743592253912</c:v>
                </c:pt>
                <c:pt idx="18">
                  <c:v>0.31901141780000652</c:v>
                </c:pt>
                <c:pt idx="19">
                  <c:v>0.32327682045115125</c:v>
                </c:pt>
                <c:pt idx="20">
                  <c:v>0.3304529961339927</c:v>
                </c:pt>
                <c:pt idx="21">
                  <c:v>0.32934479113954973</c:v>
                </c:pt>
                <c:pt idx="22">
                  <c:v>0.31905396212647869</c:v>
                </c:pt>
                <c:pt idx="23">
                  <c:v>0.32524230413419131</c:v>
                </c:pt>
                <c:pt idx="24">
                  <c:v>0.32410322331955499</c:v>
                </c:pt>
                <c:pt idx="25">
                  <c:v>0.31848731757232907</c:v>
                </c:pt>
                <c:pt idx="26">
                  <c:v>0.32004966946443991</c:v>
                </c:pt>
                <c:pt idx="27">
                  <c:v>0.31154311473883095</c:v>
                </c:pt>
                <c:pt idx="28">
                  <c:v>0.32338792610520317</c:v>
                </c:pt>
                <c:pt idx="29">
                  <c:v>0.33341930626989869</c:v>
                </c:pt>
                <c:pt idx="30">
                  <c:v>0.31448886918937036</c:v>
                </c:pt>
                <c:pt idx="31">
                  <c:v>0.31439795376562618</c:v>
                </c:pt>
                <c:pt idx="32">
                  <c:v>0.31838812350663503</c:v>
                </c:pt>
                <c:pt idx="33">
                  <c:v>0.31528584658633885</c:v>
                </c:pt>
                <c:pt idx="34">
                  <c:v>0.32254843212867285</c:v>
                </c:pt>
                <c:pt idx="35">
                  <c:v>0.32955178040220628</c:v>
                </c:pt>
                <c:pt idx="36">
                  <c:v>0.32209052447480468</c:v>
                </c:pt>
                <c:pt idx="37">
                  <c:v>0.31638543946746844</c:v>
                </c:pt>
                <c:pt idx="38">
                  <c:v>0.33226058264140201</c:v>
                </c:pt>
                <c:pt idx="39">
                  <c:v>0.31676433228728373</c:v>
                </c:pt>
                <c:pt idx="40">
                  <c:v>0.3174255780760476</c:v>
                </c:pt>
                <c:pt idx="41">
                  <c:v>0.32372160911716991</c:v>
                </c:pt>
                <c:pt idx="42">
                  <c:v>0.32020613458787422</c:v>
                </c:pt>
                <c:pt idx="43">
                  <c:v>0.31219927422839977</c:v>
                </c:pt>
                <c:pt idx="44">
                  <c:v>0.31480942137548701</c:v>
                </c:pt>
                <c:pt idx="45">
                  <c:v>0.31741283725436187</c:v>
                </c:pt>
                <c:pt idx="46">
                  <c:v>0.31787299419467485</c:v>
                </c:pt>
                <c:pt idx="47">
                  <c:v>0.31557277211885515</c:v>
                </c:pt>
                <c:pt idx="48">
                  <c:v>0.31163869102361008</c:v>
                </c:pt>
                <c:pt idx="49">
                  <c:v>0.33192389258391142</c:v>
                </c:pt>
                <c:pt idx="50">
                  <c:v>0.31935651707392532</c:v>
                </c:pt>
                <c:pt idx="51">
                  <c:v>0.33370550463654214</c:v>
                </c:pt>
                <c:pt idx="52">
                  <c:v>0.32020328854436475</c:v>
                </c:pt>
                <c:pt idx="53">
                  <c:v>0.31669263818164961</c:v>
                </c:pt>
                <c:pt idx="54">
                  <c:v>0.3273950621893279</c:v>
                </c:pt>
                <c:pt idx="55">
                  <c:v>0.32594590335918749</c:v>
                </c:pt>
                <c:pt idx="56">
                  <c:v>0.31431543180474697</c:v>
                </c:pt>
                <c:pt idx="57">
                  <c:v>0.33323413141432029</c:v>
                </c:pt>
                <c:pt idx="58">
                  <c:v>0.30261826158356853</c:v>
                </c:pt>
                <c:pt idx="59">
                  <c:v>0.31349809102749593</c:v>
                </c:pt>
                <c:pt idx="60">
                  <c:v>0.32464231414486688</c:v>
                </c:pt>
                <c:pt idx="61">
                  <c:v>0.32577819718581968</c:v>
                </c:pt>
                <c:pt idx="62">
                  <c:v>0.31598584462989554</c:v>
                </c:pt>
                <c:pt idx="63">
                  <c:v>0.33217655564263981</c:v>
                </c:pt>
                <c:pt idx="64">
                  <c:v>0.31610586942649116</c:v>
                </c:pt>
                <c:pt idx="65">
                  <c:v>0.32618099224389152</c:v>
                </c:pt>
                <c:pt idx="66">
                  <c:v>0.30853553076216222</c:v>
                </c:pt>
                <c:pt idx="67">
                  <c:v>0.31358218630233448</c:v>
                </c:pt>
                <c:pt idx="68">
                  <c:v>0.31780032158875099</c:v>
                </c:pt>
                <c:pt idx="69">
                  <c:v>0.31060976583691768</c:v>
                </c:pt>
                <c:pt idx="70">
                  <c:v>0.32841029485451789</c:v>
                </c:pt>
                <c:pt idx="71">
                  <c:v>0.32109194266446334</c:v>
                </c:pt>
                <c:pt idx="72">
                  <c:v>0.31824754715437031</c:v>
                </c:pt>
                <c:pt idx="73">
                  <c:v>0.32575139797752362</c:v>
                </c:pt>
                <c:pt idx="74">
                  <c:v>0.32073776205930066</c:v>
                </c:pt>
                <c:pt idx="75">
                  <c:v>0.31915413724878627</c:v>
                </c:pt>
                <c:pt idx="76">
                  <c:v>0.32271805854427832</c:v>
                </c:pt>
                <c:pt idx="77">
                  <c:v>0.33688741739578837</c:v>
                </c:pt>
                <c:pt idx="78">
                  <c:v>0.31294394045703694</c:v>
                </c:pt>
                <c:pt idx="79">
                  <c:v>0.32348279954338766</c:v>
                </c:pt>
                <c:pt idx="80">
                  <c:v>0.31240840432010031</c:v>
                </c:pt>
                <c:pt idx="81">
                  <c:v>0.31469546256478531</c:v>
                </c:pt>
                <c:pt idx="82">
                  <c:v>0.31450953137155058</c:v>
                </c:pt>
                <c:pt idx="83">
                  <c:v>0.32683008525925905</c:v>
                </c:pt>
                <c:pt idx="84">
                  <c:v>0.30619590583346551</c:v>
                </c:pt>
                <c:pt idx="85">
                  <c:v>0.32861554227473899</c:v>
                </c:pt>
                <c:pt idx="86">
                  <c:v>0.33088264539486922</c:v>
                </c:pt>
                <c:pt idx="87">
                  <c:v>0.31662487544087303</c:v>
                </c:pt>
                <c:pt idx="88">
                  <c:v>0.32127986277514609</c:v>
                </c:pt>
                <c:pt idx="89">
                  <c:v>0.32331865516650066</c:v>
                </c:pt>
                <c:pt idx="90">
                  <c:v>0.32279949989737644</c:v>
                </c:pt>
                <c:pt idx="91">
                  <c:v>0.31618226129667582</c:v>
                </c:pt>
                <c:pt idx="92">
                  <c:v>0.31545120026177659</c:v>
                </c:pt>
                <c:pt idx="93">
                  <c:v>0.32830015479568464</c:v>
                </c:pt>
                <c:pt idx="94">
                  <c:v>0.32517351318683241</c:v>
                </c:pt>
                <c:pt idx="95">
                  <c:v>0.32306560741935841</c:v>
                </c:pt>
                <c:pt idx="96">
                  <c:v>0.3295936494873446</c:v>
                </c:pt>
                <c:pt idx="97">
                  <c:v>0.32987146385122201</c:v>
                </c:pt>
                <c:pt idx="98">
                  <c:v>0.32012035163273322</c:v>
                </c:pt>
                <c:pt idx="99">
                  <c:v>0.31652483313265622</c:v>
                </c:pt>
                <c:pt idx="100">
                  <c:v>0.30679262163984722</c:v>
                </c:pt>
                <c:pt idx="101">
                  <c:v>0.31933950454679616</c:v>
                </c:pt>
                <c:pt idx="102">
                  <c:v>0.32484416754748319</c:v>
                </c:pt>
                <c:pt idx="103">
                  <c:v>0.3177929657032702</c:v>
                </c:pt>
                <c:pt idx="104">
                  <c:v>0.32037530241012069</c:v>
                </c:pt>
                <c:pt idx="105">
                  <c:v>0.32251922317863835</c:v>
                </c:pt>
                <c:pt idx="106">
                  <c:v>0.31466749475852601</c:v>
                </c:pt>
                <c:pt idx="107">
                  <c:v>0.31694230280997365</c:v>
                </c:pt>
                <c:pt idx="108">
                  <c:v>0.3263207622503248</c:v>
                </c:pt>
                <c:pt idx="109">
                  <c:v>0.3153427366105559</c:v>
                </c:pt>
                <c:pt idx="110">
                  <c:v>0.33412423493035814</c:v>
                </c:pt>
                <c:pt idx="111">
                  <c:v>0.32949351552506084</c:v>
                </c:pt>
                <c:pt idx="112">
                  <c:v>0.3275977689961469</c:v>
                </c:pt>
                <c:pt idx="113">
                  <c:v>0.32041205706985976</c:v>
                </c:pt>
                <c:pt idx="114">
                  <c:v>0.31515373229469101</c:v>
                </c:pt>
                <c:pt idx="115">
                  <c:v>0.33500700276677009</c:v>
                </c:pt>
                <c:pt idx="116">
                  <c:v>0.32658793919466905</c:v>
                </c:pt>
                <c:pt idx="117">
                  <c:v>0.30128144562611725</c:v>
                </c:pt>
                <c:pt idx="118">
                  <c:v>0.31854914295639569</c:v>
                </c:pt>
                <c:pt idx="119">
                  <c:v>0.30909433252721308</c:v>
                </c:pt>
                <c:pt idx="120">
                  <c:v>0.30987639415114798</c:v>
                </c:pt>
                <c:pt idx="121">
                  <c:v>0.32185948769045902</c:v>
                </c:pt>
                <c:pt idx="122">
                  <c:v>0.3203249214573316</c:v>
                </c:pt>
                <c:pt idx="123">
                  <c:v>0.31956296584960298</c:v>
                </c:pt>
                <c:pt idx="124">
                  <c:v>0.33165942856259462</c:v>
                </c:pt>
                <c:pt idx="125">
                  <c:v>0.3170058112748787</c:v>
                </c:pt>
                <c:pt idx="126">
                  <c:v>0.32732848185843988</c:v>
                </c:pt>
                <c:pt idx="127">
                  <c:v>0.3190553859563473</c:v>
                </c:pt>
                <c:pt idx="128">
                  <c:v>0.30579694225357301</c:v>
                </c:pt>
                <c:pt idx="129">
                  <c:v>0.31457726927339319</c:v>
                </c:pt>
                <c:pt idx="130">
                  <c:v>0.31786911386981465</c:v>
                </c:pt>
                <c:pt idx="131">
                  <c:v>0.32839546413139276</c:v>
                </c:pt>
                <c:pt idx="132">
                  <c:v>0.30741157369731575</c:v>
                </c:pt>
                <c:pt idx="133">
                  <c:v>0.3307854641526069</c:v>
                </c:pt>
                <c:pt idx="134">
                  <c:v>0.32818641627065959</c:v>
                </c:pt>
                <c:pt idx="135">
                  <c:v>0.32080916109343394</c:v>
                </c:pt>
                <c:pt idx="136">
                  <c:v>0.32530777946258327</c:v>
                </c:pt>
                <c:pt idx="137">
                  <c:v>0.32383945606253439</c:v>
                </c:pt>
                <c:pt idx="138">
                  <c:v>0.31599776859650319</c:v>
                </c:pt>
                <c:pt idx="139">
                  <c:v>0.32963796916028509</c:v>
                </c:pt>
                <c:pt idx="140">
                  <c:v>0.32348739247544545</c:v>
                </c:pt>
                <c:pt idx="141">
                  <c:v>0.32357290294267721</c:v>
                </c:pt>
                <c:pt idx="142">
                  <c:v>0.31455678964313616</c:v>
                </c:pt>
                <c:pt idx="143">
                  <c:v>0.31807268863455118</c:v>
                </c:pt>
                <c:pt idx="144">
                  <c:v>0.32655936177994149</c:v>
                </c:pt>
                <c:pt idx="145">
                  <c:v>0.32146774913671866</c:v>
                </c:pt>
                <c:pt idx="146">
                  <c:v>0.31955226764900391</c:v>
                </c:pt>
                <c:pt idx="147">
                  <c:v>0.31429150112614479</c:v>
                </c:pt>
                <c:pt idx="148">
                  <c:v>0.31006024974891899</c:v>
                </c:pt>
                <c:pt idx="149">
                  <c:v>0.33056979113467688</c:v>
                </c:pt>
                <c:pt idx="150">
                  <c:v>0.3217716141582796</c:v>
                </c:pt>
                <c:pt idx="151">
                  <c:v>0.30911386260261409</c:v>
                </c:pt>
                <c:pt idx="152">
                  <c:v>0.32679877933916412</c:v>
                </c:pt>
                <c:pt idx="153">
                  <c:v>0.32837840208067937</c:v>
                </c:pt>
                <c:pt idx="154">
                  <c:v>0.31140726179354994</c:v>
                </c:pt>
                <c:pt idx="155">
                  <c:v>0.31602569330049823</c:v>
                </c:pt>
                <c:pt idx="156">
                  <c:v>0.32315877662125903</c:v>
                </c:pt>
                <c:pt idx="157">
                  <c:v>0.32314924030396897</c:v>
                </c:pt>
                <c:pt idx="158">
                  <c:v>0.32733257310589148</c:v>
                </c:pt>
                <c:pt idx="159">
                  <c:v>0.31896564560261731</c:v>
                </c:pt>
                <c:pt idx="160">
                  <c:v>0.33611515723968577</c:v>
                </c:pt>
                <c:pt idx="161">
                  <c:v>0.33345750162502819</c:v>
                </c:pt>
                <c:pt idx="162">
                  <c:v>0.32559642954817736</c:v>
                </c:pt>
                <c:pt idx="163">
                  <c:v>0.30897877178002864</c:v>
                </c:pt>
                <c:pt idx="164">
                  <c:v>0.33415321798125713</c:v>
                </c:pt>
                <c:pt idx="165">
                  <c:v>0.32778154866315057</c:v>
                </c:pt>
                <c:pt idx="166">
                  <c:v>0.32272498473728217</c:v>
                </c:pt>
                <c:pt idx="167">
                  <c:v>0.31793139130004444</c:v>
                </c:pt>
                <c:pt idx="168">
                  <c:v>0.31651290566271773</c:v>
                </c:pt>
                <c:pt idx="169">
                  <c:v>0.32031134414536</c:v>
                </c:pt>
                <c:pt idx="170">
                  <c:v>0.31489053094807751</c:v>
                </c:pt>
                <c:pt idx="171">
                  <c:v>0.31425280581602377</c:v>
                </c:pt>
                <c:pt idx="172">
                  <c:v>0.32217425315763942</c:v>
                </c:pt>
                <c:pt idx="173">
                  <c:v>0.31743677613232718</c:v>
                </c:pt>
                <c:pt idx="174">
                  <c:v>0.31544524041376498</c:v>
                </c:pt>
                <c:pt idx="175">
                  <c:v>0.32407570535536545</c:v>
                </c:pt>
                <c:pt idx="176">
                  <c:v>0.31914035596657586</c:v>
                </c:pt>
                <c:pt idx="177">
                  <c:v>0.32605605388854597</c:v>
                </c:pt>
                <c:pt idx="178">
                  <c:v>0.33221829862755836</c:v>
                </c:pt>
                <c:pt idx="179">
                  <c:v>0.31699062952594903</c:v>
                </c:pt>
                <c:pt idx="180">
                  <c:v>0.32273672453041591</c:v>
                </c:pt>
                <c:pt idx="181">
                  <c:v>0.31205219872459589</c:v>
                </c:pt>
                <c:pt idx="182">
                  <c:v>0.31895285743021995</c:v>
                </c:pt>
                <c:pt idx="183">
                  <c:v>0.32561429578505163</c:v>
                </c:pt>
                <c:pt idx="184">
                  <c:v>0.31381069678700302</c:v>
                </c:pt>
                <c:pt idx="185">
                  <c:v>0.31971594987843144</c:v>
                </c:pt>
                <c:pt idx="186">
                  <c:v>0.33114116340508665</c:v>
                </c:pt>
                <c:pt idx="187">
                  <c:v>0.31314547192267983</c:v>
                </c:pt>
                <c:pt idx="188">
                  <c:v>0.32805146033377774</c:v>
                </c:pt>
                <c:pt idx="189">
                  <c:v>0.32244075141570977</c:v>
                </c:pt>
                <c:pt idx="190">
                  <c:v>0.31330290047055559</c:v>
                </c:pt>
                <c:pt idx="191">
                  <c:v>0.32090488488541818</c:v>
                </c:pt>
                <c:pt idx="192">
                  <c:v>0.32151383193916477</c:v>
                </c:pt>
                <c:pt idx="193">
                  <c:v>0.32343791955863782</c:v>
                </c:pt>
                <c:pt idx="194">
                  <c:v>0.32736101854665972</c:v>
                </c:pt>
                <c:pt idx="195">
                  <c:v>0.32731607059177137</c:v>
                </c:pt>
                <c:pt idx="196">
                  <c:v>0.32695034485900204</c:v>
                </c:pt>
                <c:pt idx="197">
                  <c:v>0.33035055426150939</c:v>
                </c:pt>
                <c:pt idx="198">
                  <c:v>0.3200478703318706</c:v>
                </c:pt>
                <c:pt idx="199">
                  <c:v>0.34099288567362562</c:v>
                </c:pt>
                <c:pt idx="200">
                  <c:v>0.31763641340898641</c:v>
                </c:pt>
                <c:pt idx="201">
                  <c:v>0.32153914829420494</c:v>
                </c:pt>
                <c:pt idx="202">
                  <c:v>0.32210403286924605</c:v>
                </c:pt>
                <c:pt idx="203">
                  <c:v>0.33312601581566542</c:v>
                </c:pt>
                <c:pt idx="204">
                  <c:v>0.31797667545466246</c:v>
                </c:pt>
                <c:pt idx="205">
                  <c:v>0.32250927689355791</c:v>
                </c:pt>
                <c:pt idx="206">
                  <c:v>0.32176541817776061</c:v>
                </c:pt>
                <c:pt idx="207">
                  <c:v>0.31756146220792947</c:v>
                </c:pt>
                <c:pt idx="208">
                  <c:v>0.32169836500901827</c:v>
                </c:pt>
                <c:pt idx="209">
                  <c:v>0.32496150280820146</c:v>
                </c:pt>
                <c:pt idx="210">
                  <c:v>0.32461910940590044</c:v>
                </c:pt>
                <c:pt idx="211">
                  <c:v>0.33587753774994439</c:v>
                </c:pt>
                <c:pt idx="212">
                  <c:v>0.33275467964818728</c:v>
                </c:pt>
                <c:pt idx="213">
                  <c:v>0.3230375517945947</c:v>
                </c:pt>
                <c:pt idx="214">
                  <c:v>0.32532650128489959</c:v>
                </c:pt>
                <c:pt idx="215">
                  <c:v>0.32493341170853235</c:v>
                </c:pt>
                <c:pt idx="216">
                  <c:v>0.30951824150505952</c:v>
                </c:pt>
                <c:pt idx="217">
                  <c:v>0.3298976902987833</c:v>
                </c:pt>
                <c:pt idx="218">
                  <c:v>0.31873048198910264</c:v>
                </c:pt>
                <c:pt idx="219">
                  <c:v>0.32268023181410777</c:v>
                </c:pt>
                <c:pt idx="220">
                  <c:v>0.30968954742822014</c:v>
                </c:pt>
                <c:pt idx="221">
                  <c:v>0.31988885152679913</c:v>
                </c:pt>
                <c:pt idx="222">
                  <c:v>0.31911665924903865</c:v>
                </c:pt>
                <c:pt idx="223">
                  <c:v>0.33376602070918848</c:v>
                </c:pt>
                <c:pt idx="224">
                  <c:v>0.31913627101762598</c:v>
                </c:pt>
                <c:pt idx="225">
                  <c:v>0.31112133705863054</c:v>
                </c:pt>
                <c:pt idx="226">
                  <c:v>0.32192362339826708</c:v>
                </c:pt>
                <c:pt idx="227">
                  <c:v>0.3175145476369905</c:v>
                </c:pt>
                <c:pt idx="228">
                  <c:v>0.33154047536695075</c:v>
                </c:pt>
                <c:pt idx="229">
                  <c:v>0.31881198840324226</c:v>
                </c:pt>
                <c:pt idx="230">
                  <c:v>0.33013031067416176</c:v>
                </c:pt>
                <c:pt idx="231">
                  <c:v>0.32489106234895071</c:v>
                </c:pt>
                <c:pt idx="232">
                  <c:v>0.31225196713578751</c:v>
                </c:pt>
                <c:pt idx="233">
                  <c:v>0.31818196817550348</c:v>
                </c:pt>
                <c:pt idx="234">
                  <c:v>0.32164906840139296</c:v>
                </c:pt>
                <c:pt idx="235">
                  <c:v>0.33072189306077576</c:v>
                </c:pt>
                <c:pt idx="236">
                  <c:v>0.32121541336383552</c:v>
                </c:pt>
                <c:pt idx="237">
                  <c:v>0.32684376966213713</c:v>
                </c:pt>
                <c:pt idx="238">
                  <c:v>0.32592230707473979</c:v>
                </c:pt>
                <c:pt idx="239">
                  <c:v>0.32270282306608444</c:v>
                </c:pt>
                <c:pt idx="240">
                  <c:v>0.33519264959530337</c:v>
                </c:pt>
                <c:pt idx="241">
                  <c:v>0.32682398485586728</c:v>
                </c:pt>
                <c:pt idx="242">
                  <c:v>0.32525143962990355</c:v>
                </c:pt>
                <c:pt idx="243">
                  <c:v>0.32629489252397909</c:v>
                </c:pt>
                <c:pt idx="244">
                  <c:v>0.31901696302697813</c:v>
                </c:pt>
                <c:pt idx="245">
                  <c:v>0.33426404160742579</c:v>
                </c:pt>
                <c:pt idx="246">
                  <c:v>0.32166726586774141</c:v>
                </c:pt>
                <c:pt idx="247">
                  <c:v>0.31414243004710951</c:v>
                </c:pt>
                <c:pt idx="248">
                  <c:v>0.31973256343060974</c:v>
                </c:pt>
                <c:pt idx="249">
                  <c:v>0.31382398531936301</c:v>
                </c:pt>
                <c:pt idx="250">
                  <c:v>0.31974839546060341</c:v>
                </c:pt>
                <c:pt idx="251">
                  <c:v>0.32639801431933624</c:v>
                </c:pt>
                <c:pt idx="252">
                  <c:v>0.3286706594904592</c:v>
                </c:pt>
                <c:pt idx="253">
                  <c:v>0.32515571772062946</c:v>
                </c:pt>
                <c:pt idx="254">
                  <c:v>0.32724139581574552</c:v>
                </c:pt>
                <c:pt idx="255">
                  <c:v>0.32396247202843653</c:v>
                </c:pt>
                <c:pt idx="256">
                  <c:v>0.3262282305528324</c:v>
                </c:pt>
                <c:pt idx="257">
                  <c:v>0.31608393492964021</c:v>
                </c:pt>
                <c:pt idx="258">
                  <c:v>0.32774886015520832</c:v>
                </c:pt>
                <c:pt idx="259">
                  <c:v>0.31287014213381759</c:v>
                </c:pt>
                <c:pt idx="260">
                  <c:v>0.32981648467463809</c:v>
                </c:pt>
                <c:pt idx="261">
                  <c:v>0.31004867050666973</c:v>
                </c:pt>
                <c:pt idx="262">
                  <c:v>0.33364811783535908</c:v>
                </c:pt>
                <c:pt idx="263">
                  <c:v>0.32969438364153247</c:v>
                </c:pt>
                <c:pt idx="264">
                  <c:v>0.3188506701162841</c:v>
                </c:pt>
                <c:pt idx="265">
                  <c:v>0.31540218386776864</c:v>
                </c:pt>
                <c:pt idx="266">
                  <c:v>0.31579512711995089</c:v>
                </c:pt>
                <c:pt idx="267">
                  <c:v>0.31528568173082722</c:v>
                </c:pt>
                <c:pt idx="268">
                  <c:v>0.31582291015927788</c:v>
                </c:pt>
                <c:pt idx="269">
                  <c:v>0.31643633677364208</c:v>
                </c:pt>
                <c:pt idx="270">
                  <c:v>0.32268426705862918</c:v>
                </c:pt>
                <c:pt idx="271">
                  <c:v>0.32512211233780752</c:v>
                </c:pt>
                <c:pt idx="272">
                  <c:v>0.33309142611483844</c:v>
                </c:pt>
                <c:pt idx="273">
                  <c:v>0.31922527715643967</c:v>
                </c:pt>
                <c:pt idx="274">
                  <c:v>0.32114198455263576</c:v>
                </c:pt>
                <c:pt idx="275">
                  <c:v>0.33043965884277982</c:v>
                </c:pt>
                <c:pt idx="276">
                  <c:v>0.32412217433236273</c:v>
                </c:pt>
                <c:pt idx="277">
                  <c:v>0.32153950299193557</c:v>
                </c:pt>
                <c:pt idx="278">
                  <c:v>0.3190181043038598</c:v>
                </c:pt>
                <c:pt idx="279">
                  <c:v>0.31376217710754628</c:v>
                </c:pt>
                <c:pt idx="280">
                  <c:v>0.33362407738498001</c:v>
                </c:pt>
                <c:pt idx="281">
                  <c:v>0.3289022188799447</c:v>
                </c:pt>
                <c:pt idx="282">
                  <c:v>0.32906308797117223</c:v>
                </c:pt>
                <c:pt idx="283">
                  <c:v>0.32461976840373996</c:v>
                </c:pt>
                <c:pt idx="284">
                  <c:v>0.33649181193853372</c:v>
                </c:pt>
                <c:pt idx="285">
                  <c:v>0.31150433846063652</c:v>
                </c:pt>
                <c:pt idx="286">
                  <c:v>0.33471788261362589</c:v>
                </c:pt>
                <c:pt idx="287">
                  <c:v>0.31613367478993903</c:v>
                </c:pt>
                <c:pt idx="288">
                  <c:v>0.32147290804653461</c:v>
                </c:pt>
                <c:pt idx="289">
                  <c:v>0.32839073889475534</c:v>
                </c:pt>
                <c:pt idx="290">
                  <c:v>0.3168698559484977</c:v>
                </c:pt>
                <c:pt idx="291">
                  <c:v>0.33630062257008303</c:v>
                </c:pt>
                <c:pt idx="292">
                  <c:v>0.30252180519353344</c:v>
                </c:pt>
                <c:pt idx="293">
                  <c:v>0.33502416930880008</c:v>
                </c:pt>
                <c:pt idx="294">
                  <c:v>0.32607377801775694</c:v>
                </c:pt>
                <c:pt idx="295">
                  <c:v>0.31633698420098166</c:v>
                </c:pt>
                <c:pt idx="296">
                  <c:v>0.31984733704405244</c:v>
                </c:pt>
                <c:pt idx="297">
                  <c:v>0.32663100303937848</c:v>
                </c:pt>
                <c:pt idx="298">
                  <c:v>0.33383312906224055</c:v>
                </c:pt>
                <c:pt idx="299">
                  <c:v>0.32285575882455675</c:v>
                </c:pt>
                <c:pt idx="300">
                  <c:v>0.32234775160973794</c:v>
                </c:pt>
                <c:pt idx="301">
                  <c:v>0.33086622934987986</c:v>
                </c:pt>
                <c:pt idx="302">
                  <c:v>0.31056811077727198</c:v>
                </c:pt>
                <c:pt idx="303">
                  <c:v>0.32262220724581647</c:v>
                </c:pt>
                <c:pt idx="304">
                  <c:v>0.32313072768180484</c:v>
                </c:pt>
                <c:pt idx="305">
                  <c:v>0.32558791354032335</c:v>
                </c:pt>
                <c:pt idx="306">
                  <c:v>0.3190755169147782</c:v>
                </c:pt>
                <c:pt idx="307">
                  <c:v>0.32260443755452217</c:v>
                </c:pt>
                <c:pt idx="308">
                  <c:v>0.31867687885292423</c:v>
                </c:pt>
                <c:pt idx="309">
                  <c:v>0.32021039406628787</c:v>
                </c:pt>
                <c:pt idx="310">
                  <c:v>0.31425621208871335</c:v>
                </c:pt>
                <c:pt idx="311">
                  <c:v>0.32056528137864915</c:v>
                </c:pt>
                <c:pt idx="312">
                  <c:v>0.3104516851928889</c:v>
                </c:pt>
                <c:pt idx="313">
                  <c:v>0.31333970144088452</c:v>
                </c:pt>
                <c:pt idx="314">
                  <c:v>0.31400374107431656</c:v>
                </c:pt>
                <c:pt idx="315">
                  <c:v>0.3191457600464635</c:v>
                </c:pt>
                <c:pt idx="316">
                  <c:v>0.31196291836594703</c:v>
                </c:pt>
                <c:pt idx="317">
                  <c:v>0.32381728201705268</c:v>
                </c:pt>
                <c:pt idx="318">
                  <c:v>0.31586537462878722</c:v>
                </c:pt>
                <c:pt idx="319">
                  <c:v>0.32289908302606207</c:v>
                </c:pt>
                <c:pt idx="320">
                  <c:v>0.31638719327500309</c:v>
                </c:pt>
                <c:pt idx="321">
                  <c:v>0.31977677771031043</c:v>
                </c:pt>
                <c:pt idx="322">
                  <c:v>0.31626113528178901</c:v>
                </c:pt>
                <c:pt idx="323">
                  <c:v>0.32405676362434244</c:v>
                </c:pt>
                <c:pt idx="324">
                  <c:v>0.32405676426407148</c:v>
                </c:pt>
                <c:pt idx="325">
                  <c:v>0.3315106584088367</c:v>
                </c:pt>
                <c:pt idx="326">
                  <c:v>0.33015665568488828</c:v>
                </c:pt>
                <c:pt idx="327">
                  <c:v>0.31497975665608791</c:v>
                </c:pt>
                <c:pt idx="328">
                  <c:v>0.31845215431941531</c:v>
                </c:pt>
                <c:pt idx="329">
                  <c:v>0.31970660464645423</c:v>
                </c:pt>
                <c:pt idx="330">
                  <c:v>0.30880949407481251</c:v>
                </c:pt>
                <c:pt idx="331">
                  <c:v>0.32842809768142311</c:v>
                </c:pt>
                <c:pt idx="332">
                  <c:v>0.31276913028960229</c:v>
                </c:pt>
                <c:pt idx="333">
                  <c:v>0.3266506404466899</c:v>
                </c:pt>
                <c:pt idx="334">
                  <c:v>0.3261882762543078</c:v>
                </c:pt>
                <c:pt idx="335">
                  <c:v>0.3266997803579853</c:v>
                </c:pt>
                <c:pt idx="336">
                  <c:v>0.33051803180263972</c:v>
                </c:pt>
                <c:pt idx="337">
                  <c:v>0.31347389289571981</c:v>
                </c:pt>
                <c:pt idx="338">
                  <c:v>0.33584758564915773</c:v>
                </c:pt>
                <c:pt idx="339">
                  <c:v>0.31643382887881183</c:v>
                </c:pt>
                <c:pt idx="340">
                  <c:v>0.32132994016274902</c:v>
                </c:pt>
                <c:pt idx="341">
                  <c:v>0.31051696577785448</c:v>
                </c:pt>
                <c:pt idx="342">
                  <c:v>0.31871880913144257</c:v>
                </c:pt>
                <c:pt idx="343">
                  <c:v>0.33322051731634739</c:v>
                </c:pt>
                <c:pt idx="344">
                  <c:v>0.31032307612393917</c:v>
                </c:pt>
                <c:pt idx="345">
                  <c:v>0.31204508488451765</c:v>
                </c:pt>
                <c:pt idx="346">
                  <c:v>0.33041935780503207</c:v>
                </c:pt>
                <c:pt idx="347">
                  <c:v>0.32217905541219649</c:v>
                </c:pt>
                <c:pt idx="348">
                  <c:v>0.32291807848533205</c:v>
                </c:pt>
                <c:pt idx="349">
                  <c:v>0.31984233344777191</c:v>
                </c:pt>
                <c:pt idx="350">
                  <c:v>0.31797124334906496</c:v>
                </c:pt>
                <c:pt idx="351">
                  <c:v>0.31358731412294738</c:v>
                </c:pt>
                <c:pt idx="352">
                  <c:v>0.32743408266591806</c:v>
                </c:pt>
                <c:pt idx="353">
                  <c:v>0.32380030874903903</c:v>
                </c:pt>
                <c:pt idx="354">
                  <c:v>0.3249867387551244</c:v>
                </c:pt>
                <c:pt idx="355">
                  <c:v>0.32750408764110328</c:v>
                </c:pt>
                <c:pt idx="356">
                  <c:v>0.32874107232794852</c:v>
                </c:pt>
                <c:pt idx="357">
                  <c:v>0.33310141486510431</c:v>
                </c:pt>
                <c:pt idx="358">
                  <c:v>0.33287393576651786</c:v>
                </c:pt>
                <c:pt idx="359">
                  <c:v>0.31654737892837925</c:v>
                </c:pt>
                <c:pt idx="360">
                  <c:v>0.32344129667985189</c:v>
                </c:pt>
                <c:pt idx="361">
                  <c:v>0.32542976464594486</c:v>
                </c:pt>
                <c:pt idx="362">
                  <c:v>0.31946370441568889</c:v>
                </c:pt>
                <c:pt idx="363">
                  <c:v>0.31439127000666167</c:v>
                </c:pt>
                <c:pt idx="364">
                  <c:v>0.31617176525963725</c:v>
                </c:pt>
                <c:pt idx="365">
                  <c:v>0.31448249106153464</c:v>
                </c:pt>
                <c:pt idx="366">
                  <c:v>0.31310725560372593</c:v>
                </c:pt>
                <c:pt idx="367">
                  <c:v>0.31486944383440901</c:v>
                </c:pt>
                <c:pt idx="368">
                  <c:v>0.32050528675493828</c:v>
                </c:pt>
                <c:pt idx="369">
                  <c:v>0.3227890575577731</c:v>
                </c:pt>
                <c:pt idx="370">
                  <c:v>0.31387420018844414</c:v>
                </c:pt>
                <c:pt idx="371">
                  <c:v>0.32366086161869867</c:v>
                </c:pt>
                <c:pt idx="372">
                  <c:v>0.32945453166567623</c:v>
                </c:pt>
                <c:pt idx="373">
                  <c:v>0.31767686546624674</c:v>
                </c:pt>
                <c:pt idx="374">
                  <c:v>0.32866769103987342</c:v>
                </c:pt>
                <c:pt idx="375">
                  <c:v>0.30628766747629044</c:v>
                </c:pt>
                <c:pt idx="376">
                  <c:v>0.32255231939983375</c:v>
                </c:pt>
                <c:pt idx="377">
                  <c:v>0.32783097339331302</c:v>
                </c:pt>
                <c:pt idx="378">
                  <c:v>0.31384623126971711</c:v>
                </c:pt>
                <c:pt idx="379">
                  <c:v>0.32428493501690114</c:v>
                </c:pt>
                <c:pt idx="380">
                  <c:v>0.32574834291215715</c:v>
                </c:pt>
                <c:pt idx="381">
                  <c:v>0.33408547197664662</c:v>
                </c:pt>
                <c:pt idx="382">
                  <c:v>0.3173228047730442</c:v>
                </c:pt>
                <c:pt idx="383">
                  <c:v>0.32596443575420397</c:v>
                </c:pt>
                <c:pt idx="384">
                  <c:v>0.32664529527585739</c:v>
                </c:pt>
                <c:pt idx="385">
                  <c:v>0.31586859544868062</c:v>
                </c:pt>
                <c:pt idx="386">
                  <c:v>0.33442392210188004</c:v>
                </c:pt>
                <c:pt idx="387">
                  <c:v>0.32846631023903128</c:v>
                </c:pt>
                <c:pt idx="388">
                  <c:v>0.33007854303413375</c:v>
                </c:pt>
                <c:pt idx="389">
                  <c:v>0.31245925116869355</c:v>
                </c:pt>
                <c:pt idx="390">
                  <c:v>0.30851277231007646</c:v>
                </c:pt>
                <c:pt idx="391">
                  <c:v>0.32842063448952735</c:v>
                </c:pt>
                <c:pt idx="392">
                  <c:v>0.32888837684796129</c:v>
                </c:pt>
                <c:pt idx="393">
                  <c:v>0.32401674300416938</c:v>
                </c:pt>
                <c:pt idx="394">
                  <c:v>0.32292021596337245</c:v>
                </c:pt>
                <c:pt idx="395">
                  <c:v>0.3163280527870026</c:v>
                </c:pt>
                <c:pt idx="396">
                  <c:v>0.30817651620746311</c:v>
                </c:pt>
                <c:pt idx="397">
                  <c:v>0.3230033339802621</c:v>
                </c:pt>
                <c:pt idx="398">
                  <c:v>0.3254508206553926</c:v>
                </c:pt>
                <c:pt idx="399">
                  <c:v>0.33243867962314588</c:v>
                </c:pt>
                <c:pt idx="400">
                  <c:v>0.3208707225865346</c:v>
                </c:pt>
                <c:pt idx="401">
                  <c:v>0.32190762184095251</c:v>
                </c:pt>
                <c:pt idx="402">
                  <c:v>0.31662482577370277</c:v>
                </c:pt>
                <c:pt idx="403">
                  <c:v>0.31629549252347305</c:v>
                </c:pt>
                <c:pt idx="404">
                  <c:v>0.32219844348273385</c:v>
                </c:pt>
                <c:pt idx="405">
                  <c:v>0.31847840840756281</c:v>
                </c:pt>
                <c:pt idx="406">
                  <c:v>0.32177082343031999</c:v>
                </c:pt>
                <c:pt idx="407">
                  <c:v>0.31415879909933486</c:v>
                </c:pt>
                <c:pt idx="408">
                  <c:v>0.31325626858866701</c:v>
                </c:pt>
                <c:pt idx="409">
                  <c:v>0.3254471910601765</c:v>
                </c:pt>
                <c:pt idx="410">
                  <c:v>0.31627517544149447</c:v>
                </c:pt>
                <c:pt idx="411">
                  <c:v>0.31302571721219385</c:v>
                </c:pt>
                <c:pt idx="412">
                  <c:v>0.31597122031332492</c:v>
                </c:pt>
                <c:pt idx="413">
                  <c:v>0.3081108107554692</c:v>
                </c:pt>
                <c:pt idx="414">
                  <c:v>0.3353896565564769</c:v>
                </c:pt>
                <c:pt idx="415">
                  <c:v>0.31883479087282141</c:v>
                </c:pt>
                <c:pt idx="416">
                  <c:v>0.31755298169918444</c:v>
                </c:pt>
                <c:pt idx="417">
                  <c:v>0.31243473490948309</c:v>
                </c:pt>
                <c:pt idx="418">
                  <c:v>0.31662430009248854</c:v>
                </c:pt>
                <c:pt idx="419">
                  <c:v>0.32234048266770021</c:v>
                </c:pt>
                <c:pt idx="420">
                  <c:v>0.31661873119897121</c:v>
                </c:pt>
                <c:pt idx="421">
                  <c:v>0.30887055999909396</c:v>
                </c:pt>
                <c:pt idx="422">
                  <c:v>0.3207834367791641</c:v>
                </c:pt>
                <c:pt idx="423">
                  <c:v>0.30876633442841994</c:v>
                </c:pt>
                <c:pt idx="424">
                  <c:v>0.31197839273294503</c:v>
                </c:pt>
                <c:pt idx="425">
                  <c:v>0.32286522608640533</c:v>
                </c:pt>
                <c:pt idx="426">
                  <c:v>0.32862906747584153</c:v>
                </c:pt>
                <c:pt idx="427">
                  <c:v>0.29804822393202379</c:v>
                </c:pt>
                <c:pt idx="428">
                  <c:v>0.33620513686315001</c:v>
                </c:pt>
                <c:pt idx="429">
                  <c:v>0.32682139165999091</c:v>
                </c:pt>
                <c:pt idx="430">
                  <c:v>0.32549665076463208</c:v>
                </c:pt>
                <c:pt idx="431">
                  <c:v>0.32799860408284487</c:v>
                </c:pt>
                <c:pt idx="432">
                  <c:v>0.32393544232281074</c:v>
                </c:pt>
                <c:pt idx="433">
                  <c:v>0.31694555257793811</c:v>
                </c:pt>
                <c:pt idx="434">
                  <c:v>0.3178666299756322</c:v>
                </c:pt>
                <c:pt idx="435">
                  <c:v>0.33301076764220872</c:v>
                </c:pt>
                <c:pt idx="436">
                  <c:v>0.31819433655207535</c:v>
                </c:pt>
                <c:pt idx="437">
                  <c:v>0.32052534503715685</c:v>
                </c:pt>
                <c:pt idx="438">
                  <c:v>0.31882515103437753</c:v>
                </c:pt>
                <c:pt idx="439">
                  <c:v>0.3234995908380634</c:v>
                </c:pt>
                <c:pt idx="440">
                  <c:v>0.31820001258396174</c:v>
                </c:pt>
                <c:pt idx="441">
                  <c:v>0.31443464257625831</c:v>
                </c:pt>
                <c:pt idx="442">
                  <c:v>0.32173602263373202</c:v>
                </c:pt>
                <c:pt idx="443">
                  <c:v>0.31563663259255337</c:v>
                </c:pt>
                <c:pt idx="444">
                  <c:v>0.32529139867497942</c:v>
                </c:pt>
                <c:pt idx="445">
                  <c:v>0.33627019459213414</c:v>
                </c:pt>
                <c:pt idx="446">
                  <c:v>0.31353713881875694</c:v>
                </c:pt>
                <c:pt idx="447">
                  <c:v>0.31521514213262358</c:v>
                </c:pt>
                <c:pt idx="448">
                  <c:v>0.31806823348061519</c:v>
                </c:pt>
                <c:pt idx="449">
                  <c:v>0.31263978701833217</c:v>
                </c:pt>
                <c:pt idx="450">
                  <c:v>0.31729615354383456</c:v>
                </c:pt>
                <c:pt idx="451">
                  <c:v>0.33034507190850815</c:v>
                </c:pt>
                <c:pt idx="452">
                  <c:v>0.31307600295279742</c:v>
                </c:pt>
                <c:pt idx="453">
                  <c:v>0.31396768563599431</c:v>
                </c:pt>
                <c:pt idx="454">
                  <c:v>0.3296900401033841</c:v>
                </c:pt>
                <c:pt idx="455">
                  <c:v>0.31762929610201307</c:v>
                </c:pt>
                <c:pt idx="456">
                  <c:v>0.31831817797137113</c:v>
                </c:pt>
                <c:pt idx="457">
                  <c:v>0.3065302654352795</c:v>
                </c:pt>
                <c:pt idx="458">
                  <c:v>0.31964359217807592</c:v>
                </c:pt>
                <c:pt idx="459">
                  <c:v>0.33401800283199834</c:v>
                </c:pt>
                <c:pt idx="460">
                  <c:v>0.31847731358945097</c:v>
                </c:pt>
                <c:pt idx="461">
                  <c:v>0.32772596697593692</c:v>
                </c:pt>
                <c:pt idx="462">
                  <c:v>0.32259548580499647</c:v>
                </c:pt>
                <c:pt idx="463">
                  <c:v>0.32708386895850872</c:v>
                </c:pt>
                <c:pt idx="464">
                  <c:v>0.31846351961386732</c:v>
                </c:pt>
                <c:pt idx="465">
                  <c:v>0.31248011788279639</c:v>
                </c:pt>
                <c:pt idx="466">
                  <c:v>0.30703880032126907</c:v>
                </c:pt>
                <c:pt idx="467">
                  <c:v>0.323809361287272</c:v>
                </c:pt>
                <c:pt idx="468">
                  <c:v>0.3274855756136632</c:v>
                </c:pt>
                <c:pt idx="469">
                  <c:v>0.32574472060276799</c:v>
                </c:pt>
                <c:pt idx="470">
                  <c:v>0.31976795151347864</c:v>
                </c:pt>
                <c:pt idx="471">
                  <c:v>0.31644041989449878</c:v>
                </c:pt>
                <c:pt idx="472">
                  <c:v>0.33436341473682946</c:v>
                </c:pt>
                <c:pt idx="473">
                  <c:v>0.31818144305359231</c:v>
                </c:pt>
                <c:pt idx="474">
                  <c:v>0.3069134297841723</c:v>
                </c:pt>
                <c:pt idx="475">
                  <c:v>0.3247376286114686</c:v>
                </c:pt>
                <c:pt idx="476">
                  <c:v>0.31183188071094881</c:v>
                </c:pt>
                <c:pt idx="477">
                  <c:v>0.32352102715827047</c:v>
                </c:pt>
                <c:pt idx="478">
                  <c:v>0.32910273390409717</c:v>
                </c:pt>
                <c:pt idx="479">
                  <c:v>0.31730581561382426</c:v>
                </c:pt>
                <c:pt idx="480">
                  <c:v>0.32248359478760957</c:v>
                </c:pt>
                <c:pt idx="481">
                  <c:v>0.31977899482843242</c:v>
                </c:pt>
                <c:pt idx="482">
                  <c:v>0.321183574144909</c:v>
                </c:pt>
                <c:pt idx="483">
                  <c:v>0.32331958788573989</c:v>
                </c:pt>
                <c:pt idx="484">
                  <c:v>0.3201928876128064</c:v>
                </c:pt>
                <c:pt idx="485">
                  <c:v>0.3311402696718791</c:v>
                </c:pt>
                <c:pt idx="486">
                  <c:v>0.32808222045465024</c:v>
                </c:pt>
                <c:pt idx="487">
                  <c:v>0.31452626454492721</c:v>
                </c:pt>
                <c:pt idx="488">
                  <c:v>0.32579126250239149</c:v>
                </c:pt>
                <c:pt idx="489">
                  <c:v>0.31188646993437796</c:v>
                </c:pt>
                <c:pt idx="490">
                  <c:v>0.32574334759052292</c:v>
                </c:pt>
                <c:pt idx="491">
                  <c:v>0.31358904297481854</c:v>
                </c:pt>
                <c:pt idx="492">
                  <c:v>0.31792117082543314</c:v>
                </c:pt>
                <c:pt idx="493">
                  <c:v>0.31470320040997624</c:v>
                </c:pt>
                <c:pt idx="494">
                  <c:v>0.32316082250762074</c:v>
                </c:pt>
                <c:pt idx="495">
                  <c:v>0.3128614320145176</c:v>
                </c:pt>
                <c:pt idx="496">
                  <c:v>0.31614170840650924</c:v>
                </c:pt>
                <c:pt idx="497">
                  <c:v>0.31913980102201445</c:v>
                </c:pt>
                <c:pt idx="498">
                  <c:v>0.31009201148235654</c:v>
                </c:pt>
                <c:pt idx="499">
                  <c:v>0.32483391070097406</c:v>
                </c:pt>
                <c:pt idx="500">
                  <c:v>0.31424625595966177</c:v>
                </c:pt>
                <c:pt idx="501">
                  <c:v>0.33406159702340371</c:v>
                </c:pt>
                <c:pt idx="502">
                  <c:v>0.32484547715361295</c:v>
                </c:pt>
                <c:pt idx="503">
                  <c:v>0.31840568940363123</c:v>
                </c:pt>
                <c:pt idx="504">
                  <c:v>0.31892804992152152</c:v>
                </c:pt>
                <c:pt idx="505">
                  <c:v>0.32296397302017832</c:v>
                </c:pt>
                <c:pt idx="506">
                  <c:v>0.31540706287470899</c:v>
                </c:pt>
                <c:pt idx="507">
                  <c:v>0.30878422570984165</c:v>
                </c:pt>
                <c:pt idx="508">
                  <c:v>0.3178105485200885</c:v>
                </c:pt>
                <c:pt idx="509">
                  <c:v>0.32714630585327731</c:v>
                </c:pt>
                <c:pt idx="510">
                  <c:v>0.32170479880805447</c:v>
                </c:pt>
                <c:pt idx="511">
                  <c:v>0.33461620817130344</c:v>
                </c:pt>
                <c:pt idx="512">
                  <c:v>0.31021851114680804</c:v>
                </c:pt>
                <c:pt idx="513">
                  <c:v>0.32652365070916001</c:v>
                </c:pt>
                <c:pt idx="514">
                  <c:v>0.31247717000949404</c:v>
                </c:pt>
                <c:pt idx="515">
                  <c:v>0.31935587215406946</c:v>
                </c:pt>
                <c:pt idx="516">
                  <c:v>0.32114180398687275</c:v>
                </c:pt>
                <c:pt idx="517">
                  <c:v>0.33530542083736148</c:v>
                </c:pt>
                <c:pt idx="518">
                  <c:v>0.32682786269428377</c:v>
                </c:pt>
                <c:pt idx="519">
                  <c:v>0.31586037065035577</c:v>
                </c:pt>
                <c:pt idx="520">
                  <c:v>0.31902346448738828</c:v>
                </c:pt>
                <c:pt idx="521">
                  <c:v>0.31848649870316226</c:v>
                </c:pt>
                <c:pt idx="522">
                  <c:v>0.32821712826686661</c:v>
                </c:pt>
                <c:pt idx="523">
                  <c:v>0.31707999886274829</c:v>
                </c:pt>
                <c:pt idx="524">
                  <c:v>0.3245077756987752</c:v>
                </c:pt>
                <c:pt idx="525">
                  <c:v>0.32425373156031467</c:v>
                </c:pt>
                <c:pt idx="526">
                  <c:v>0.31223019226681475</c:v>
                </c:pt>
                <c:pt idx="527">
                  <c:v>0.32301216616932682</c:v>
                </c:pt>
                <c:pt idx="528">
                  <c:v>0.33732179848552946</c:v>
                </c:pt>
                <c:pt idx="529">
                  <c:v>0.31870049284287016</c:v>
                </c:pt>
                <c:pt idx="530">
                  <c:v>0.32921314160609172</c:v>
                </c:pt>
                <c:pt idx="531">
                  <c:v>0.32777281369643352</c:v>
                </c:pt>
                <c:pt idx="532">
                  <c:v>0.32644898755957874</c:v>
                </c:pt>
                <c:pt idx="533">
                  <c:v>0.32392072869608302</c:v>
                </c:pt>
                <c:pt idx="534">
                  <c:v>0.32056929300885512</c:v>
                </c:pt>
                <c:pt idx="535">
                  <c:v>0.33229097187342532</c:v>
                </c:pt>
                <c:pt idx="536">
                  <c:v>0.33334268868392425</c:v>
                </c:pt>
                <c:pt idx="537">
                  <c:v>0.32356118862991479</c:v>
                </c:pt>
                <c:pt idx="538">
                  <c:v>0.30528888480388472</c:v>
                </c:pt>
                <c:pt idx="539">
                  <c:v>0.31798123640575926</c:v>
                </c:pt>
                <c:pt idx="540">
                  <c:v>0.32218746937398601</c:v>
                </c:pt>
                <c:pt idx="541">
                  <c:v>0.33452646148805365</c:v>
                </c:pt>
                <c:pt idx="542">
                  <c:v>0.32240076480684288</c:v>
                </c:pt>
                <c:pt idx="543">
                  <c:v>0.31301131400847404</c:v>
                </c:pt>
                <c:pt idx="544">
                  <c:v>0.32538694502690885</c:v>
                </c:pt>
                <c:pt idx="545">
                  <c:v>0.32475142823036662</c:v>
                </c:pt>
                <c:pt idx="546">
                  <c:v>0.32092403188679275</c:v>
                </c:pt>
                <c:pt idx="547">
                  <c:v>0.31681159661278813</c:v>
                </c:pt>
                <c:pt idx="548">
                  <c:v>0.32291666494974136</c:v>
                </c:pt>
                <c:pt idx="549">
                  <c:v>0.3110641042417055</c:v>
                </c:pt>
                <c:pt idx="550">
                  <c:v>0.32244555837561428</c:v>
                </c:pt>
                <c:pt idx="551">
                  <c:v>0.31728955014472782</c:v>
                </c:pt>
                <c:pt idx="552">
                  <c:v>0.32434930079254531</c:v>
                </c:pt>
                <c:pt idx="553">
                  <c:v>0.3290016420018666</c:v>
                </c:pt>
                <c:pt idx="554">
                  <c:v>0.33083799866320451</c:v>
                </c:pt>
                <c:pt idx="555">
                  <c:v>0.32417720439319375</c:v>
                </c:pt>
                <c:pt idx="556">
                  <c:v>0.3197601549620811</c:v>
                </c:pt>
                <c:pt idx="557">
                  <c:v>0.31067441307838894</c:v>
                </c:pt>
                <c:pt idx="558">
                  <c:v>0.32063861482755329</c:v>
                </c:pt>
                <c:pt idx="559">
                  <c:v>0.317809298100589</c:v>
                </c:pt>
                <c:pt idx="560">
                  <c:v>0.32012916587520746</c:v>
                </c:pt>
                <c:pt idx="561">
                  <c:v>0.32209394512696499</c:v>
                </c:pt>
                <c:pt idx="562">
                  <c:v>0.31336578538816567</c:v>
                </c:pt>
                <c:pt idx="563">
                  <c:v>0.31121829080473162</c:v>
                </c:pt>
                <c:pt idx="564">
                  <c:v>0.3236788744676834</c:v>
                </c:pt>
                <c:pt idx="565">
                  <c:v>0.32680746891661422</c:v>
                </c:pt>
                <c:pt idx="566">
                  <c:v>0.31854092112441612</c:v>
                </c:pt>
                <c:pt idx="567">
                  <c:v>0.32107232481655645</c:v>
                </c:pt>
                <c:pt idx="568">
                  <c:v>0.32253997424381042</c:v>
                </c:pt>
                <c:pt idx="569">
                  <c:v>0.32755365586875207</c:v>
                </c:pt>
                <c:pt idx="570">
                  <c:v>0.32843687490544571</c:v>
                </c:pt>
                <c:pt idx="571">
                  <c:v>0.31709118470020625</c:v>
                </c:pt>
                <c:pt idx="572">
                  <c:v>0.31856476935994049</c:v>
                </c:pt>
                <c:pt idx="573">
                  <c:v>0.32179821501231221</c:v>
                </c:pt>
                <c:pt idx="574">
                  <c:v>0.32362843395211183</c:v>
                </c:pt>
                <c:pt idx="575">
                  <c:v>0.33238561647939102</c:v>
                </c:pt>
                <c:pt idx="576">
                  <c:v>0.32584899810824108</c:v>
                </c:pt>
                <c:pt idx="577">
                  <c:v>0.33015073797191541</c:v>
                </c:pt>
                <c:pt idx="578">
                  <c:v>0.32393009533352479</c:v>
                </c:pt>
                <c:pt idx="579">
                  <c:v>0.3108603774159745</c:v>
                </c:pt>
                <c:pt idx="580">
                  <c:v>0.33786370459595605</c:v>
                </c:pt>
                <c:pt idx="581">
                  <c:v>0.32184040139260384</c:v>
                </c:pt>
                <c:pt idx="582">
                  <c:v>0.31792787074635664</c:v>
                </c:pt>
                <c:pt idx="583">
                  <c:v>0.31904497356814798</c:v>
                </c:pt>
                <c:pt idx="584">
                  <c:v>0.33314060952190949</c:v>
                </c:pt>
                <c:pt idx="585">
                  <c:v>0.31545275995309319</c:v>
                </c:pt>
                <c:pt idx="586">
                  <c:v>0.31713786171900848</c:v>
                </c:pt>
                <c:pt idx="587">
                  <c:v>0.31784589915381056</c:v>
                </c:pt>
                <c:pt idx="588">
                  <c:v>0.32540498735519258</c:v>
                </c:pt>
                <c:pt idx="589">
                  <c:v>0.33519717171970365</c:v>
                </c:pt>
                <c:pt idx="590">
                  <c:v>0.31518060946272608</c:v>
                </c:pt>
                <c:pt idx="591">
                  <c:v>0.31533024707539342</c:v>
                </c:pt>
                <c:pt idx="592">
                  <c:v>0.31708874036822032</c:v>
                </c:pt>
                <c:pt idx="593">
                  <c:v>0.31918958346541021</c:v>
                </c:pt>
                <c:pt idx="594">
                  <c:v>0.31983297162087643</c:v>
                </c:pt>
                <c:pt idx="595">
                  <c:v>0.32423481982652258</c:v>
                </c:pt>
                <c:pt idx="596">
                  <c:v>0.32134627655847836</c:v>
                </c:pt>
                <c:pt idx="597">
                  <c:v>0.32104643621717793</c:v>
                </c:pt>
                <c:pt idx="598">
                  <c:v>0.31234414058764925</c:v>
                </c:pt>
                <c:pt idx="599">
                  <c:v>0.315892038443784</c:v>
                </c:pt>
                <c:pt idx="600">
                  <c:v>0.33901573145373765</c:v>
                </c:pt>
                <c:pt idx="601">
                  <c:v>0.32781492103788645</c:v>
                </c:pt>
                <c:pt idx="602">
                  <c:v>0.32296334053036013</c:v>
                </c:pt>
                <c:pt idx="603">
                  <c:v>0.32546846034747312</c:v>
                </c:pt>
                <c:pt idx="604">
                  <c:v>0.31146036986302078</c:v>
                </c:pt>
                <c:pt idx="605">
                  <c:v>0.33364020672598005</c:v>
                </c:pt>
                <c:pt idx="606">
                  <c:v>0.31704620420717561</c:v>
                </c:pt>
                <c:pt idx="607">
                  <c:v>0.33467892788928971</c:v>
                </c:pt>
                <c:pt idx="608">
                  <c:v>0.32203749794512238</c:v>
                </c:pt>
                <c:pt idx="609">
                  <c:v>0.33255506937757801</c:v>
                </c:pt>
                <c:pt idx="610">
                  <c:v>0.31196761610942808</c:v>
                </c:pt>
                <c:pt idx="611">
                  <c:v>0.31537109848451672</c:v>
                </c:pt>
                <c:pt idx="612">
                  <c:v>0.32271506055671184</c:v>
                </c:pt>
                <c:pt idx="613">
                  <c:v>0.32809302348585734</c:v>
                </c:pt>
                <c:pt idx="614">
                  <c:v>0.3160169618868961</c:v>
                </c:pt>
                <c:pt idx="615">
                  <c:v>0.32590467694681902</c:v>
                </c:pt>
                <c:pt idx="616">
                  <c:v>0.31865298096464167</c:v>
                </c:pt>
                <c:pt idx="617">
                  <c:v>0.31929541135324435</c:v>
                </c:pt>
                <c:pt idx="618">
                  <c:v>0.31413687235288601</c:v>
                </c:pt>
                <c:pt idx="619">
                  <c:v>0.32155740186827553</c:v>
                </c:pt>
                <c:pt idx="620">
                  <c:v>0.31403915506101332</c:v>
                </c:pt>
                <c:pt idx="621">
                  <c:v>0.31761788470971086</c:v>
                </c:pt>
                <c:pt idx="622">
                  <c:v>0.334965086745873</c:v>
                </c:pt>
                <c:pt idx="623">
                  <c:v>0.31172128902887186</c:v>
                </c:pt>
                <c:pt idx="624">
                  <c:v>0.3261457012698169</c:v>
                </c:pt>
                <c:pt idx="625">
                  <c:v>0.32807088558934239</c:v>
                </c:pt>
                <c:pt idx="626">
                  <c:v>0.34154045730875982</c:v>
                </c:pt>
                <c:pt idx="627">
                  <c:v>0.32720143432727689</c:v>
                </c:pt>
                <c:pt idx="628">
                  <c:v>0.330602322487209</c:v>
                </c:pt>
                <c:pt idx="629">
                  <c:v>0.3152920357562034</c:v>
                </c:pt>
                <c:pt idx="630">
                  <c:v>0.32073926830473676</c:v>
                </c:pt>
                <c:pt idx="631">
                  <c:v>0.31844369927963573</c:v>
                </c:pt>
                <c:pt idx="632">
                  <c:v>0.31668114097687805</c:v>
                </c:pt>
                <c:pt idx="633">
                  <c:v>0.32435913231369018</c:v>
                </c:pt>
                <c:pt idx="634">
                  <c:v>0.33076647094020234</c:v>
                </c:pt>
                <c:pt idx="635">
                  <c:v>0.31583439647832023</c:v>
                </c:pt>
                <c:pt idx="636">
                  <c:v>0.32120396681281671</c:v>
                </c:pt>
                <c:pt idx="637">
                  <c:v>0.31450593185944042</c:v>
                </c:pt>
                <c:pt idx="638">
                  <c:v>0.30593025758341158</c:v>
                </c:pt>
                <c:pt idx="639">
                  <c:v>0.31614271496855184</c:v>
                </c:pt>
                <c:pt idx="640">
                  <c:v>0.30214407716141828</c:v>
                </c:pt>
                <c:pt idx="641">
                  <c:v>0.31733036151213917</c:v>
                </c:pt>
                <c:pt idx="642">
                  <c:v>0.32377080481307552</c:v>
                </c:pt>
                <c:pt idx="643">
                  <c:v>0.30979943698234735</c:v>
                </c:pt>
                <c:pt idx="644">
                  <c:v>0.32172775811938281</c:v>
                </c:pt>
                <c:pt idx="645">
                  <c:v>0.31802017567571284</c:v>
                </c:pt>
                <c:pt idx="646">
                  <c:v>0.32335591634239513</c:v>
                </c:pt>
                <c:pt idx="647">
                  <c:v>0.32430050365401014</c:v>
                </c:pt>
                <c:pt idx="648">
                  <c:v>0.33132580235170289</c:v>
                </c:pt>
                <c:pt idx="649">
                  <c:v>0.33015300326167007</c:v>
                </c:pt>
                <c:pt idx="650">
                  <c:v>0.32943823436935454</c:v>
                </c:pt>
                <c:pt idx="651">
                  <c:v>0.32358250416782502</c:v>
                </c:pt>
                <c:pt idx="652">
                  <c:v>0.33017368432985339</c:v>
                </c:pt>
                <c:pt idx="653">
                  <c:v>0.32720557021444802</c:v>
                </c:pt>
                <c:pt idx="654">
                  <c:v>0.32025059670848183</c:v>
                </c:pt>
                <c:pt idx="655">
                  <c:v>0.32293832075903384</c:v>
                </c:pt>
                <c:pt idx="656">
                  <c:v>0.31488745762172721</c:v>
                </c:pt>
                <c:pt idx="657">
                  <c:v>0.32239060901907346</c:v>
                </c:pt>
                <c:pt idx="658">
                  <c:v>0.31005931431709421</c:v>
                </c:pt>
                <c:pt idx="659">
                  <c:v>0.31343159817626776</c:v>
                </c:pt>
                <c:pt idx="660">
                  <c:v>0.33221695167800802</c:v>
                </c:pt>
                <c:pt idx="661">
                  <c:v>0.32166595879564175</c:v>
                </c:pt>
                <c:pt idx="662">
                  <c:v>0.31743205298592592</c:v>
                </c:pt>
                <c:pt idx="663">
                  <c:v>0.31844918586365295</c:v>
                </c:pt>
                <c:pt idx="664">
                  <c:v>0.31451537292823351</c:v>
                </c:pt>
                <c:pt idx="665">
                  <c:v>0.32217630200683933</c:v>
                </c:pt>
                <c:pt idx="666">
                  <c:v>0.31580081098084312</c:v>
                </c:pt>
                <c:pt idx="667">
                  <c:v>0.31625309299500631</c:v>
                </c:pt>
                <c:pt idx="668">
                  <c:v>0.33094386094341177</c:v>
                </c:pt>
                <c:pt idx="669">
                  <c:v>0.3227585627005945</c:v>
                </c:pt>
                <c:pt idx="670">
                  <c:v>0.32978990515439366</c:v>
                </c:pt>
                <c:pt idx="671">
                  <c:v>0.31449737669506689</c:v>
                </c:pt>
                <c:pt idx="672">
                  <c:v>0.31839626552465894</c:v>
                </c:pt>
                <c:pt idx="673">
                  <c:v>0.31683273084284924</c:v>
                </c:pt>
                <c:pt idx="674">
                  <c:v>0.32137079579603045</c:v>
                </c:pt>
                <c:pt idx="675">
                  <c:v>0.33414003600357217</c:v>
                </c:pt>
                <c:pt idx="676">
                  <c:v>0.31911415950989952</c:v>
                </c:pt>
                <c:pt idx="677">
                  <c:v>0.33784692615575301</c:v>
                </c:pt>
                <c:pt idx="678">
                  <c:v>0.33406978546864374</c:v>
                </c:pt>
                <c:pt idx="679">
                  <c:v>0.32427898154985069</c:v>
                </c:pt>
                <c:pt idx="680">
                  <c:v>0.32667396487862244</c:v>
                </c:pt>
                <c:pt idx="681">
                  <c:v>0.33302455887041993</c:v>
                </c:pt>
                <c:pt idx="682">
                  <c:v>0.31190666941067835</c:v>
                </c:pt>
                <c:pt idx="683">
                  <c:v>0.32038636545659122</c:v>
                </c:pt>
                <c:pt idx="684">
                  <c:v>0.30706834802558408</c:v>
                </c:pt>
                <c:pt idx="685">
                  <c:v>0.31481239249923609</c:v>
                </c:pt>
                <c:pt idx="686">
                  <c:v>0.32341263568613277</c:v>
                </c:pt>
                <c:pt idx="687">
                  <c:v>0.33648656456238185</c:v>
                </c:pt>
                <c:pt idx="688">
                  <c:v>0.31732951083317945</c:v>
                </c:pt>
                <c:pt idx="689">
                  <c:v>0.30792677238154942</c:v>
                </c:pt>
                <c:pt idx="690">
                  <c:v>0.342495926381293</c:v>
                </c:pt>
                <c:pt idx="691">
                  <c:v>0.33072865948657615</c:v>
                </c:pt>
                <c:pt idx="692">
                  <c:v>0.32123224307119247</c:v>
                </c:pt>
                <c:pt idx="693">
                  <c:v>0.32559717694322154</c:v>
                </c:pt>
                <c:pt idx="694">
                  <c:v>0.3314646447590619</c:v>
                </c:pt>
                <c:pt idx="695">
                  <c:v>0.32450304842370858</c:v>
                </c:pt>
                <c:pt idx="696">
                  <c:v>0.33077962542322703</c:v>
                </c:pt>
                <c:pt idx="697">
                  <c:v>0.31456056048393782</c:v>
                </c:pt>
                <c:pt idx="698">
                  <c:v>0.32001880486302653</c:v>
                </c:pt>
                <c:pt idx="699">
                  <c:v>0.32813459844079096</c:v>
                </c:pt>
                <c:pt idx="700">
                  <c:v>0.32561591854073196</c:v>
                </c:pt>
                <c:pt idx="701">
                  <c:v>0.32553798522581689</c:v>
                </c:pt>
                <c:pt idx="702">
                  <c:v>0.31675151804235768</c:v>
                </c:pt>
                <c:pt idx="703">
                  <c:v>0.33173634821639447</c:v>
                </c:pt>
                <c:pt idx="704">
                  <c:v>0.31957709362177922</c:v>
                </c:pt>
                <c:pt idx="705">
                  <c:v>0.31614153001373846</c:v>
                </c:pt>
                <c:pt idx="706">
                  <c:v>0.31994350174892744</c:v>
                </c:pt>
                <c:pt idx="707">
                  <c:v>0.32192379577874269</c:v>
                </c:pt>
                <c:pt idx="708">
                  <c:v>0.31214200003547993</c:v>
                </c:pt>
                <c:pt idx="709">
                  <c:v>0.31948087742999942</c:v>
                </c:pt>
                <c:pt idx="710">
                  <c:v>0.32548919089230577</c:v>
                </c:pt>
                <c:pt idx="711">
                  <c:v>0.32621066270973126</c:v>
                </c:pt>
                <c:pt idx="712">
                  <c:v>0.31432499305633388</c:v>
                </c:pt>
                <c:pt idx="713">
                  <c:v>0.32593214630271977</c:v>
                </c:pt>
                <c:pt idx="714">
                  <c:v>0.32220784490133925</c:v>
                </c:pt>
                <c:pt idx="715">
                  <c:v>0.32687746337677748</c:v>
                </c:pt>
                <c:pt idx="716">
                  <c:v>0.3228423141479318</c:v>
                </c:pt>
                <c:pt idx="717">
                  <c:v>0.31664475717997775</c:v>
                </c:pt>
                <c:pt idx="718">
                  <c:v>0.32910804192638288</c:v>
                </c:pt>
                <c:pt idx="719">
                  <c:v>0.31660614068173082</c:v>
                </c:pt>
                <c:pt idx="720">
                  <c:v>0.31857407750091238</c:v>
                </c:pt>
                <c:pt idx="721">
                  <c:v>0.32265406362447613</c:v>
                </c:pt>
                <c:pt idx="722">
                  <c:v>0.31023912756981009</c:v>
                </c:pt>
                <c:pt idx="723">
                  <c:v>0.32137654136903848</c:v>
                </c:pt>
                <c:pt idx="724">
                  <c:v>0.33022381891642627</c:v>
                </c:pt>
                <c:pt idx="725">
                  <c:v>0.31641136064313091</c:v>
                </c:pt>
                <c:pt idx="726">
                  <c:v>0.31169211782002382</c:v>
                </c:pt>
                <c:pt idx="727">
                  <c:v>0.32482975895912569</c:v>
                </c:pt>
                <c:pt idx="728">
                  <c:v>0.31018625047515636</c:v>
                </c:pt>
                <c:pt idx="729">
                  <c:v>0.31970136504674751</c:v>
                </c:pt>
                <c:pt idx="730">
                  <c:v>0.32424847767365</c:v>
                </c:pt>
                <c:pt idx="731">
                  <c:v>0.32235318082557818</c:v>
                </c:pt>
                <c:pt idx="732">
                  <c:v>0.32611208195447161</c:v>
                </c:pt>
                <c:pt idx="733">
                  <c:v>0.32747444798524927</c:v>
                </c:pt>
                <c:pt idx="734">
                  <c:v>0.32171257168546918</c:v>
                </c:pt>
                <c:pt idx="735">
                  <c:v>0.31724286641386218</c:v>
                </c:pt>
                <c:pt idx="736">
                  <c:v>0.31993033884160016</c:v>
                </c:pt>
                <c:pt idx="737">
                  <c:v>0.32227552209000371</c:v>
                </c:pt>
                <c:pt idx="738">
                  <c:v>0.32470864592434123</c:v>
                </c:pt>
                <c:pt idx="739">
                  <c:v>0.33229547387729191</c:v>
                </c:pt>
                <c:pt idx="740">
                  <c:v>0.32214741303098327</c:v>
                </c:pt>
                <c:pt idx="741">
                  <c:v>0.31608193760253223</c:v>
                </c:pt>
                <c:pt idx="742">
                  <c:v>0.32558988717805692</c:v>
                </c:pt>
                <c:pt idx="743">
                  <c:v>0.31875722379050397</c:v>
                </c:pt>
                <c:pt idx="744">
                  <c:v>0.32235443140997189</c:v>
                </c:pt>
                <c:pt idx="745">
                  <c:v>0.32821190595197514</c:v>
                </c:pt>
                <c:pt idx="746">
                  <c:v>0.31619281095812507</c:v>
                </c:pt>
                <c:pt idx="747">
                  <c:v>0.31904548021863355</c:v>
                </c:pt>
                <c:pt idx="748">
                  <c:v>0.31535545076213112</c:v>
                </c:pt>
                <c:pt idx="749">
                  <c:v>0.31063461926533797</c:v>
                </c:pt>
                <c:pt idx="750">
                  <c:v>0.3205750429235884</c:v>
                </c:pt>
                <c:pt idx="751">
                  <c:v>0.32154723933151819</c:v>
                </c:pt>
                <c:pt idx="752">
                  <c:v>0.32027472068569129</c:v>
                </c:pt>
                <c:pt idx="753">
                  <c:v>0.31547754413510543</c:v>
                </c:pt>
                <c:pt idx="754">
                  <c:v>0.32294518134766437</c:v>
                </c:pt>
                <c:pt idx="755">
                  <c:v>0.31110820443778253</c:v>
                </c:pt>
                <c:pt idx="756">
                  <c:v>0.32365987462657342</c:v>
                </c:pt>
                <c:pt idx="757">
                  <c:v>0.31386459476311962</c:v>
                </c:pt>
                <c:pt idx="758">
                  <c:v>0.31444326255899618</c:v>
                </c:pt>
                <c:pt idx="759">
                  <c:v>0.32986689595938734</c:v>
                </c:pt>
                <c:pt idx="760">
                  <c:v>0.31919358103291684</c:v>
                </c:pt>
                <c:pt idx="761">
                  <c:v>0.32406485178659272</c:v>
                </c:pt>
                <c:pt idx="762">
                  <c:v>0.32340469819775136</c:v>
                </c:pt>
                <c:pt idx="763">
                  <c:v>0.30848970049679675</c:v>
                </c:pt>
                <c:pt idx="764">
                  <c:v>0.31671393616972832</c:v>
                </c:pt>
                <c:pt idx="765">
                  <c:v>0.31762070340006998</c:v>
                </c:pt>
                <c:pt idx="766">
                  <c:v>0.33057937635795281</c:v>
                </c:pt>
                <c:pt idx="767">
                  <c:v>0.32718030593003311</c:v>
                </c:pt>
                <c:pt idx="768">
                  <c:v>0.30807023687555518</c:v>
                </c:pt>
                <c:pt idx="769">
                  <c:v>0.32061894430856275</c:v>
                </c:pt>
                <c:pt idx="770">
                  <c:v>0.32179415619030582</c:v>
                </c:pt>
                <c:pt idx="771">
                  <c:v>0.31036753244390169</c:v>
                </c:pt>
                <c:pt idx="772">
                  <c:v>0.31775632743231708</c:v>
                </c:pt>
                <c:pt idx="773">
                  <c:v>0.31417811039326454</c:v>
                </c:pt>
                <c:pt idx="774">
                  <c:v>0.33147211029949847</c:v>
                </c:pt>
                <c:pt idx="775">
                  <c:v>0.32200174777266177</c:v>
                </c:pt>
                <c:pt idx="776">
                  <c:v>0.31647364278897028</c:v>
                </c:pt>
                <c:pt idx="777">
                  <c:v>0.32169014956648101</c:v>
                </c:pt>
                <c:pt idx="778">
                  <c:v>0.32410970544734785</c:v>
                </c:pt>
                <c:pt idx="779">
                  <c:v>0.32687602181339892</c:v>
                </c:pt>
                <c:pt idx="780">
                  <c:v>0.31725931371450494</c:v>
                </c:pt>
                <c:pt idx="781">
                  <c:v>0.31181783829902632</c:v>
                </c:pt>
                <c:pt idx="782">
                  <c:v>0.3189014566132754</c:v>
                </c:pt>
                <c:pt idx="783">
                  <c:v>0.30936350465392864</c:v>
                </c:pt>
                <c:pt idx="784">
                  <c:v>0.32110854154793245</c:v>
                </c:pt>
                <c:pt idx="785">
                  <c:v>0.31278825415935985</c:v>
                </c:pt>
                <c:pt idx="786">
                  <c:v>0.32628012378841809</c:v>
                </c:pt>
                <c:pt idx="787">
                  <c:v>0.32820585052172829</c:v>
                </c:pt>
                <c:pt idx="788">
                  <c:v>0.32240480337534605</c:v>
                </c:pt>
                <c:pt idx="789">
                  <c:v>0.32464418831663822</c:v>
                </c:pt>
                <c:pt idx="790">
                  <c:v>0.32285198846511198</c:v>
                </c:pt>
                <c:pt idx="791">
                  <c:v>0.32725161562106797</c:v>
                </c:pt>
                <c:pt idx="792">
                  <c:v>0.33440675916460338</c:v>
                </c:pt>
                <c:pt idx="793">
                  <c:v>0.31864437707748006</c:v>
                </c:pt>
                <c:pt idx="794">
                  <c:v>0.31412715030261518</c:v>
                </c:pt>
                <c:pt idx="795">
                  <c:v>0.32173080633895723</c:v>
                </c:pt>
                <c:pt idx="796">
                  <c:v>0.32042862679956319</c:v>
                </c:pt>
                <c:pt idx="797">
                  <c:v>0.33405838663407406</c:v>
                </c:pt>
                <c:pt idx="798">
                  <c:v>0.32439714327290886</c:v>
                </c:pt>
                <c:pt idx="799">
                  <c:v>0.32638112854679002</c:v>
                </c:pt>
                <c:pt idx="800">
                  <c:v>0.31999718935005428</c:v>
                </c:pt>
                <c:pt idx="801">
                  <c:v>0.31224641397377073</c:v>
                </c:pt>
                <c:pt idx="802">
                  <c:v>0.30669260023739353</c:v>
                </c:pt>
                <c:pt idx="803">
                  <c:v>0.31842036013409197</c:v>
                </c:pt>
                <c:pt idx="804">
                  <c:v>0.31626547195036914</c:v>
                </c:pt>
                <c:pt idx="805">
                  <c:v>0.31138550368013729</c:v>
                </c:pt>
                <c:pt idx="806">
                  <c:v>0.31048229276364958</c:v>
                </c:pt>
                <c:pt idx="807">
                  <c:v>0.32551557135273118</c:v>
                </c:pt>
                <c:pt idx="808">
                  <c:v>0.31639279501018436</c:v>
                </c:pt>
                <c:pt idx="809">
                  <c:v>0.32889947892643023</c:v>
                </c:pt>
                <c:pt idx="810">
                  <c:v>0.33009090486826359</c:v>
                </c:pt>
                <c:pt idx="811">
                  <c:v>0.3257952767737502</c:v>
                </c:pt>
                <c:pt idx="812">
                  <c:v>0.32379521261813687</c:v>
                </c:pt>
                <c:pt idx="813">
                  <c:v>0.30594360311007873</c:v>
                </c:pt>
                <c:pt idx="814">
                  <c:v>0.34048260580015777</c:v>
                </c:pt>
                <c:pt idx="815">
                  <c:v>0.32417542427335533</c:v>
                </c:pt>
                <c:pt idx="816">
                  <c:v>0.32056326740688557</c:v>
                </c:pt>
                <c:pt idx="817">
                  <c:v>0.32243793122415593</c:v>
                </c:pt>
                <c:pt idx="818">
                  <c:v>0.31827798916155436</c:v>
                </c:pt>
                <c:pt idx="819">
                  <c:v>0.33120583758955646</c:v>
                </c:pt>
                <c:pt idx="820">
                  <c:v>0.32206769723685669</c:v>
                </c:pt>
                <c:pt idx="821">
                  <c:v>0.31709462827845147</c:v>
                </c:pt>
                <c:pt idx="822">
                  <c:v>0.32768038542239519</c:v>
                </c:pt>
                <c:pt idx="823">
                  <c:v>0.32076628855698175</c:v>
                </c:pt>
                <c:pt idx="824">
                  <c:v>0.31291602186497969</c:v>
                </c:pt>
                <c:pt idx="825">
                  <c:v>0.31149582568604095</c:v>
                </c:pt>
                <c:pt idx="826">
                  <c:v>0.3237840554886427</c:v>
                </c:pt>
                <c:pt idx="827">
                  <c:v>0.32636864042702385</c:v>
                </c:pt>
                <c:pt idx="828">
                  <c:v>0.31787677812736692</c:v>
                </c:pt>
                <c:pt idx="829">
                  <c:v>0.31896959077230969</c:v>
                </c:pt>
                <c:pt idx="830">
                  <c:v>0.33198406281694515</c:v>
                </c:pt>
                <c:pt idx="831">
                  <c:v>0.3189909060804218</c:v>
                </c:pt>
                <c:pt idx="832">
                  <c:v>0.32519138280669979</c:v>
                </c:pt>
                <c:pt idx="833">
                  <c:v>0.3295290239030188</c:v>
                </c:pt>
                <c:pt idx="834">
                  <c:v>0.31316479341803027</c:v>
                </c:pt>
                <c:pt idx="835">
                  <c:v>0.32266988326952267</c:v>
                </c:pt>
                <c:pt idx="836">
                  <c:v>0.32209085631253981</c:v>
                </c:pt>
                <c:pt idx="837">
                  <c:v>0.32587788911916582</c:v>
                </c:pt>
                <c:pt idx="838">
                  <c:v>0.31184196746826448</c:v>
                </c:pt>
                <c:pt idx="839">
                  <c:v>0.32473189234445721</c:v>
                </c:pt>
                <c:pt idx="840">
                  <c:v>0.31807453220242343</c:v>
                </c:pt>
                <c:pt idx="841">
                  <c:v>0.32160304456095051</c:v>
                </c:pt>
                <c:pt idx="842">
                  <c:v>0.32379205844127024</c:v>
                </c:pt>
                <c:pt idx="843">
                  <c:v>0.30988755979835747</c:v>
                </c:pt>
                <c:pt idx="844">
                  <c:v>0.31530520540825235</c:v>
                </c:pt>
                <c:pt idx="845">
                  <c:v>0.32877506802417544</c:v>
                </c:pt>
                <c:pt idx="846">
                  <c:v>0.32543087112706381</c:v>
                </c:pt>
                <c:pt idx="847">
                  <c:v>0.31911077125842352</c:v>
                </c:pt>
                <c:pt idx="848">
                  <c:v>0.32919028723494603</c:v>
                </c:pt>
                <c:pt idx="849">
                  <c:v>0.32359873099558556</c:v>
                </c:pt>
                <c:pt idx="850">
                  <c:v>0.32913953719973521</c:v>
                </c:pt>
                <c:pt idx="851">
                  <c:v>0.31819940265064284</c:v>
                </c:pt>
                <c:pt idx="852">
                  <c:v>0.31628342705380086</c:v>
                </c:pt>
                <c:pt idx="853">
                  <c:v>0.32987978157396414</c:v>
                </c:pt>
                <c:pt idx="854">
                  <c:v>0.31565639460726247</c:v>
                </c:pt>
                <c:pt idx="855">
                  <c:v>0.31700756552845177</c:v>
                </c:pt>
                <c:pt idx="856">
                  <c:v>0.32213172200742946</c:v>
                </c:pt>
                <c:pt idx="857">
                  <c:v>0.33037993819629807</c:v>
                </c:pt>
                <c:pt idx="858">
                  <c:v>0.32438391911820358</c:v>
                </c:pt>
                <c:pt idx="859">
                  <c:v>0.32421501805979663</c:v>
                </c:pt>
                <c:pt idx="860">
                  <c:v>0.31738311738723057</c:v>
                </c:pt>
                <c:pt idx="861">
                  <c:v>0.32486931603342423</c:v>
                </c:pt>
                <c:pt idx="862">
                  <c:v>0.32235124468368964</c:v>
                </c:pt>
                <c:pt idx="863">
                  <c:v>0.32100349455387001</c:v>
                </c:pt>
                <c:pt idx="864">
                  <c:v>0.33241843384365999</c:v>
                </c:pt>
                <c:pt idx="865">
                  <c:v>0.32396780193662966</c:v>
                </c:pt>
                <c:pt idx="866">
                  <c:v>0.3170501911159791</c:v>
                </c:pt>
                <c:pt idx="867">
                  <c:v>0.32167944325896691</c:v>
                </c:pt>
                <c:pt idx="868">
                  <c:v>0.3128194701213044</c:v>
                </c:pt>
                <c:pt idx="869">
                  <c:v>0.32813105894564165</c:v>
                </c:pt>
                <c:pt idx="870">
                  <c:v>0.32023708677347201</c:v>
                </c:pt>
                <c:pt idx="871">
                  <c:v>0.31938743563614169</c:v>
                </c:pt>
                <c:pt idx="872">
                  <c:v>0.31845741361401703</c:v>
                </c:pt>
                <c:pt idx="873">
                  <c:v>0.32614390803653948</c:v>
                </c:pt>
                <c:pt idx="874">
                  <c:v>0.30998046226658071</c:v>
                </c:pt>
                <c:pt idx="875">
                  <c:v>0.31723215183973924</c:v>
                </c:pt>
                <c:pt idx="876">
                  <c:v>0.31378151221045891</c:v>
                </c:pt>
                <c:pt idx="877">
                  <c:v>0.31512487397898614</c:v>
                </c:pt>
                <c:pt idx="878">
                  <c:v>0.31500399012796898</c:v>
                </c:pt>
                <c:pt idx="879">
                  <c:v>0.32180195198068806</c:v>
                </c:pt>
                <c:pt idx="880">
                  <c:v>0.32775053122157771</c:v>
                </c:pt>
                <c:pt idx="881">
                  <c:v>0.3275173510865057</c:v>
                </c:pt>
                <c:pt idx="882">
                  <c:v>0.32436106855165231</c:v>
                </c:pt>
                <c:pt idx="883">
                  <c:v>0.32399796372205569</c:v>
                </c:pt>
                <c:pt idx="884">
                  <c:v>0.31359133224227292</c:v>
                </c:pt>
                <c:pt idx="885">
                  <c:v>0.31956234800673389</c:v>
                </c:pt>
                <c:pt idx="886">
                  <c:v>0.31460801155672852</c:v>
                </c:pt>
                <c:pt idx="887">
                  <c:v>0.33129980971266837</c:v>
                </c:pt>
                <c:pt idx="888">
                  <c:v>0.32013530857761474</c:v>
                </c:pt>
                <c:pt idx="889">
                  <c:v>0.31698762607565223</c:v>
                </c:pt>
                <c:pt idx="890">
                  <c:v>0.3317424499649993</c:v>
                </c:pt>
                <c:pt idx="891">
                  <c:v>0.3203724962656026</c:v>
                </c:pt>
                <c:pt idx="892">
                  <c:v>0.32417883017135452</c:v>
                </c:pt>
                <c:pt idx="893">
                  <c:v>0.30703249329832405</c:v>
                </c:pt>
                <c:pt idx="894">
                  <c:v>0.32122878005651623</c:v>
                </c:pt>
                <c:pt idx="895">
                  <c:v>0.32029135421454041</c:v>
                </c:pt>
                <c:pt idx="896">
                  <c:v>0.32438607992378943</c:v>
                </c:pt>
                <c:pt idx="897">
                  <c:v>0.31126226433121085</c:v>
                </c:pt>
                <c:pt idx="898">
                  <c:v>0.30184526191672567</c:v>
                </c:pt>
                <c:pt idx="899">
                  <c:v>0.31619274316213486</c:v>
                </c:pt>
                <c:pt idx="900">
                  <c:v>0.31310857886553378</c:v>
                </c:pt>
                <c:pt idx="901">
                  <c:v>0.32300097172699788</c:v>
                </c:pt>
                <c:pt idx="902">
                  <c:v>0.32223990858385021</c:v>
                </c:pt>
                <c:pt idx="903">
                  <c:v>0.33061213661210975</c:v>
                </c:pt>
                <c:pt idx="904">
                  <c:v>0.3216383889973668</c:v>
                </c:pt>
                <c:pt idx="905">
                  <c:v>0.31306819493311</c:v>
                </c:pt>
                <c:pt idx="906">
                  <c:v>0.31084726094459569</c:v>
                </c:pt>
                <c:pt idx="907">
                  <c:v>0.32468279656631549</c:v>
                </c:pt>
                <c:pt idx="908">
                  <c:v>0.31863156702541917</c:v>
                </c:pt>
                <c:pt idx="909">
                  <c:v>0.32050895601365992</c:v>
                </c:pt>
                <c:pt idx="910">
                  <c:v>0.32695611674931374</c:v>
                </c:pt>
                <c:pt idx="911">
                  <c:v>0.31816855696514335</c:v>
                </c:pt>
                <c:pt idx="912">
                  <c:v>0.32312915033718681</c:v>
                </c:pt>
                <c:pt idx="913">
                  <c:v>0.31479442063520546</c:v>
                </c:pt>
                <c:pt idx="914">
                  <c:v>0.31863810413494953</c:v>
                </c:pt>
                <c:pt idx="915">
                  <c:v>0.32749165634502098</c:v>
                </c:pt>
                <c:pt idx="916">
                  <c:v>0.32147791357611843</c:v>
                </c:pt>
                <c:pt idx="917">
                  <c:v>0.31856568290071191</c:v>
                </c:pt>
                <c:pt idx="918">
                  <c:v>0.32975825008889736</c:v>
                </c:pt>
                <c:pt idx="919">
                  <c:v>0.32398525683095503</c:v>
                </c:pt>
                <c:pt idx="920">
                  <c:v>0.32605549070562456</c:v>
                </c:pt>
                <c:pt idx="921">
                  <c:v>0.31940994799233335</c:v>
                </c:pt>
                <c:pt idx="922">
                  <c:v>0.32196916149545046</c:v>
                </c:pt>
                <c:pt idx="923">
                  <c:v>0.30780553869561633</c:v>
                </c:pt>
                <c:pt idx="924">
                  <c:v>0.32140925665051712</c:v>
                </c:pt>
                <c:pt idx="925">
                  <c:v>0.31996676848888878</c:v>
                </c:pt>
                <c:pt idx="926">
                  <c:v>0.32868691777329245</c:v>
                </c:pt>
                <c:pt idx="927">
                  <c:v>0.31937044516564395</c:v>
                </c:pt>
                <c:pt idx="928">
                  <c:v>0.32499779601955381</c:v>
                </c:pt>
                <c:pt idx="929">
                  <c:v>0.30696542403923482</c:v>
                </c:pt>
                <c:pt idx="930">
                  <c:v>0.3236623502312661</c:v>
                </c:pt>
                <c:pt idx="931">
                  <c:v>0.33053638362560694</c:v>
                </c:pt>
                <c:pt idx="932">
                  <c:v>0.31430008629965744</c:v>
                </c:pt>
                <c:pt idx="933">
                  <c:v>0.32659946688309283</c:v>
                </c:pt>
                <c:pt idx="934">
                  <c:v>0.31985072399405778</c:v>
                </c:pt>
                <c:pt idx="935">
                  <c:v>0.31094623624395978</c:v>
                </c:pt>
                <c:pt idx="936">
                  <c:v>0.32173607464610826</c:v>
                </c:pt>
                <c:pt idx="937">
                  <c:v>0.32251769843910372</c:v>
                </c:pt>
                <c:pt idx="938">
                  <c:v>0.32720746705254944</c:v>
                </c:pt>
                <c:pt idx="939">
                  <c:v>0.31671406153146714</c:v>
                </c:pt>
                <c:pt idx="940">
                  <c:v>0.32638820876157815</c:v>
                </c:pt>
                <c:pt idx="941">
                  <c:v>0.3229534698877885</c:v>
                </c:pt>
                <c:pt idx="942">
                  <c:v>0.32681004219633669</c:v>
                </c:pt>
                <c:pt idx="943">
                  <c:v>0.31764332530257022</c:v>
                </c:pt>
                <c:pt idx="944">
                  <c:v>0.33387712473207937</c:v>
                </c:pt>
                <c:pt idx="945">
                  <c:v>0.32070542653093825</c:v>
                </c:pt>
                <c:pt idx="946">
                  <c:v>0.31926753557945342</c:v>
                </c:pt>
                <c:pt idx="947">
                  <c:v>0.31704066078440302</c:v>
                </c:pt>
                <c:pt idx="948">
                  <c:v>0.32422021466918133</c:v>
                </c:pt>
                <c:pt idx="949">
                  <c:v>0.31995486705289794</c:v>
                </c:pt>
                <c:pt idx="950">
                  <c:v>0.31768801025053789</c:v>
                </c:pt>
                <c:pt idx="951">
                  <c:v>0.3285201978705356</c:v>
                </c:pt>
                <c:pt idx="952">
                  <c:v>0.32214606019003333</c:v>
                </c:pt>
                <c:pt idx="953">
                  <c:v>0.32655446467648108</c:v>
                </c:pt>
                <c:pt idx="954">
                  <c:v>0.32025046360867648</c:v>
                </c:pt>
                <c:pt idx="955">
                  <c:v>0.3205594343784795</c:v>
                </c:pt>
                <c:pt idx="956">
                  <c:v>0.31697428655795057</c:v>
                </c:pt>
                <c:pt idx="957">
                  <c:v>0.30850094726195826</c:v>
                </c:pt>
                <c:pt idx="958">
                  <c:v>0.31756182703045777</c:v>
                </c:pt>
                <c:pt idx="959">
                  <c:v>0.31938356163475051</c:v>
                </c:pt>
                <c:pt idx="960">
                  <c:v>0.33033935717713514</c:v>
                </c:pt>
                <c:pt idx="961">
                  <c:v>0.323447692696472</c:v>
                </c:pt>
                <c:pt idx="962">
                  <c:v>0.33210368221669911</c:v>
                </c:pt>
                <c:pt idx="963">
                  <c:v>0.31559160048954493</c:v>
                </c:pt>
                <c:pt idx="964">
                  <c:v>0.32836980798367621</c:v>
                </c:pt>
                <c:pt idx="965">
                  <c:v>0.32241656484698278</c:v>
                </c:pt>
                <c:pt idx="966">
                  <c:v>0.31565392178215335</c:v>
                </c:pt>
                <c:pt idx="967">
                  <c:v>0.31911391288524205</c:v>
                </c:pt>
                <c:pt idx="968">
                  <c:v>0.31196651889259586</c:v>
                </c:pt>
                <c:pt idx="969">
                  <c:v>0.31823908972307546</c:v>
                </c:pt>
                <c:pt idx="970">
                  <c:v>0.31386655322071122</c:v>
                </c:pt>
                <c:pt idx="971">
                  <c:v>0.32431725109203663</c:v>
                </c:pt>
                <c:pt idx="972">
                  <c:v>0.31979265659735467</c:v>
                </c:pt>
                <c:pt idx="973">
                  <c:v>0.32233077541412136</c:v>
                </c:pt>
                <c:pt idx="974">
                  <c:v>0.31951373690597029</c:v>
                </c:pt>
                <c:pt idx="975">
                  <c:v>0.31365984589109608</c:v>
                </c:pt>
                <c:pt idx="976">
                  <c:v>0.32360879672846254</c:v>
                </c:pt>
                <c:pt idx="977">
                  <c:v>0.33015496546525863</c:v>
                </c:pt>
                <c:pt idx="978">
                  <c:v>0.32419026739990409</c:v>
                </c:pt>
                <c:pt idx="979">
                  <c:v>0.3191481286376574</c:v>
                </c:pt>
                <c:pt idx="980">
                  <c:v>0.3231192766151324</c:v>
                </c:pt>
                <c:pt idx="981">
                  <c:v>0.32273784795706928</c:v>
                </c:pt>
                <c:pt idx="982">
                  <c:v>0.32081127964992173</c:v>
                </c:pt>
                <c:pt idx="983">
                  <c:v>0.32169708626687055</c:v>
                </c:pt>
                <c:pt idx="984">
                  <c:v>0.31011655198456328</c:v>
                </c:pt>
                <c:pt idx="985">
                  <c:v>0.32353190414129746</c:v>
                </c:pt>
                <c:pt idx="986">
                  <c:v>0.33511736262140346</c:v>
                </c:pt>
                <c:pt idx="987">
                  <c:v>0.33763542250849798</c:v>
                </c:pt>
                <c:pt idx="988">
                  <c:v>0.32008266342565528</c:v>
                </c:pt>
                <c:pt idx="989">
                  <c:v>0.31110464518075859</c:v>
                </c:pt>
                <c:pt idx="990">
                  <c:v>0.32609082747905155</c:v>
                </c:pt>
                <c:pt idx="991">
                  <c:v>0.31319297089464648</c:v>
                </c:pt>
                <c:pt idx="992">
                  <c:v>0.31377802203807548</c:v>
                </c:pt>
                <c:pt idx="993">
                  <c:v>0.32030411280758425</c:v>
                </c:pt>
                <c:pt idx="994">
                  <c:v>0.32239587310076601</c:v>
                </c:pt>
                <c:pt idx="995">
                  <c:v>0.33075291805012608</c:v>
                </c:pt>
                <c:pt idx="996">
                  <c:v>0.31705994480015892</c:v>
                </c:pt>
                <c:pt idx="997">
                  <c:v>0.32590364367322877</c:v>
                </c:pt>
                <c:pt idx="998">
                  <c:v>0.31240708907699977</c:v>
                </c:pt>
                <c:pt idx="999">
                  <c:v>0.32766719663365151</c:v>
                </c:pt>
                <c:pt idx="1000">
                  <c:v>0.31464306681329279</c:v>
                </c:pt>
                <c:pt idx="1001">
                  <c:v>0.30606120226123323</c:v>
                </c:pt>
                <c:pt idx="1002">
                  <c:v>0.32458687503368833</c:v>
                </c:pt>
                <c:pt idx="1003">
                  <c:v>0.32457428094465091</c:v>
                </c:pt>
                <c:pt idx="1004">
                  <c:v>0.31816418648411671</c:v>
                </c:pt>
                <c:pt idx="1005">
                  <c:v>0.30992349205437242</c:v>
                </c:pt>
                <c:pt idx="1006">
                  <c:v>0.32663400633261136</c:v>
                </c:pt>
                <c:pt idx="1007">
                  <c:v>0.31140385974026519</c:v>
                </c:pt>
                <c:pt idx="1008">
                  <c:v>0.31726562072676334</c:v>
                </c:pt>
                <c:pt idx="1009">
                  <c:v>0.31552330290068376</c:v>
                </c:pt>
                <c:pt idx="1010">
                  <c:v>0.33541692435538628</c:v>
                </c:pt>
                <c:pt idx="1011">
                  <c:v>0.32552690099646464</c:v>
                </c:pt>
                <c:pt idx="1012">
                  <c:v>0.31311309240495278</c:v>
                </c:pt>
                <c:pt idx="1013">
                  <c:v>0.31124191071908663</c:v>
                </c:pt>
                <c:pt idx="1014">
                  <c:v>0.33447345388221716</c:v>
                </c:pt>
                <c:pt idx="1015">
                  <c:v>0.32482704553201769</c:v>
                </c:pt>
                <c:pt idx="1016">
                  <c:v>0.33112646530520096</c:v>
                </c:pt>
                <c:pt idx="1017">
                  <c:v>0.32175333276868068</c:v>
                </c:pt>
                <c:pt idx="1018">
                  <c:v>0.31473393450346709</c:v>
                </c:pt>
                <c:pt idx="1019">
                  <c:v>0.32439032653789002</c:v>
                </c:pt>
                <c:pt idx="1020">
                  <c:v>0.3228671768939344</c:v>
                </c:pt>
                <c:pt idx="1021">
                  <c:v>0.31206859547336907</c:v>
                </c:pt>
                <c:pt idx="1022">
                  <c:v>0.32383828194573605</c:v>
                </c:pt>
                <c:pt idx="1023">
                  <c:v>0.33023411780027678</c:v>
                </c:pt>
                <c:pt idx="1024">
                  <c:v>0.33039272586494972</c:v>
                </c:pt>
                <c:pt idx="1025">
                  <c:v>0.32440237067608846</c:v>
                </c:pt>
                <c:pt idx="1026">
                  <c:v>0.32155389767328624</c:v>
                </c:pt>
                <c:pt idx="1027">
                  <c:v>0.31890635651981358</c:v>
                </c:pt>
                <c:pt idx="1028">
                  <c:v>0.31038129611816656</c:v>
                </c:pt>
                <c:pt idx="1029">
                  <c:v>0.32791608108022241</c:v>
                </c:pt>
                <c:pt idx="1030">
                  <c:v>0.31502399330708164</c:v>
                </c:pt>
                <c:pt idx="1031">
                  <c:v>0.32307314637916773</c:v>
                </c:pt>
                <c:pt idx="1032">
                  <c:v>0.30849994951747878</c:v>
                </c:pt>
                <c:pt idx="1033">
                  <c:v>0.32987531813338389</c:v>
                </c:pt>
                <c:pt idx="1034">
                  <c:v>0.3306431140456908</c:v>
                </c:pt>
                <c:pt idx="1035">
                  <c:v>0.31807203360845593</c:v>
                </c:pt>
                <c:pt idx="1036">
                  <c:v>0.32303698530845626</c:v>
                </c:pt>
                <c:pt idx="1037">
                  <c:v>0.31507821621775833</c:v>
                </c:pt>
                <c:pt idx="1038">
                  <c:v>0.33199216147074645</c:v>
                </c:pt>
                <c:pt idx="1039">
                  <c:v>0.32438926278039659</c:v>
                </c:pt>
                <c:pt idx="1040">
                  <c:v>0.31359932795754281</c:v>
                </c:pt>
                <c:pt idx="1041">
                  <c:v>0.3152735040684787</c:v>
                </c:pt>
                <c:pt idx="1042">
                  <c:v>0.33206426569712461</c:v>
                </c:pt>
                <c:pt idx="1043">
                  <c:v>0.32686052946486166</c:v>
                </c:pt>
                <c:pt idx="1044">
                  <c:v>0.32515430829806358</c:v>
                </c:pt>
                <c:pt idx="1045">
                  <c:v>0.32406265059371331</c:v>
                </c:pt>
                <c:pt idx="1046">
                  <c:v>0.3218237497651244</c:v>
                </c:pt>
                <c:pt idx="1047">
                  <c:v>0.30663791917967853</c:v>
                </c:pt>
                <c:pt idx="1048">
                  <c:v>0.32383185089004085</c:v>
                </c:pt>
                <c:pt idx="1049">
                  <c:v>0.30591204828422136</c:v>
                </c:pt>
                <c:pt idx="1050">
                  <c:v>0.31765379529176851</c:v>
                </c:pt>
                <c:pt idx="1051">
                  <c:v>0.31060366348728607</c:v>
                </c:pt>
                <c:pt idx="1052">
                  <c:v>0.31700864969545151</c:v>
                </c:pt>
                <c:pt idx="1053">
                  <c:v>0.31623786845053553</c:v>
                </c:pt>
                <c:pt idx="1054">
                  <c:v>0.33365375133588682</c:v>
                </c:pt>
                <c:pt idx="1055">
                  <c:v>0.31184456094822227</c:v>
                </c:pt>
                <c:pt idx="1056">
                  <c:v>0.31015908251553198</c:v>
                </c:pt>
                <c:pt idx="1057">
                  <c:v>0.32414358807054533</c:v>
                </c:pt>
                <c:pt idx="1058">
                  <c:v>0.32498945981482175</c:v>
                </c:pt>
                <c:pt idx="1059">
                  <c:v>0.30794516782307668</c:v>
                </c:pt>
                <c:pt idx="1060">
                  <c:v>0.32583199036712568</c:v>
                </c:pt>
                <c:pt idx="1061">
                  <c:v>0.31508133066185989</c:v>
                </c:pt>
                <c:pt idx="1062">
                  <c:v>0.32708268305652421</c:v>
                </c:pt>
                <c:pt idx="1063">
                  <c:v>0.32316273884233548</c:v>
                </c:pt>
                <c:pt idx="1064">
                  <c:v>0.31997480190948646</c:v>
                </c:pt>
                <c:pt idx="1065">
                  <c:v>0.32408723366443759</c:v>
                </c:pt>
                <c:pt idx="1066">
                  <c:v>0.34079501355374453</c:v>
                </c:pt>
                <c:pt idx="1067">
                  <c:v>0.31680666511039968</c:v>
                </c:pt>
                <c:pt idx="1068">
                  <c:v>0.31868802997837031</c:v>
                </c:pt>
                <c:pt idx="1069">
                  <c:v>0.31819581198513514</c:v>
                </c:pt>
                <c:pt idx="1070">
                  <c:v>0.33032953047347485</c:v>
                </c:pt>
                <c:pt idx="1071">
                  <c:v>0.32212564871247162</c:v>
                </c:pt>
                <c:pt idx="1072">
                  <c:v>0.3176316129419684</c:v>
                </c:pt>
                <c:pt idx="1073">
                  <c:v>0.32657621991835112</c:v>
                </c:pt>
                <c:pt idx="1074">
                  <c:v>0.32447689353876075</c:v>
                </c:pt>
                <c:pt idx="1075">
                  <c:v>0.31885629956537154</c:v>
                </c:pt>
                <c:pt idx="1076">
                  <c:v>0.31980064799801755</c:v>
                </c:pt>
                <c:pt idx="1077">
                  <c:v>0.32897682930902961</c:v>
                </c:pt>
                <c:pt idx="1078">
                  <c:v>0.31659379515982145</c:v>
                </c:pt>
                <c:pt idx="1079">
                  <c:v>0.32813346267344645</c:v>
                </c:pt>
                <c:pt idx="1080">
                  <c:v>0.31896755020936696</c:v>
                </c:pt>
                <c:pt idx="1081">
                  <c:v>0.31767339724314048</c:v>
                </c:pt>
                <c:pt idx="1082">
                  <c:v>0.32167590973091537</c:v>
                </c:pt>
                <c:pt idx="1083">
                  <c:v>0.33287777797352336</c:v>
                </c:pt>
                <c:pt idx="1084">
                  <c:v>0.32493571434175589</c:v>
                </c:pt>
                <c:pt idx="1085">
                  <c:v>0.32863994446502243</c:v>
                </c:pt>
                <c:pt idx="1086">
                  <c:v>0.32505328266567723</c:v>
                </c:pt>
                <c:pt idx="1087">
                  <c:v>0.32082603562384676</c:v>
                </c:pt>
                <c:pt idx="1088">
                  <c:v>0.31483880326236502</c:v>
                </c:pt>
                <c:pt idx="1089">
                  <c:v>0.31100122197172064</c:v>
                </c:pt>
                <c:pt idx="1090">
                  <c:v>0.32140809949144444</c:v>
                </c:pt>
                <c:pt idx="1091">
                  <c:v>0.31356168653768768</c:v>
                </c:pt>
                <c:pt idx="1092">
                  <c:v>0.32045667342607442</c:v>
                </c:pt>
                <c:pt idx="1093">
                  <c:v>0.32162564410063099</c:v>
                </c:pt>
                <c:pt idx="1094">
                  <c:v>0.33438254849546101</c:v>
                </c:pt>
                <c:pt idx="1095">
                  <c:v>0.31749800524602262</c:v>
                </c:pt>
                <c:pt idx="1096">
                  <c:v>0.32307982392442247</c:v>
                </c:pt>
                <c:pt idx="1097">
                  <c:v>0.31796825207023893</c:v>
                </c:pt>
                <c:pt idx="1098">
                  <c:v>0.31823911861531951</c:v>
                </c:pt>
                <c:pt idx="1099">
                  <c:v>0.31253341818723956</c:v>
                </c:pt>
                <c:pt idx="1100">
                  <c:v>0.32280357476467469</c:v>
                </c:pt>
                <c:pt idx="1101">
                  <c:v>0.32258365470656669</c:v>
                </c:pt>
                <c:pt idx="1102">
                  <c:v>0.31926497864398584</c:v>
                </c:pt>
                <c:pt idx="1103">
                  <c:v>0.31451407727079378</c:v>
                </c:pt>
                <c:pt idx="1104">
                  <c:v>0.33156459495245011</c:v>
                </c:pt>
                <c:pt idx="1105">
                  <c:v>0.32232315196946981</c:v>
                </c:pt>
                <c:pt idx="1106">
                  <c:v>0.31892059121119742</c:v>
                </c:pt>
                <c:pt idx="1107">
                  <c:v>0.32208605154493891</c:v>
                </c:pt>
                <c:pt idx="1108">
                  <c:v>0.31574330810454454</c:v>
                </c:pt>
                <c:pt idx="1109">
                  <c:v>0.3166160027072803</c:v>
                </c:pt>
                <c:pt idx="1110">
                  <c:v>0.31545017234327533</c:v>
                </c:pt>
                <c:pt idx="1111">
                  <c:v>0.31786846054605278</c:v>
                </c:pt>
                <c:pt idx="1112">
                  <c:v>0.32762573612640644</c:v>
                </c:pt>
                <c:pt idx="1113">
                  <c:v>0.31633372186241671</c:v>
                </c:pt>
                <c:pt idx="1114">
                  <c:v>0.32130111509694392</c:v>
                </c:pt>
                <c:pt idx="1115">
                  <c:v>0.32344970018892838</c:v>
                </c:pt>
                <c:pt idx="1116">
                  <c:v>0.32884873974304796</c:v>
                </c:pt>
                <c:pt idx="1117">
                  <c:v>0.32204749528691196</c:v>
                </c:pt>
                <c:pt idx="1118">
                  <c:v>0.32256368777843675</c:v>
                </c:pt>
                <c:pt idx="1119">
                  <c:v>0.31577949164872232</c:v>
                </c:pt>
                <c:pt idx="1120">
                  <c:v>0.30872944422030868</c:v>
                </c:pt>
                <c:pt idx="1121">
                  <c:v>0.32510571093187368</c:v>
                </c:pt>
                <c:pt idx="1122">
                  <c:v>0.31452104861280766</c:v>
                </c:pt>
                <c:pt idx="1123">
                  <c:v>0.32183962706738667</c:v>
                </c:pt>
                <c:pt idx="1124">
                  <c:v>0.31950897952510493</c:v>
                </c:pt>
                <c:pt idx="1125">
                  <c:v>0.31482262074850115</c:v>
                </c:pt>
                <c:pt idx="1126">
                  <c:v>0.31997680219183222</c:v>
                </c:pt>
                <c:pt idx="1127">
                  <c:v>0.31876858203485026</c:v>
                </c:pt>
                <c:pt idx="1128">
                  <c:v>0.32047387979412656</c:v>
                </c:pt>
                <c:pt idx="1129">
                  <c:v>0.32986523548749036</c:v>
                </c:pt>
                <c:pt idx="1130">
                  <c:v>0.30787358600987857</c:v>
                </c:pt>
                <c:pt idx="1131">
                  <c:v>0.31761078014215738</c:v>
                </c:pt>
                <c:pt idx="1132">
                  <c:v>0.3136447867777139</c:v>
                </c:pt>
                <c:pt idx="1133">
                  <c:v>0.32713789173518171</c:v>
                </c:pt>
                <c:pt idx="1134">
                  <c:v>0.31867774336510873</c:v>
                </c:pt>
                <c:pt idx="1135">
                  <c:v>0.32211986397526293</c:v>
                </c:pt>
                <c:pt idx="1136">
                  <c:v>0.33696917274411131</c:v>
                </c:pt>
                <c:pt idx="1137">
                  <c:v>0.31420065238217698</c:v>
                </c:pt>
                <c:pt idx="1138">
                  <c:v>0.31689008452489509</c:v>
                </c:pt>
                <c:pt idx="1139">
                  <c:v>0.30137432076809023</c:v>
                </c:pt>
                <c:pt idx="1140">
                  <c:v>0.33310340193357635</c:v>
                </c:pt>
                <c:pt idx="1141">
                  <c:v>0.315244401773077</c:v>
                </c:pt>
                <c:pt idx="1142">
                  <c:v>0.32066149166297142</c:v>
                </c:pt>
                <c:pt idx="1143">
                  <c:v>0.32086168423265515</c:v>
                </c:pt>
                <c:pt idx="1144">
                  <c:v>0.33067237163330399</c:v>
                </c:pt>
                <c:pt idx="1145">
                  <c:v>0.32256818799466125</c:v>
                </c:pt>
                <c:pt idx="1146">
                  <c:v>0.32394756265162999</c:v>
                </c:pt>
                <c:pt idx="1147">
                  <c:v>0.3272653007694209</c:v>
                </c:pt>
                <c:pt idx="1148">
                  <c:v>0.33227301622442296</c:v>
                </c:pt>
                <c:pt idx="1149">
                  <c:v>0.31985166258287695</c:v>
                </c:pt>
                <c:pt idx="1150">
                  <c:v>0.32381914223061214</c:v>
                </c:pt>
                <c:pt idx="1151">
                  <c:v>0.31141787614280636</c:v>
                </c:pt>
                <c:pt idx="1152">
                  <c:v>0.31730626890317326</c:v>
                </c:pt>
                <c:pt idx="1153">
                  <c:v>0.32861510778177888</c:v>
                </c:pt>
                <c:pt idx="1154">
                  <c:v>0.32464664155684164</c:v>
                </c:pt>
                <c:pt idx="1155">
                  <c:v>0.31767325399061236</c:v>
                </c:pt>
                <c:pt idx="1156">
                  <c:v>0.32859103995065131</c:v>
                </c:pt>
                <c:pt idx="1157">
                  <c:v>0.32327906596761702</c:v>
                </c:pt>
                <c:pt idx="1158">
                  <c:v>0.33057938826320565</c:v>
                </c:pt>
                <c:pt idx="1159">
                  <c:v>0.31853775909226512</c:v>
                </c:pt>
                <c:pt idx="1160">
                  <c:v>0.32062980234453664</c:v>
                </c:pt>
                <c:pt idx="1161">
                  <c:v>0.32106363534444882</c:v>
                </c:pt>
                <c:pt idx="1162">
                  <c:v>0.33388611338713292</c:v>
                </c:pt>
                <c:pt idx="1163">
                  <c:v>0.31886981924185126</c:v>
                </c:pt>
                <c:pt idx="1164">
                  <c:v>0.32267000594861295</c:v>
                </c:pt>
                <c:pt idx="1165">
                  <c:v>0.32598833208660249</c:v>
                </c:pt>
                <c:pt idx="1166">
                  <c:v>0.32131013633334971</c:v>
                </c:pt>
                <c:pt idx="1167">
                  <c:v>0.31967497634954711</c:v>
                </c:pt>
                <c:pt idx="1168">
                  <c:v>0.32400129288065971</c:v>
                </c:pt>
                <c:pt idx="1169">
                  <c:v>0.32164096937874537</c:v>
                </c:pt>
                <c:pt idx="1170">
                  <c:v>0.32211208768403321</c:v>
                </c:pt>
                <c:pt idx="1171">
                  <c:v>0.33079632735785613</c:v>
                </c:pt>
                <c:pt idx="1172">
                  <c:v>0.31690300160456752</c:v>
                </c:pt>
                <c:pt idx="1173">
                  <c:v>0.31447823944236314</c:v>
                </c:pt>
                <c:pt idx="1174">
                  <c:v>0.31678172772665403</c:v>
                </c:pt>
                <c:pt idx="1175">
                  <c:v>0.31712131338523697</c:v>
                </c:pt>
                <c:pt idx="1176">
                  <c:v>0.31777843500077307</c:v>
                </c:pt>
                <c:pt idx="1177">
                  <c:v>0.31645454527121419</c:v>
                </c:pt>
                <c:pt idx="1178">
                  <c:v>0.31871767993992151</c:v>
                </c:pt>
                <c:pt idx="1179">
                  <c:v>0.32599270758931909</c:v>
                </c:pt>
                <c:pt idx="1180">
                  <c:v>0.33039781868591278</c:v>
                </c:pt>
                <c:pt idx="1181">
                  <c:v>0.32920844145347328</c:v>
                </c:pt>
                <c:pt idx="1182">
                  <c:v>0.32136983647417905</c:v>
                </c:pt>
                <c:pt idx="1183">
                  <c:v>0.31760641096192577</c:v>
                </c:pt>
                <c:pt idx="1184">
                  <c:v>0.32418670317353415</c:v>
                </c:pt>
                <c:pt idx="1185">
                  <c:v>0.31505290011612141</c:v>
                </c:pt>
                <c:pt idx="1186">
                  <c:v>0.32436678842950906</c:v>
                </c:pt>
                <c:pt idx="1187">
                  <c:v>0.32437622311169373</c:v>
                </c:pt>
                <c:pt idx="1188">
                  <c:v>0.31970675363469436</c:v>
                </c:pt>
                <c:pt idx="1189">
                  <c:v>0.31945558473222846</c:v>
                </c:pt>
                <c:pt idx="1190">
                  <c:v>0.32736772841585321</c:v>
                </c:pt>
                <c:pt idx="1191">
                  <c:v>0.31871292136389928</c:v>
                </c:pt>
                <c:pt idx="1192">
                  <c:v>0.32236321301175608</c:v>
                </c:pt>
                <c:pt idx="1193">
                  <c:v>0.31152763967977287</c:v>
                </c:pt>
                <c:pt idx="1194">
                  <c:v>0.33725497655457931</c:v>
                </c:pt>
                <c:pt idx="1195">
                  <c:v>0.30350468293399113</c:v>
                </c:pt>
                <c:pt idx="1196">
                  <c:v>0.32449355350107689</c:v>
                </c:pt>
                <c:pt idx="1197">
                  <c:v>0.32453426530471269</c:v>
                </c:pt>
                <c:pt idx="1198">
                  <c:v>0.32564594510049105</c:v>
                </c:pt>
                <c:pt idx="1199">
                  <c:v>0.32631035505488248</c:v>
                </c:pt>
                <c:pt idx="1200">
                  <c:v>0.32291396903853425</c:v>
                </c:pt>
                <c:pt idx="1201">
                  <c:v>0.32399136192086031</c:v>
                </c:pt>
                <c:pt idx="1202">
                  <c:v>0.31725592382690421</c:v>
                </c:pt>
                <c:pt idx="1203">
                  <c:v>0.31366284688330737</c:v>
                </c:pt>
                <c:pt idx="1204">
                  <c:v>0.32144653715809207</c:v>
                </c:pt>
                <c:pt idx="1205">
                  <c:v>0.31879834073197583</c:v>
                </c:pt>
                <c:pt idx="1206">
                  <c:v>0.31630499890180774</c:v>
                </c:pt>
                <c:pt idx="1207">
                  <c:v>0.31633394543243326</c:v>
                </c:pt>
                <c:pt idx="1208">
                  <c:v>0.31749612136865146</c:v>
                </c:pt>
                <c:pt idx="1209">
                  <c:v>0.31052756129220516</c:v>
                </c:pt>
                <c:pt idx="1210">
                  <c:v>0.33639596419509332</c:v>
                </c:pt>
                <c:pt idx="1211">
                  <c:v>0.31961707173228338</c:v>
                </c:pt>
                <c:pt idx="1212">
                  <c:v>0.32417915791956015</c:v>
                </c:pt>
                <c:pt idx="1213">
                  <c:v>0.32651714631340495</c:v>
                </c:pt>
                <c:pt idx="1214">
                  <c:v>0.31670061517486098</c:v>
                </c:pt>
                <c:pt idx="1215">
                  <c:v>0.30942127566565736</c:v>
                </c:pt>
                <c:pt idx="1216">
                  <c:v>0.32292056003934511</c:v>
                </c:pt>
                <c:pt idx="1217">
                  <c:v>0.32691129457953189</c:v>
                </c:pt>
                <c:pt idx="1218">
                  <c:v>0.31948370723530317</c:v>
                </c:pt>
                <c:pt idx="1219">
                  <c:v>0.3205987153172708</c:v>
                </c:pt>
                <c:pt idx="1220">
                  <c:v>0.33543304183382233</c:v>
                </c:pt>
                <c:pt idx="1221">
                  <c:v>0.29987371012995823</c:v>
                </c:pt>
                <c:pt idx="1222">
                  <c:v>0.32323211551404674</c:v>
                </c:pt>
                <c:pt idx="1223">
                  <c:v>0.32265812958253925</c:v>
                </c:pt>
                <c:pt idx="1224">
                  <c:v>0.32314508075661463</c:v>
                </c:pt>
                <c:pt idx="1225">
                  <c:v>0.30556128313979658</c:v>
                </c:pt>
                <c:pt idx="1226">
                  <c:v>0.32750021319635947</c:v>
                </c:pt>
                <c:pt idx="1227">
                  <c:v>0.33162216164317615</c:v>
                </c:pt>
                <c:pt idx="1228">
                  <c:v>0.32217994491192459</c:v>
                </c:pt>
                <c:pt idx="1229">
                  <c:v>0.32530742316737404</c:v>
                </c:pt>
                <c:pt idx="1230">
                  <c:v>0.31918438610073285</c:v>
                </c:pt>
                <c:pt idx="1231">
                  <c:v>0.34029280985809596</c:v>
                </c:pt>
                <c:pt idx="1232">
                  <c:v>0.33190877280059344</c:v>
                </c:pt>
                <c:pt idx="1233">
                  <c:v>0.31730080196356963</c:v>
                </c:pt>
                <c:pt idx="1234">
                  <c:v>0.32283214680701883</c:v>
                </c:pt>
                <c:pt idx="1235">
                  <c:v>0.32013233611856218</c:v>
                </c:pt>
                <c:pt idx="1236">
                  <c:v>0.32270717506039071</c:v>
                </c:pt>
                <c:pt idx="1237">
                  <c:v>0.32381889955895371</c:v>
                </c:pt>
                <c:pt idx="1238">
                  <c:v>0.3230226781141855</c:v>
                </c:pt>
                <c:pt idx="1239">
                  <c:v>0.31999911354154231</c:v>
                </c:pt>
                <c:pt idx="1240">
                  <c:v>0.31546693387284136</c:v>
                </c:pt>
                <c:pt idx="1241">
                  <c:v>0.32042507894941163</c:v>
                </c:pt>
                <c:pt idx="1242">
                  <c:v>0.3257479088635864</c:v>
                </c:pt>
                <c:pt idx="1243">
                  <c:v>0.3147441962577438</c:v>
                </c:pt>
                <c:pt idx="1244">
                  <c:v>0.32145197290799632</c:v>
                </c:pt>
                <c:pt idx="1245">
                  <c:v>0.32740848791439947</c:v>
                </c:pt>
                <c:pt idx="1246">
                  <c:v>0.32137796618995679</c:v>
                </c:pt>
                <c:pt idx="1247">
                  <c:v>0.31656612244379678</c:v>
                </c:pt>
                <c:pt idx="1248">
                  <c:v>0.31358198588486863</c:v>
                </c:pt>
                <c:pt idx="1249">
                  <c:v>0.32634868498973635</c:v>
                </c:pt>
                <c:pt idx="1250">
                  <c:v>0.31233663152471092</c:v>
                </c:pt>
                <c:pt idx="1251">
                  <c:v>0.31501865468069618</c:v>
                </c:pt>
                <c:pt idx="1252">
                  <c:v>0.32221355886586939</c:v>
                </c:pt>
                <c:pt idx="1253">
                  <c:v>0.32579987098358326</c:v>
                </c:pt>
                <c:pt idx="1254">
                  <c:v>0.31973590644687544</c:v>
                </c:pt>
                <c:pt idx="1255">
                  <c:v>0.3195567579215336</c:v>
                </c:pt>
                <c:pt idx="1256">
                  <c:v>0.3205978592315889</c:v>
                </c:pt>
                <c:pt idx="1257">
                  <c:v>0.31130486061399115</c:v>
                </c:pt>
                <c:pt idx="1258">
                  <c:v>0.31456725628602333</c:v>
                </c:pt>
                <c:pt idx="1259">
                  <c:v>0.31585250660028563</c:v>
                </c:pt>
                <c:pt idx="1260">
                  <c:v>0.33020524863958067</c:v>
                </c:pt>
                <c:pt idx="1261">
                  <c:v>0.3203261285575556</c:v>
                </c:pt>
                <c:pt idx="1262">
                  <c:v>0.32192839428359143</c:v>
                </c:pt>
                <c:pt idx="1263">
                  <c:v>0.31119991693421467</c:v>
                </c:pt>
                <c:pt idx="1264">
                  <c:v>0.32045582673937006</c:v>
                </c:pt>
                <c:pt idx="1265">
                  <c:v>0.33435420311870356</c:v>
                </c:pt>
                <c:pt idx="1266">
                  <c:v>0.31491797747586736</c:v>
                </c:pt>
                <c:pt idx="1267">
                  <c:v>0.32913886187484476</c:v>
                </c:pt>
                <c:pt idx="1268">
                  <c:v>0.32324959032982564</c:v>
                </c:pt>
                <c:pt idx="1269">
                  <c:v>0.32020391972245177</c:v>
                </c:pt>
                <c:pt idx="1270">
                  <c:v>0.31352633881050579</c:v>
                </c:pt>
                <c:pt idx="1271">
                  <c:v>0.32028986858741515</c:v>
                </c:pt>
                <c:pt idx="1272">
                  <c:v>0.31976775719406769</c:v>
                </c:pt>
                <c:pt idx="1273">
                  <c:v>0.31553242015605515</c:v>
                </c:pt>
                <c:pt idx="1274">
                  <c:v>0.32282898725547271</c:v>
                </c:pt>
                <c:pt idx="1275">
                  <c:v>0.32993336819722829</c:v>
                </c:pt>
                <c:pt idx="1276">
                  <c:v>0.32549464517967608</c:v>
                </c:pt>
                <c:pt idx="1277">
                  <c:v>0.32578980078252651</c:v>
                </c:pt>
                <c:pt idx="1278">
                  <c:v>0.3177006009151046</c:v>
                </c:pt>
                <c:pt idx="1279">
                  <c:v>0.31652303587683428</c:v>
                </c:pt>
                <c:pt idx="1280">
                  <c:v>0.33093779623315717</c:v>
                </c:pt>
                <c:pt idx="1281">
                  <c:v>0.32349661075112274</c:v>
                </c:pt>
                <c:pt idx="1282">
                  <c:v>0.32498770411532185</c:v>
                </c:pt>
                <c:pt idx="1283">
                  <c:v>0.32116877750554368</c:v>
                </c:pt>
                <c:pt idx="1284">
                  <c:v>0.32082582488115186</c:v>
                </c:pt>
                <c:pt idx="1285">
                  <c:v>0.31819968845192381</c:v>
                </c:pt>
                <c:pt idx="1286">
                  <c:v>0.31537070430923747</c:v>
                </c:pt>
                <c:pt idx="1287">
                  <c:v>0.32050969687330777</c:v>
                </c:pt>
                <c:pt idx="1288">
                  <c:v>0.32275946748956841</c:v>
                </c:pt>
                <c:pt idx="1289">
                  <c:v>0.32738462535376489</c:v>
                </c:pt>
                <c:pt idx="1290">
                  <c:v>0.32059748881021344</c:v>
                </c:pt>
                <c:pt idx="1291">
                  <c:v>0.32597324574779862</c:v>
                </c:pt>
                <c:pt idx="1292">
                  <c:v>0.3192064437081476</c:v>
                </c:pt>
                <c:pt idx="1293">
                  <c:v>0.32216968456878459</c:v>
                </c:pt>
                <c:pt idx="1294">
                  <c:v>0.32024843240491851</c:v>
                </c:pt>
                <c:pt idx="1295">
                  <c:v>0.3222402383456775</c:v>
                </c:pt>
                <c:pt idx="1296">
                  <c:v>0.32402089651030014</c:v>
                </c:pt>
                <c:pt idx="1297">
                  <c:v>0.32159295662204795</c:v>
                </c:pt>
                <c:pt idx="1298">
                  <c:v>0.31444560691407808</c:v>
                </c:pt>
                <c:pt idx="1299">
                  <c:v>0.32016325085431879</c:v>
                </c:pt>
                <c:pt idx="1300">
                  <c:v>0.32409708989918973</c:v>
                </c:pt>
                <c:pt idx="1301">
                  <c:v>0.31394466628641005</c:v>
                </c:pt>
                <c:pt idx="1302">
                  <c:v>0.32709733153487547</c:v>
                </c:pt>
                <c:pt idx="1303">
                  <c:v>0.31304631007491357</c:v>
                </c:pt>
                <c:pt idx="1304">
                  <c:v>0.32105817682612153</c:v>
                </c:pt>
                <c:pt idx="1305">
                  <c:v>0.33757582985798568</c:v>
                </c:pt>
                <c:pt idx="1306">
                  <c:v>0.32160945868653379</c:v>
                </c:pt>
                <c:pt idx="1307">
                  <c:v>0.31167233195998878</c:v>
                </c:pt>
                <c:pt idx="1308">
                  <c:v>0.31188526149109064</c:v>
                </c:pt>
                <c:pt idx="1309">
                  <c:v>0.32115725410681212</c:v>
                </c:pt>
                <c:pt idx="1310">
                  <c:v>0.32894385612021892</c:v>
                </c:pt>
                <c:pt idx="1311">
                  <c:v>0.32087199428491009</c:v>
                </c:pt>
                <c:pt idx="1312">
                  <c:v>0.32376418165925352</c:v>
                </c:pt>
                <c:pt idx="1313">
                  <c:v>0.32301537709361805</c:v>
                </c:pt>
                <c:pt idx="1314">
                  <c:v>0.32137246977410761</c:v>
                </c:pt>
                <c:pt idx="1315">
                  <c:v>0.31560213379890389</c:v>
                </c:pt>
                <c:pt idx="1316">
                  <c:v>0.32860644410489692</c:v>
                </c:pt>
                <c:pt idx="1317">
                  <c:v>0.32116317420157003</c:v>
                </c:pt>
                <c:pt idx="1318">
                  <c:v>0.30594417230806659</c:v>
                </c:pt>
                <c:pt idx="1319">
                  <c:v>0.32501964613983592</c:v>
                </c:pt>
                <c:pt idx="1320">
                  <c:v>0.3314410227178668</c:v>
                </c:pt>
                <c:pt idx="1321">
                  <c:v>0.32264516300450097</c:v>
                </c:pt>
                <c:pt idx="1322">
                  <c:v>0.32281767775980685</c:v>
                </c:pt>
                <c:pt idx="1323">
                  <c:v>0.32506054212956059</c:v>
                </c:pt>
                <c:pt idx="1324">
                  <c:v>0.31755641406154889</c:v>
                </c:pt>
                <c:pt idx="1325">
                  <c:v>0.31841365091076806</c:v>
                </c:pt>
                <c:pt idx="1326">
                  <c:v>0.32282457823096677</c:v>
                </c:pt>
                <c:pt idx="1327">
                  <c:v>0.3221042085074326</c:v>
                </c:pt>
                <c:pt idx="1328">
                  <c:v>0.32930197101168696</c:v>
                </c:pt>
                <c:pt idx="1329">
                  <c:v>0.31959044347292864</c:v>
                </c:pt>
                <c:pt idx="1330">
                  <c:v>0.31830318455864426</c:v>
                </c:pt>
                <c:pt idx="1331">
                  <c:v>0.33150991709559885</c:v>
                </c:pt>
                <c:pt idx="1332">
                  <c:v>0.32151492585594099</c:v>
                </c:pt>
                <c:pt idx="1333">
                  <c:v>0.32696300328535133</c:v>
                </c:pt>
                <c:pt idx="1334">
                  <c:v>0.31400530544066241</c:v>
                </c:pt>
                <c:pt idx="1335">
                  <c:v>0.3171127187019907</c:v>
                </c:pt>
                <c:pt idx="1336">
                  <c:v>0.31890988510030843</c:v>
                </c:pt>
                <c:pt idx="1337">
                  <c:v>0.30924415393800458</c:v>
                </c:pt>
                <c:pt idx="1338">
                  <c:v>0.32638602793371696</c:v>
                </c:pt>
                <c:pt idx="1339">
                  <c:v>0.32197749116053509</c:v>
                </c:pt>
                <c:pt idx="1340">
                  <c:v>0.3218446270533028</c:v>
                </c:pt>
                <c:pt idx="1341">
                  <c:v>0.3268936825815606</c:v>
                </c:pt>
                <c:pt idx="1342">
                  <c:v>0.31608336006247051</c:v>
                </c:pt>
                <c:pt idx="1343">
                  <c:v>0.32806119610214934</c:v>
                </c:pt>
                <c:pt idx="1344">
                  <c:v>0.32038757967826798</c:v>
                </c:pt>
                <c:pt idx="1345">
                  <c:v>0.32102213836405807</c:v>
                </c:pt>
                <c:pt idx="1346">
                  <c:v>0.31026403464729996</c:v>
                </c:pt>
                <c:pt idx="1347">
                  <c:v>0.31178453225095643</c:v>
                </c:pt>
                <c:pt idx="1348">
                  <c:v>0.31641954459141686</c:v>
                </c:pt>
                <c:pt idx="1349">
                  <c:v>0.32075743061959017</c:v>
                </c:pt>
                <c:pt idx="1350">
                  <c:v>0.32657099686063418</c:v>
                </c:pt>
                <c:pt idx="1351">
                  <c:v>0.31317273339870044</c:v>
                </c:pt>
                <c:pt idx="1352">
                  <c:v>0.31754838310148648</c:v>
                </c:pt>
                <c:pt idx="1353">
                  <c:v>0.31364348268362197</c:v>
                </c:pt>
                <c:pt idx="1354">
                  <c:v>0.32016825683865124</c:v>
                </c:pt>
                <c:pt idx="1355">
                  <c:v>0.33048159075722372</c:v>
                </c:pt>
                <c:pt idx="1356">
                  <c:v>0.32470782822079935</c:v>
                </c:pt>
                <c:pt idx="1357">
                  <c:v>0.32286857779109213</c:v>
                </c:pt>
                <c:pt idx="1358">
                  <c:v>0.32815504640964988</c:v>
                </c:pt>
                <c:pt idx="1359">
                  <c:v>0.31351154387319513</c:v>
                </c:pt>
                <c:pt idx="1360">
                  <c:v>0.32712014809539491</c:v>
                </c:pt>
                <c:pt idx="1361">
                  <c:v>0.32065062101903857</c:v>
                </c:pt>
                <c:pt idx="1362">
                  <c:v>0.32514605070804348</c:v>
                </c:pt>
                <c:pt idx="1363">
                  <c:v>0.31582650432262854</c:v>
                </c:pt>
                <c:pt idx="1364">
                  <c:v>0.32860672865359891</c:v>
                </c:pt>
                <c:pt idx="1365">
                  <c:v>0.31833697866071287</c:v>
                </c:pt>
                <c:pt idx="1366">
                  <c:v>0.32562970636405231</c:v>
                </c:pt>
                <c:pt idx="1367">
                  <c:v>0.32143964680503911</c:v>
                </c:pt>
                <c:pt idx="1368">
                  <c:v>0.318062130149948</c:v>
                </c:pt>
                <c:pt idx="1369">
                  <c:v>0.32254486280114403</c:v>
                </c:pt>
                <c:pt idx="1370">
                  <c:v>0.32348440054150196</c:v>
                </c:pt>
                <c:pt idx="1371">
                  <c:v>0.31440144037678586</c:v>
                </c:pt>
                <c:pt idx="1372">
                  <c:v>0.32342947765283919</c:v>
                </c:pt>
                <c:pt idx="1373">
                  <c:v>0.33016297205629658</c:v>
                </c:pt>
                <c:pt idx="1374">
                  <c:v>0.31762925916016049</c:v>
                </c:pt>
                <c:pt idx="1375">
                  <c:v>0.32000503480061548</c:v>
                </c:pt>
                <c:pt idx="1376">
                  <c:v>0.32306888554084517</c:v>
                </c:pt>
                <c:pt idx="1377">
                  <c:v>0.30620628042469189</c:v>
                </c:pt>
                <c:pt idx="1378">
                  <c:v>0.3229320287025742</c:v>
                </c:pt>
                <c:pt idx="1379">
                  <c:v>0.31522914353999282</c:v>
                </c:pt>
                <c:pt idx="1380">
                  <c:v>0.32586701371636106</c:v>
                </c:pt>
                <c:pt idx="1381">
                  <c:v>0.32654715632161635</c:v>
                </c:pt>
                <c:pt idx="1382">
                  <c:v>0.32267188436877037</c:v>
                </c:pt>
                <c:pt idx="1383">
                  <c:v>0.32035695489047411</c:v>
                </c:pt>
                <c:pt idx="1384">
                  <c:v>0.3156820442790127</c:v>
                </c:pt>
                <c:pt idx="1385">
                  <c:v>0.32782803504077973</c:v>
                </c:pt>
                <c:pt idx="1386">
                  <c:v>0.30893846845296113</c:v>
                </c:pt>
                <c:pt idx="1387">
                  <c:v>0.32048428299934795</c:v>
                </c:pt>
                <c:pt idx="1388">
                  <c:v>0.32426333348956293</c:v>
                </c:pt>
                <c:pt idx="1389">
                  <c:v>0.32374374193914734</c:v>
                </c:pt>
                <c:pt idx="1390">
                  <c:v>0.33187488537357268</c:v>
                </c:pt>
                <c:pt idx="1391">
                  <c:v>0.33738135491148402</c:v>
                </c:pt>
                <c:pt idx="1392">
                  <c:v>0.32906892106378383</c:v>
                </c:pt>
                <c:pt idx="1393">
                  <c:v>0.32645361441912357</c:v>
                </c:pt>
                <c:pt idx="1394">
                  <c:v>0.32206693839157691</c:v>
                </c:pt>
                <c:pt idx="1395">
                  <c:v>0.30729610575532562</c:v>
                </c:pt>
                <c:pt idx="1396">
                  <c:v>0.31746653696143712</c:v>
                </c:pt>
                <c:pt idx="1397">
                  <c:v>0.32281960509718521</c:v>
                </c:pt>
                <c:pt idx="1398">
                  <c:v>0.32680720531682916</c:v>
                </c:pt>
                <c:pt idx="1399">
                  <c:v>0.3152732070626853</c:v>
                </c:pt>
                <c:pt idx="1400">
                  <c:v>0.31306818196162378</c:v>
                </c:pt>
                <c:pt idx="1401">
                  <c:v>0.32411076690839158</c:v>
                </c:pt>
                <c:pt idx="1402">
                  <c:v>0.31262029083019216</c:v>
                </c:pt>
                <c:pt idx="1403">
                  <c:v>0.31688220892641594</c:v>
                </c:pt>
                <c:pt idx="1404">
                  <c:v>0.32266551768200719</c:v>
                </c:pt>
                <c:pt idx="1405">
                  <c:v>0.32257964180037596</c:v>
                </c:pt>
                <c:pt idx="1406">
                  <c:v>0.31840837357178825</c:v>
                </c:pt>
                <c:pt idx="1407">
                  <c:v>0.33238521075981153</c:v>
                </c:pt>
                <c:pt idx="1408">
                  <c:v>0.32970259281768038</c:v>
                </c:pt>
                <c:pt idx="1409">
                  <c:v>0.31441779789321594</c:v>
                </c:pt>
                <c:pt idx="1410">
                  <c:v>0.31622769953468527</c:v>
                </c:pt>
                <c:pt idx="1411">
                  <c:v>0.31590716645946404</c:v>
                </c:pt>
                <c:pt idx="1412">
                  <c:v>0.32078623323212102</c:v>
                </c:pt>
                <c:pt idx="1413">
                  <c:v>0.31326542814642278</c:v>
                </c:pt>
                <c:pt idx="1414">
                  <c:v>0.32129997119664155</c:v>
                </c:pt>
                <c:pt idx="1415">
                  <c:v>0.33202643832797107</c:v>
                </c:pt>
                <c:pt idx="1416">
                  <c:v>0.32683285640077997</c:v>
                </c:pt>
                <c:pt idx="1417">
                  <c:v>0.31651223399942774</c:v>
                </c:pt>
                <c:pt idx="1418">
                  <c:v>0.30681564820130147</c:v>
                </c:pt>
                <c:pt idx="1419">
                  <c:v>0.33501239889307177</c:v>
                </c:pt>
                <c:pt idx="1420">
                  <c:v>0.32177928875252654</c:v>
                </c:pt>
                <c:pt idx="1421">
                  <c:v>0.31253116892685484</c:v>
                </c:pt>
                <c:pt idx="1422">
                  <c:v>0.32214161365398697</c:v>
                </c:pt>
                <c:pt idx="1423">
                  <c:v>0.32777379087172159</c:v>
                </c:pt>
                <c:pt idx="1424">
                  <c:v>0.32084358380687633</c:v>
                </c:pt>
                <c:pt idx="1425">
                  <c:v>0.31983322573099854</c:v>
                </c:pt>
                <c:pt idx="1426">
                  <c:v>0.32161116706424508</c:v>
                </c:pt>
                <c:pt idx="1427">
                  <c:v>0.32778937291401583</c:v>
                </c:pt>
                <c:pt idx="1428">
                  <c:v>0.33256040038762347</c:v>
                </c:pt>
                <c:pt idx="1429">
                  <c:v>0.3092657312736799</c:v>
                </c:pt>
                <c:pt idx="1430">
                  <c:v>0.3361150389347104</c:v>
                </c:pt>
                <c:pt idx="1431">
                  <c:v>0.3190856629246609</c:v>
                </c:pt>
                <c:pt idx="1432">
                  <c:v>0.32963271632267965</c:v>
                </c:pt>
                <c:pt idx="1433">
                  <c:v>0.32472845864737032</c:v>
                </c:pt>
                <c:pt idx="1434">
                  <c:v>0.32736867040114931</c:v>
                </c:pt>
                <c:pt idx="1435">
                  <c:v>0.32675889813428327</c:v>
                </c:pt>
                <c:pt idx="1436">
                  <c:v>0.33387736496556386</c:v>
                </c:pt>
                <c:pt idx="1437">
                  <c:v>0.33565166457424012</c:v>
                </c:pt>
                <c:pt idx="1438">
                  <c:v>0.3188481887864642</c:v>
                </c:pt>
                <c:pt idx="1439">
                  <c:v>0.32771270025638993</c:v>
                </c:pt>
                <c:pt idx="1440">
                  <c:v>0.32127626577132357</c:v>
                </c:pt>
                <c:pt idx="1441">
                  <c:v>0.32251828665455423</c:v>
                </c:pt>
                <c:pt idx="1442">
                  <c:v>0.32113890484321705</c:v>
                </c:pt>
                <c:pt idx="1443">
                  <c:v>0.33069496615211408</c:v>
                </c:pt>
                <c:pt idx="1444">
                  <c:v>0.32098439365630183</c:v>
                </c:pt>
                <c:pt idx="1445">
                  <c:v>0.30933569503501362</c:v>
                </c:pt>
                <c:pt idx="1446">
                  <c:v>0.33108868888404552</c:v>
                </c:pt>
                <c:pt idx="1447">
                  <c:v>0.30499194689843478</c:v>
                </c:pt>
                <c:pt idx="1448">
                  <c:v>0.32678081091549221</c:v>
                </c:pt>
                <c:pt idx="1449">
                  <c:v>0.3335150329515516</c:v>
                </c:pt>
                <c:pt idx="1450">
                  <c:v>0.323349145229059</c:v>
                </c:pt>
                <c:pt idx="1451">
                  <c:v>0.32245811887742903</c:v>
                </c:pt>
                <c:pt idx="1452">
                  <c:v>0.3185974424468222</c:v>
                </c:pt>
                <c:pt idx="1453">
                  <c:v>0.32643257139229304</c:v>
                </c:pt>
                <c:pt idx="1454">
                  <c:v>0.33470657216740263</c:v>
                </c:pt>
                <c:pt idx="1455">
                  <c:v>0.31830201900265903</c:v>
                </c:pt>
                <c:pt idx="1456">
                  <c:v>0.32943350632627927</c:v>
                </c:pt>
                <c:pt idx="1457">
                  <c:v>0.31900177604746166</c:v>
                </c:pt>
                <c:pt idx="1458">
                  <c:v>0.32916940839953707</c:v>
                </c:pt>
                <c:pt idx="1459">
                  <c:v>0.31527670538015629</c:v>
                </c:pt>
                <c:pt idx="1460">
                  <c:v>0.31967912801519982</c:v>
                </c:pt>
                <c:pt idx="1461">
                  <c:v>0.3187798555259686</c:v>
                </c:pt>
                <c:pt idx="1462">
                  <c:v>0.33066599546500863</c:v>
                </c:pt>
                <c:pt idx="1463">
                  <c:v>0.32316370372532738</c:v>
                </c:pt>
                <c:pt idx="1464">
                  <c:v>0.32163359494505117</c:v>
                </c:pt>
                <c:pt idx="1465">
                  <c:v>0.32277044499699548</c:v>
                </c:pt>
                <c:pt idx="1466">
                  <c:v>0.31205488117779839</c:v>
                </c:pt>
                <c:pt idx="1467">
                  <c:v>0.31291277065483869</c:v>
                </c:pt>
                <c:pt idx="1468">
                  <c:v>0.32725654956609518</c:v>
                </c:pt>
                <c:pt idx="1469">
                  <c:v>0.31950411586645378</c:v>
                </c:pt>
                <c:pt idx="1470">
                  <c:v>0.31894883544999725</c:v>
                </c:pt>
                <c:pt idx="1471">
                  <c:v>0.33571179684328079</c:v>
                </c:pt>
                <c:pt idx="1472">
                  <c:v>0.33193955170973199</c:v>
                </c:pt>
                <c:pt idx="1473">
                  <c:v>0.32589458751955375</c:v>
                </c:pt>
                <c:pt idx="1474">
                  <c:v>0.32375561491103022</c:v>
                </c:pt>
                <c:pt idx="1475">
                  <c:v>0.31999504751474295</c:v>
                </c:pt>
                <c:pt idx="1476">
                  <c:v>0.32008972398372937</c:v>
                </c:pt>
                <c:pt idx="1477">
                  <c:v>0.30782480171028737</c:v>
                </c:pt>
                <c:pt idx="1478">
                  <c:v>0.3239590130383096</c:v>
                </c:pt>
                <c:pt idx="1479">
                  <c:v>0.33604003962462009</c:v>
                </c:pt>
                <c:pt idx="1480">
                  <c:v>0.32163789135918397</c:v>
                </c:pt>
                <c:pt idx="1481">
                  <c:v>0.3278685262146287</c:v>
                </c:pt>
                <c:pt idx="1482">
                  <c:v>0.31448694062187788</c:v>
                </c:pt>
                <c:pt idx="1483">
                  <c:v>0.32538942007936367</c:v>
                </c:pt>
                <c:pt idx="1484">
                  <c:v>0.32562957459245145</c:v>
                </c:pt>
                <c:pt idx="1485">
                  <c:v>0.32390429920743624</c:v>
                </c:pt>
                <c:pt idx="1486">
                  <c:v>0.31587770977449192</c:v>
                </c:pt>
                <c:pt idx="1487">
                  <c:v>0.31031495223158345</c:v>
                </c:pt>
                <c:pt idx="1488">
                  <c:v>0.32291287087673981</c:v>
                </c:pt>
                <c:pt idx="1489">
                  <c:v>0.31827966475735125</c:v>
                </c:pt>
                <c:pt idx="1490">
                  <c:v>0.3176086946962865</c:v>
                </c:pt>
                <c:pt idx="1491">
                  <c:v>0.31762734959468614</c:v>
                </c:pt>
                <c:pt idx="1492">
                  <c:v>0.32810300180101615</c:v>
                </c:pt>
                <c:pt idx="1493">
                  <c:v>0.32054010306994474</c:v>
                </c:pt>
                <c:pt idx="1494">
                  <c:v>0.32389971839366766</c:v>
                </c:pt>
                <c:pt idx="1495">
                  <c:v>0.32433915099996791</c:v>
                </c:pt>
                <c:pt idx="1496">
                  <c:v>0.32894819810761949</c:v>
                </c:pt>
                <c:pt idx="1497">
                  <c:v>0.31902303682716626</c:v>
                </c:pt>
                <c:pt idx="1498">
                  <c:v>0.32266346881706987</c:v>
                </c:pt>
                <c:pt idx="1499">
                  <c:v>0.32192526478342054</c:v>
                </c:pt>
                <c:pt idx="1500">
                  <c:v>0.3306333765191618</c:v>
                </c:pt>
                <c:pt idx="1501">
                  <c:v>0.32395848486407919</c:v>
                </c:pt>
                <c:pt idx="1502">
                  <c:v>0.31535492790960906</c:v>
                </c:pt>
                <c:pt idx="1503">
                  <c:v>0.32184517872787166</c:v>
                </c:pt>
                <c:pt idx="1504">
                  <c:v>0.31780863897448036</c:v>
                </c:pt>
                <c:pt idx="1505">
                  <c:v>0.31827724222940712</c:v>
                </c:pt>
                <c:pt idx="1506">
                  <c:v>0.32661915383116402</c:v>
                </c:pt>
                <c:pt idx="1507">
                  <c:v>0.33156537969147848</c:v>
                </c:pt>
                <c:pt idx="1508">
                  <c:v>0.30883571063417059</c:v>
                </c:pt>
                <c:pt idx="1509">
                  <c:v>0.3094489067022923</c:v>
                </c:pt>
                <c:pt idx="1510">
                  <c:v>0.33186831028426311</c:v>
                </c:pt>
                <c:pt idx="1511">
                  <c:v>0.32273576950110305</c:v>
                </c:pt>
                <c:pt idx="1512">
                  <c:v>0.31751967009928717</c:v>
                </c:pt>
                <c:pt idx="1513">
                  <c:v>0.31421521721723966</c:v>
                </c:pt>
                <c:pt idx="1514">
                  <c:v>0.32551317769042765</c:v>
                </c:pt>
                <c:pt idx="1515">
                  <c:v>0.31314238024714997</c:v>
                </c:pt>
                <c:pt idx="1516">
                  <c:v>0.31872807013817439</c:v>
                </c:pt>
                <c:pt idx="1517">
                  <c:v>0.32066765698774602</c:v>
                </c:pt>
                <c:pt idx="1518">
                  <c:v>0.31921296949558087</c:v>
                </c:pt>
                <c:pt idx="1519">
                  <c:v>0.32137001726077991</c:v>
                </c:pt>
                <c:pt idx="1520">
                  <c:v>0.31756851850327583</c:v>
                </c:pt>
                <c:pt idx="1521">
                  <c:v>0.32766570924919691</c:v>
                </c:pt>
                <c:pt idx="1522">
                  <c:v>0.31446107107359955</c:v>
                </c:pt>
                <c:pt idx="1523">
                  <c:v>0.32403280391161471</c:v>
                </c:pt>
                <c:pt idx="1524">
                  <c:v>0.30947951170515031</c:v>
                </c:pt>
                <c:pt idx="1525">
                  <c:v>0.3346683243397035</c:v>
                </c:pt>
                <c:pt idx="1526">
                  <c:v>0.32677848550977284</c:v>
                </c:pt>
                <c:pt idx="1527">
                  <c:v>0.31818828200865823</c:v>
                </c:pt>
                <c:pt idx="1528">
                  <c:v>0.30839941549084271</c:v>
                </c:pt>
                <c:pt idx="1529">
                  <c:v>0.33220117610216071</c:v>
                </c:pt>
                <c:pt idx="1530">
                  <c:v>0.32110812183497961</c:v>
                </c:pt>
                <c:pt idx="1531">
                  <c:v>0.32447429871335509</c:v>
                </c:pt>
                <c:pt idx="1532">
                  <c:v>0.32894250934816482</c:v>
                </c:pt>
                <c:pt idx="1533">
                  <c:v>0.3114871145588281</c:v>
                </c:pt>
                <c:pt idx="1534">
                  <c:v>0.31648387936649036</c:v>
                </c:pt>
                <c:pt idx="1535">
                  <c:v>0.32353116492076228</c:v>
                </c:pt>
                <c:pt idx="1536">
                  <c:v>0.31949837901000977</c:v>
                </c:pt>
                <c:pt idx="1537">
                  <c:v>0.32463808746035511</c:v>
                </c:pt>
                <c:pt idx="1538">
                  <c:v>0.32013667710837734</c:v>
                </c:pt>
                <c:pt idx="1539">
                  <c:v>0.30833100051302276</c:v>
                </c:pt>
                <c:pt idx="1540">
                  <c:v>0.32263966501914343</c:v>
                </c:pt>
                <c:pt idx="1541">
                  <c:v>0.3203477584635222</c:v>
                </c:pt>
                <c:pt idx="1542">
                  <c:v>0.31486246816707764</c:v>
                </c:pt>
                <c:pt idx="1543">
                  <c:v>0.31955124093451037</c:v>
                </c:pt>
                <c:pt idx="1544">
                  <c:v>0.31722538629113561</c:v>
                </c:pt>
                <c:pt idx="1545">
                  <c:v>0.32791740134782532</c:v>
                </c:pt>
                <c:pt idx="1546">
                  <c:v>0.32454698695311934</c:v>
                </c:pt>
                <c:pt idx="1547">
                  <c:v>0.33058748437206442</c:v>
                </c:pt>
                <c:pt idx="1548">
                  <c:v>0.31216378368356729</c:v>
                </c:pt>
                <c:pt idx="1549">
                  <c:v>0.33301563140273749</c:v>
                </c:pt>
                <c:pt idx="1550">
                  <c:v>0.33347146962282448</c:v>
                </c:pt>
                <c:pt idx="1551">
                  <c:v>0.33029192767739679</c:v>
                </c:pt>
                <c:pt idx="1552">
                  <c:v>0.31276741969537947</c:v>
                </c:pt>
                <c:pt idx="1553">
                  <c:v>0.31769850894977314</c:v>
                </c:pt>
                <c:pt idx="1554">
                  <c:v>0.32618953834485465</c:v>
                </c:pt>
                <c:pt idx="1555">
                  <c:v>0.31243259946422308</c:v>
                </c:pt>
                <c:pt idx="1556">
                  <c:v>0.32266245223427892</c:v>
                </c:pt>
                <c:pt idx="1557">
                  <c:v>0.31452225998092143</c:v>
                </c:pt>
                <c:pt idx="1558">
                  <c:v>0.32278009520141759</c:v>
                </c:pt>
                <c:pt idx="1559">
                  <c:v>0.32015584733918645</c:v>
                </c:pt>
                <c:pt idx="1560">
                  <c:v>0.31834437627905077</c:v>
                </c:pt>
                <c:pt idx="1561">
                  <c:v>0.33039804357906738</c:v>
                </c:pt>
                <c:pt idx="1562">
                  <c:v>0.32344764765929235</c:v>
                </c:pt>
                <c:pt idx="1563">
                  <c:v>0.31329049186880109</c:v>
                </c:pt>
                <c:pt idx="1564">
                  <c:v>0.3222840489537796</c:v>
                </c:pt>
                <c:pt idx="1565">
                  <c:v>0.32535120285421099</c:v>
                </c:pt>
                <c:pt idx="1566">
                  <c:v>0.31532071576356446</c:v>
                </c:pt>
                <c:pt idx="1567">
                  <c:v>0.32184763893478346</c:v>
                </c:pt>
                <c:pt idx="1568">
                  <c:v>0.30845354736377467</c:v>
                </c:pt>
                <c:pt idx="1569">
                  <c:v>0.31237997786556226</c:v>
                </c:pt>
                <c:pt idx="1570">
                  <c:v>0.3228599941280334</c:v>
                </c:pt>
                <c:pt idx="1571">
                  <c:v>0.31772826479765504</c:v>
                </c:pt>
                <c:pt idx="1572">
                  <c:v>0.31713221124092145</c:v>
                </c:pt>
                <c:pt idx="1573">
                  <c:v>0.31313577114855129</c:v>
                </c:pt>
                <c:pt idx="1574">
                  <c:v>0.31785176302939366</c:v>
                </c:pt>
                <c:pt idx="1575">
                  <c:v>0.31619605102846482</c:v>
                </c:pt>
                <c:pt idx="1576">
                  <c:v>0.32526447233587086</c:v>
                </c:pt>
                <c:pt idx="1577">
                  <c:v>0.30820984802466717</c:v>
                </c:pt>
                <c:pt idx="1578">
                  <c:v>0.31884635626462554</c:v>
                </c:pt>
                <c:pt idx="1579">
                  <c:v>0.31714717552939048</c:v>
                </c:pt>
                <c:pt idx="1580">
                  <c:v>0.3312232194967738</c:v>
                </c:pt>
                <c:pt idx="1581">
                  <c:v>0.32869890685140801</c:v>
                </c:pt>
                <c:pt idx="1582">
                  <c:v>0.31384314633412091</c:v>
                </c:pt>
                <c:pt idx="1583">
                  <c:v>0.30870755949476592</c:v>
                </c:pt>
                <c:pt idx="1584">
                  <c:v>0.32057236431924141</c:v>
                </c:pt>
                <c:pt idx="1585">
                  <c:v>0.30520186385077452</c:v>
                </c:pt>
                <c:pt idx="1586">
                  <c:v>0.32242699881396247</c:v>
                </c:pt>
                <c:pt idx="1587">
                  <c:v>0.32306576825240135</c:v>
                </c:pt>
                <c:pt idx="1588">
                  <c:v>0.31689934216404214</c:v>
                </c:pt>
                <c:pt idx="1589">
                  <c:v>0.32432510895258071</c:v>
                </c:pt>
                <c:pt idx="1590">
                  <c:v>0.31090627700276391</c:v>
                </c:pt>
                <c:pt idx="1591">
                  <c:v>0.30801278160691137</c:v>
                </c:pt>
                <c:pt idx="1592">
                  <c:v>0.32402137522772956</c:v>
                </c:pt>
                <c:pt idx="1593">
                  <c:v>0.32154047854322143</c:v>
                </c:pt>
                <c:pt idx="1594">
                  <c:v>0.32342382329623076</c:v>
                </c:pt>
                <c:pt idx="1595">
                  <c:v>0.32349318573691821</c:v>
                </c:pt>
                <c:pt idx="1596">
                  <c:v>0.31981734077759744</c:v>
                </c:pt>
                <c:pt idx="1597">
                  <c:v>0.31865559403710386</c:v>
                </c:pt>
                <c:pt idx="1598">
                  <c:v>0.31394480593221763</c:v>
                </c:pt>
                <c:pt idx="1599">
                  <c:v>0.3259073784338069</c:v>
                </c:pt>
                <c:pt idx="1600">
                  <c:v>0.32045466545189383</c:v>
                </c:pt>
                <c:pt idx="1601">
                  <c:v>0.32224520970567061</c:v>
                </c:pt>
                <c:pt idx="1602">
                  <c:v>0.33131355763091858</c:v>
                </c:pt>
                <c:pt idx="1603">
                  <c:v>0.29886992016124236</c:v>
                </c:pt>
                <c:pt idx="1604">
                  <c:v>0.31106735753258097</c:v>
                </c:pt>
                <c:pt idx="1605">
                  <c:v>0.32142598678829892</c:v>
                </c:pt>
                <c:pt idx="1606">
                  <c:v>0.33048622802815614</c:v>
                </c:pt>
                <c:pt idx="1607">
                  <c:v>0.32290928512957728</c:v>
                </c:pt>
                <c:pt idx="1608">
                  <c:v>0.32386772987867074</c:v>
                </c:pt>
                <c:pt idx="1609">
                  <c:v>0.3187764963588029</c:v>
                </c:pt>
                <c:pt idx="1610">
                  <c:v>0.33505197105525741</c:v>
                </c:pt>
                <c:pt idx="1611">
                  <c:v>0.32155223752519363</c:v>
                </c:pt>
                <c:pt idx="1612">
                  <c:v>0.32524835178371081</c:v>
                </c:pt>
                <c:pt idx="1613">
                  <c:v>0.31094566318827732</c:v>
                </c:pt>
                <c:pt idx="1614">
                  <c:v>0.32455166262140434</c:v>
                </c:pt>
                <c:pt idx="1615">
                  <c:v>0.32014379232612811</c:v>
                </c:pt>
                <c:pt idx="1616">
                  <c:v>0.32774738141589621</c:v>
                </c:pt>
                <c:pt idx="1617">
                  <c:v>0.31920095231110795</c:v>
                </c:pt>
                <c:pt idx="1618">
                  <c:v>0.33916400248791923</c:v>
                </c:pt>
                <c:pt idx="1619">
                  <c:v>0.33967264166440059</c:v>
                </c:pt>
                <c:pt idx="1620">
                  <c:v>0.32535010218015392</c:v>
                </c:pt>
                <c:pt idx="1621">
                  <c:v>0.32207479607325473</c:v>
                </c:pt>
                <c:pt idx="1622">
                  <c:v>0.31332128724090885</c:v>
                </c:pt>
                <c:pt idx="1623">
                  <c:v>0.31104629541011969</c:v>
                </c:pt>
                <c:pt idx="1624">
                  <c:v>0.32008084218538796</c:v>
                </c:pt>
                <c:pt idx="1625">
                  <c:v>0.32101216044167541</c:v>
                </c:pt>
                <c:pt idx="1626">
                  <c:v>0.31785977735490728</c:v>
                </c:pt>
                <c:pt idx="1627">
                  <c:v>0.32159670425021547</c:v>
                </c:pt>
                <c:pt idx="1628">
                  <c:v>0.32398634405430127</c:v>
                </c:pt>
                <c:pt idx="1629">
                  <c:v>0.33349336639247906</c:v>
                </c:pt>
                <c:pt idx="1630">
                  <c:v>0.31782162588567031</c:v>
                </c:pt>
                <c:pt idx="1631">
                  <c:v>0.31803062163604257</c:v>
                </c:pt>
                <c:pt idx="1632">
                  <c:v>0.3011199310503655</c:v>
                </c:pt>
                <c:pt idx="1633">
                  <c:v>0.33124076730599261</c:v>
                </c:pt>
                <c:pt idx="1634">
                  <c:v>0.31469702413226985</c:v>
                </c:pt>
                <c:pt idx="1635">
                  <c:v>0.31655229703701598</c:v>
                </c:pt>
                <c:pt idx="1636">
                  <c:v>0.32525745207617679</c:v>
                </c:pt>
                <c:pt idx="1637">
                  <c:v>0.3175444323908545</c:v>
                </c:pt>
                <c:pt idx="1638">
                  <c:v>0.33089820305728918</c:v>
                </c:pt>
                <c:pt idx="1639">
                  <c:v>0.31736122917789228</c:v>
                </c:pt>
                <c:pt idx="1640">
                  <c:v>0.33675827988643126</c:v>
                </c:pt>
                <c:pt idx="1641">
                  <c:v>0.31580919750645264</c:v>
                </c:pt>
                <c:pt idx="1642">
                  <c:v>0.3161383836105498</c:v>
                </c:pt>
                <c:pt idx="1643">
                  <c:v>0.32261754495534045</c:v>
                </c:pt>
                <c:pt idx="1644">
                  <c:v>0.32491150816525338</c:v>
                </c:pt>
                <c:pt idx="1645">
                  <c:v>0.32200587987264273</c:v>
                </c:pt>
                <c:pt idx="1646">
                  <c:v>0.32018906697554084</c:v>
                </c:pt>
                <c:pt idx="1647">
                  <c:v>0.33139077938128447</c:v>
                </c:pt>
                <c:pt idx="1648">
                  <c:v>0.31411856765452795</c:v>
                </c:pt>
                <c:pt idx="1649">
                  <c:v>0.32625536544053657</c:v>
                </c:pt>
                <c:pt idx="1650">
                  <c:v>0.30650690525301594</c:v>
                </c:pt>
                <c:pt idx="1651">
                  <c:v>0.33346514659429766</c:v>
                </c:pt>
                <c:pt idx="1652">
                  <c:v>0.30923629275720543</c:v>
                </c:pt>
                <c:pt idx="1653">
                  <c:v>0.33054168379360571</c:v>
                </c:pt>
                <c:pt idx="1654">
                  <c:v>0.31088059534247359</c:v>
                </c:pt>
                <c:pt idx="1655">
                  <c:v>0.32219467714709471</c:v>
                </c:pt>
                <c:pt idx="1656">
                  <c:v>0.30806568226385816</c:v>
                </c:pt>
                <c:pt idx="1657">
                  <c:v>0.32629208689543854</c:v>
                </c:pt>
                <c:pt idx="1658">
                  <c:v>0.31912353529796156</c:v>
                </c:pt>
                <c:pt idx="1659">
                  <c:v>0.33155778951137399</c:v>
                </c:pt>
                <c:pt idx="1660">
                  <c:v>0.33250410486513415</c:v>
                </c:pt>
                <c:pt idx="1661">
                  <c:v>0.31814117652537433</c:v>
                </c:pt>
                <c:pt idx="1662">
                  <c:v>0.31500375017440585</c:v>
                </c:pt>
                <c:pt idx="1663">
                  <c:v>0.32189740949500045</c:v>
                </c:pt>
                <c:pt idx="1664">
                  <c:v>0.32298562652064888</c:v>
                </c:pt>
                <c:pt idx="1665">
                  <c:v>0.33628383980281495</c:v>
                </c:pt>
                <c:pt idx="1666">
                  <c:v>0.31981341595466345</c:v>
                </c:pt>
                <c:pt idx="1667">
                  <c:v>0.31345525651994577</c:v>
                </c:pt>
                <c:pt idx="1668">
                  <c:v>0.31862484911986344</c:v>
                </c:pt>
                <c:pt idx="1669">
                  <c:v>0.31731156347618311</c:v>
                </c:pt>
                <c:pt idx="1670">
                  <c:v>0.31646638341366806</c:v>
                </c:pt>
                <c:pt idx="1671">
                  <c:v>0.32337747839063891</c:v>
                </c:pt>
                <c:pt idx="1672">
                  <c:v>0.31779458645762759</c:v>
                </c:pt>
                <c:pt idx="1673">
                  <c:v>0.32533638377510682</c:v>
                </c:pt>
                <c:pt idx="1674">
                  <c:v>0.32468665611148639</c:v>
                </c:pt>
                <c:pt idx="1675">
                  <c:v>0.31703246043413069</c:v>
                </c:pt>
                <c:pt idx="1676">
                  <c:v>0.30791395711276259</c:v>
                </c:pt>
                <c:pt idx="1677">
                  <c:v>0.32216247912378471</c:v>
                </c:pt>
                <c:pt idx="1678">
                  <c:v>0.32525228475196349</c:v>
                </c:pt>
                <c:pt idx="1679">
                  <c:v>0.30674237320528963</c:v>
                </c:pt>
                <c:pt idx="1680">
                  <c:v>0.33675950394127285</c:v>
                </c:pt>
                <c:pt idx="1681">
                  <c:v>0.31525007970847829</c:v>
                </c:pt>
                <c:pt idx="1682">
                  <c:v>0.32345272747683207</c:v>
                </c:pt>
                <c:pt idx="1683">
                  <c:v>0.31499278767238609</c:v>
                </c:pt>
                <c:pt idx="1684">
                  <c:v>0.32282778488507535</c:v>
                </c:pt>
                <c:pt idx="1685">
                  <c:v>0.31631756242594855</c:v>
                </c:pt>
                <c:pt idx="1686">
                  <c:v>0.31480113708333279</c:v>
                </c:pt>
                <c:pt idx="1687">
                  <c:v>0.3076514274814689</c:v>
                </c:pt>
                <c:pt idx="1688">
                  <c:v>0.31592045550828696</c:v>
                </c:pt>
                <c:pt idx="1689">
                  <c:v>0.32353313094872704</c:v>
                </c:pt>
                <c:pt idx="1690">
                  <c:v>0.31978585870008103</c:v>
                </c:pt>
                <c:pt idx="1691">
                  <c:v>0.3256275544877516</c:v>
                </c:pt>
                <c:pt idx="1692">
                  <c:v>0.31394944417733212</c:v>
                </c:pt>
                <c:pt idx="1693">
                  <c:v>0.32591724784817555</c:v>
                </c:pt>
                <c:pt idx="1694">
                  <c:v>0.32192259531186906</c:v>
                </c:pt>
                <c:pt idx="1695">
                  <c:v>0.33137665337576278</c:v>
                </c:pt>
                <c:pt idx="1696">
                  <c:v>0.30722887791845982</c:v>
                </c:pt>
                <c:pt idx="1697">
                  <c:v>0.32588105199184192</c:v>
                </c:pt>
                <c:pt idx="1698">
                  <c:v>0.31781066010879044</c:v>
                </c:pt>
                <c:pt idx="1699">
                  <c:v>0.33069531647089778</c:v>
                </c:pt>
                <c:pt idx="1700">
                  <c:v>0.32989317982200145</c:v>
                </c:pt>
                <c:pt idx="1701">
                  <c:v>0.31959327528255588</c:v>
                </c:pt>
                <c:pt idx="1702">
                  <c:v>0.31342933748145874</c:v>
                </c:pt>
                <c:pt idx="1703">
                  <c:v>0.31417388314080652</c:v>
                </c:pt>
                <c:pt idx="1704">
                  <c:v>0.31394177634458398</c:v>
                </c:pt>
                <c:pt idx="1705">
                  <c:v>0.33173858952308233</c:v>
                </c:pt>
                <c:pt idx="1706">
                  <c:v>0.32721409584521377</c:v>
                </c:pt>
                <c:pt idx="1707">
                  <c:v>0.31911768507625049</c:v>
                </c:pt>
                <c:pt idx="1708">
                  <c:v>0.32132004946364684</c:v>
                </c:pt>
                <c:pt idx="1709">
                  <c:v>0.32914679805333713</c:v>
                </c:pt>
                <c:pt idx="1710">
                  <c:v>0.32146107242188238</c:v>
                </c:pt>
                <c:pt idx="1711">
                  <c:v>0.33012119040142246</c:v>
                </c:pt>
                <c:pt idx="1712">
                  <c:v>0.32727236130040205</c:v>
                </c:pt>
                <c:pt idx="1713">
                  <c:v>0.33212078045896376</c:v>
                </c:pt>
                <c:pt idx="1714">
                  <c:v>0.32662567612262705</c:v>
                </c:pt>
                <c:pt idx="1715">
                  <c:v>0.33412193099421328</c:v>
                </c:pt>
                <c:pt idx="1716">
                  <c:v>0.31960061400541806</c:v>
                </c:pt>
                <c:pt idx="1717">
                  <c:v>0.32470930369054657</c:v>
                </c:pt>
                <c:pt idx="1718">
                  <c:v>0.31415181600289421</c:v>
                </c:pt>
                <c:pt idx="1719">
                  <c:v>0.32566799226068871</c:v>
                </c:pt>
                <c:pt idx="1720">
                  <c:v>0.32164378347391065</c:v>
                </c:pt>
                <c:pt idx="1721">
                  <c:v>0.31605443530027127</c:v>
                </c:pt>
                <c:pt idx="1722">
                  <c:v>0.3331194889918867</c:v>
                </c:pt>
                <c:pt idx="1723">
                  <c:v>0.31300830418393361</c:v>
                </c:pt>
                <c:pt idx="1724">
                  <c:v>0.3242007783043408</c:v>
                </c:pt>
                <c:pt idx="1725">
                  <c:v>0.32678262728027707</c:v>
                </c:pt>
                <c:pt idx="1726">
                  <c:v>0.33060116944943957</c:v>
                </c:pt>
                <c:pt idx="1727">
                  <c:v>0.31675437123293637</c:v>
                </c:pt>
                <c:pt idx="1728">
                  <c:v>0.32836498626721744</c:v>
                </c:pt>
                <c:pt idx="1729">
                  <c:v>0.31280654418373516</c:v>
                </c:pt>
                <c:pt idx="1730">
                  <c:v>0.31594202061881677</c:v>
                </c:pt>
                <c:pt idx="1731">
                  <c:v>0.32524442020184308</c:v>
                </c:pt>
                <c:pt idx="1732">
                  <c:v>0.3205149017730653</c:v>
                </c:pt>
                <c:pt idx="1733">
                  <c:v>0.31012672424317206</c:v>
                </c:pt>
                <c:pt idx="1734">
                  <c:v>0.31681765931087402</c:v>
                </c:pt>
                <c:pt idx="1735">
                  <c:v>0.32130084759657163</c:v>
                </c:pt>
                <c:pt idx="1736">
                  <c:v>0.32368561100072646</c:v>
                </c:pt>
                <c:pt idx="1737">
                  <c:v>0.32814835101567025</c:v>
                </c:pt>
                <c:pt idx="1738">
                  <c:v>0.31769890956371227</c:v>
                </c:pt>
                <c:pt idx="1739">
                  <c:v>0.33007415359104519</c:v>
                </c:pt>
                <c:pt idx="1740">
                  <c:v>0.33594072987930307</c:v>
                </c:pt>
                <c:pt idx="1741">
                  <c:v>0.32086844377875678</c:v>
                </c:pt>
                <c:pt idx="1742">
                  <c:v>0.32335245073827101</c:v>
                </c:pt>
                <c:pt idx="1743">
                  <c:v>0.32668435597131151</c:v>
                </c:pt>
                <c:pt idx="1744">
                  <c:v>0.32105962909861396</c:v>
                </c:pt>
                <c:pt idx="1745">
                  <c:v>0.31402005396339094</c:v>
                </c:pt>
                <c:pt idx="1746">
                  <c:v>0.32394742226687895</c:v>
                </c:pt>
                <c:pt idx="1747">
                  <c:v>0.31835811337392916</c:v>
                </c:pt>
                <c:pt idx="1748">
                  <c:v>0.33008287545507004</c:v>
                </c:pt>
                <c:pt idx="1749">
                  <c:v>0.31328406152750471</c:v>
                </c:pt>
                <c:pt idx="1750">
                  <c:v>0.32220919770652551</c:v>
                </c:pt>
                <c:pt idx="1751">
                  <c:v>0.33064871357752029</c:v>
                </c:pt>
                <c:pt idx="1752">
                  <c:v>0.31008269831955204</c:v>
                </c:pt>
                <c:pt idx="1753">
                  <c:v>0.32206980529592544</c:v>
                </c:pt>
                <c:pt idx="1754">
                  <c:v>0.31076754154636721</c:v>
                </c:pt>
                <c:pt idx="1755">
                  <c:v>0.32230366635032914</c:v>
                </c:pt>
                <c:pt idx="1756">
                  <c:v>0.3169431737201181</c:v>
                </c:pt>
                <c:pt idx="1757">
                  <c:v>0.33565778246009803</c:v>
                </c:pt>
                <c:pt idx="1758">
                  <c:v>0.31932005829211857</c:v>
                </c:pt>
                <c:pt idx="1759">
                  <c:v>0.32762003008592405</c:v>
                </c:pt>
                <c:pt idx="1760">
                  <c:v>0.32154656653559865</c:v>
                </c:pt>
                <c:pt idx="1761">
                  <c:v>0.32485047905051023</c:v>
                </c:pt>
                <c:pt idx="1762">
                  <c:v>0.31908478566869047</c:v>
                </c:pt>
                <c:pt idx="1763">
                  <c:v>0.31566450848620975</c:v>
                </c:pt>
                <c:pt idx="1764">
                  <c:v>0.32157935240763025</c:v>
                </c:pt>
                <c:pt idx="1765">
                  <c:v>0.32517254113027316</c:v>
                </c:pt>
                <c:pt idx="1766">
                  <c:v>0.32319604705937</c:v>
                </c:pt>
                <c:pt idx="1767">
                  <c:v>0.32928817135595695</c:v>
                </c:pt>
                <c:pt idx="1768">
                  <c:v>0.33059543302844563</c:v>
                </c:pt>
                <c:pt idx="1769">
                  <c:v>0.32945924430223078</c:v>
                </c:pt>
                <c:pt idx="1770">
                  <c:v>0.31794925117767536</c:v>
                </c:pt>
                <c:pt idx="1771">
                  <c:v>0.32611934276689913</c:v>
                </c:pt>
                <c:pt idx="1772">
                  <c:v>0.32725430543067918</c:v>
                </c:pt>
                <c:pt idx="1773">
                  <c:v>0.33219775718354239</c:v>
                </c:pt>
                <c:pt idx="1774">
                  <c:v>0.32896152495362385</c:v>
                </c:pt>
                <c:pt idx="1775">
                  <c:v>0.32819941995574115</c:v>
                </c:pt>
                <c:pt idx="1776">
                  <c:v>0.31600329249681025</c:v>
                </c:pt>
                <c:pt idx="1777">
                  <c:v>0.32407484057733865</c:v>
                </c:pt>
                <c:pt idx="1778">
                  <c:v>0.31846078931445176</c:v>
                </c:pt>
                <c:pt idx="1779">
                  <c:v>0.31964506392531106</c:v>
                </c:pt>
                <c:pt idx="1780">
                  <c:v>0.32516081426155125</c:v>
                </c:pt>
                <c:pt idx="1781">
                  <c:v>0.32138905693537145</c:v>
                </c:pt>
                <c:pt idx="1782">
                  <c:v>0.323156867492565</c:v>
                </c:pt>
                <c:pt idx="1783">
                  <c:v>0.32478037331385379</c:v>
                </c:pt>
                <c:pt idx="1784">
                  <c:v>0.31113000162548687</c:v>
                </c:pt>
                <c:pt idx="1785">
                  <c:v>0.31540311461850412</c:v>
                </c:pt>
                <c:pt idx="1786">
                  <c:v>0.32367366306576389</c:v>
                </c:pt>
                <c:pt idx="1787">
                  <c:v>0.3251185516136873</c:v>
                </c:pt>
                <c:pt idx="1788">
                  <c:v>0.31551053013653152</c:v>
                </c:pt>
                <c:pt idx="1789">
                  <c:v>0.314757344215432</c:v>
                </c:pt>
                <c:pt idx="1790">
                  <c:v>0.32685707552525267</c:v>
                </c:pt>
                <c:pt idx="1791">
                  <c:v>0.31878905889318676</c:v>
                </c:pt>
                <c:pt idx="1792">
                  <c:v>0.32364538997936454</c:v>
                </c:pt>
                <c:pt idx="1793">
                  <c:v>0.33231604318568614</c:v>
                </c:pt>
                <c:pt idx="1794">
                  <c:v>0.32753607662599515</c:v>
                </c:pt>
                <c:pt idx="1795">
                  <c:v>0.32465259078150899</c:v>
                </c:pt>
                <c:pt idx="1796">
                  <c:v>0.32520638699133331</c:v>
                </c:pt>
                <c:pt idx="1797">
                  <c:v>0.31246439243814239</c:v>
                </c:pt>
                <c:pt idx="1798">
                  <c:v>0.32055257760852451</c:v>
                </c:pt>
                <c:pt idx="1799">
                  <c:v>0.31754689241021683</c:v>
                </c:pt>
                <c:pt idx="1800">
                  <c:v>0.30636951577874616</c:v>
                </c:pt>
                <c:pt idx="1801">
                  <c:v>0.33479929048938184</c:v>
                </c:pt>
                <c:pt idx="1802">
                  <c:v>0.32308164611919177</c:v>
                </c:pt>
                <c:pt idx="1803">
                  <c:v>0.31293833499754953</c:v>
                </c:pt>
                <c:pt idx="1804">
                  <c:v>0.33535513496725389</c:v>
                </c:pt>
                <c:pt idx="1805">
                  <c:v>0.30721971909165902</c:v>
                </c:pt>
                <c:pt idx="1806">
                  <c:v>0.32528556586727037</c:v>
                </c:pt>
                <c:pt idx="1807">
                  <c:v>0.31350695202833245</c:v>
                </c:pt>
                <c:pt idx="1808">
                  <c:v>0.32763405886104302</c:v>
                </c:pt>
                <c:pt idx="1809">
                  <c:v>0.31409347531495868</c:v>
                </c:pt>
                <c:pt idx="1810">
                  <c:v>0.31758887696473503</c:v>
                </c:pt>
                <c:pt idx="1811">
                  <c:v>0.32901900691162794</c:v>
                </c:pt>
                <c:pt idx="1812">
                  <c:v>0.32374394571432563</c:v>
                </c:pt>
                <c:pt idx="1813">
                  <c:v>0.31279301806001475</c:v>
                </c:pt>
                <c:pt idx="1814">
                  <c:v>0.31267155646610434</c:v>
                </c:pt>
                <c:pt idx="1815">
                  <c:v>0.31473379199208174</c:v>
                </c:pt>
                <c:pt idx="1816">
                  <c:v>0.32065679216238718</c:v>
                </c:pt>
                <c:pt idx="1817">
                  <c:v>0.32787974593294034</c:v>
                </c:pt>
                <c:pt idx="1818">
                  <c:v>0.31603800959791484</c:v>
                </c:pt>
                <c:pt idx="1819">
                  <c:v>0.31277693912372129</c:v>
                </c:pt>
                <c:pt idx="1820">
                  <c:v>0.32531940055496472</c:v>
                </c:pt>
                <c:pt idx="1821">
                  <c:v>0.31856345385284396</c:v>
                </c:pt>
                <c:pt idx="1822">
                  <c:v>0.31344018405070317</c:v>
                </c:pt>
                <c:pt idx="1823">
                  <c:v>0.33340100860940303</c:v>
                </c:pt>
                <c:pt idx="1824">
                  <c:v>0.32055319477735766</c:v>
                </c:pt>
                <c:pt idx="1825">
                  <c:v>0.32902798556833324</c:v>
                </c:pt>
                <c:pt idx="1826">
                  <c:v>0.31773736553494381</c:v>
                </c:pt>
                <c:pt idx="1827">
                  <c:v>0.31725144786012049</c:v>
                </c:pt>
                <c:pt idx="1828">
                  <c:v>0.32039033100683934</c:v>
                </c:pt>
                <c:pt idx="1829">
                  <c:v>0.31990431240316802</c:v>
                </c:pt>
                <c:pt idx="1830">
                  <c:v>0.33060768783220029</c:v>
                </c:pt>
                <c:pt idx="1831">
                  <c:v>0.31780700836149822</c:v>
                </c:pt>
                <c:pt idx="1832">
                  <c:v>0.31589261308790451</c:v>
                </c:pt>
                <c:pt idx="1833">
                  <c:v>0.31423077460163118</c:v>
                </c:pt>
                <c:pt idx="1834">
                  <c:v>0.30821987930068184</c:v>
                </c:pt>
                <c:pt idx="1835">
                  <c:v>0.30870184240029053</c:v>
                </c:pt>
                <c:pt idx="1836">
                  <c:v>0.32850916178359679</c:v>
                </c:pt>
                <c:pt idx="1837">
                  <c:v>0.3172197505341473</c:v>
                </c:pt>
                <c:pt idx="1838">
                  <c:v>0.30818440334487396</c:v>
                </c:pt>
                <c:pt idx="1839">
                  <c:v>0.31785804235640724</c:v>
                </c:pt>
                <c:pt idx="1840">
                  <c:v>0.32602035306667371</c:v>
                </c:pt>
                <c:pt idx="1841">
                  <c:v>0.30715819965033259</c:v>
                </c:pt>
                <c:pt idx="1842">
                  <c:v>0.33194100995426568</c:v>
                </c:pt>
                <c:pt idx="1843">
                  <c:v>0.32379274114874812</c:v>
                </c:pt>
                <c:pt idx="1844">
                  <c:v>0.31659545981968651</c:v>
                </c:pt>
                <c:pt idx="1845">
                  <c:v>0.32124395866494976</c:v>
                </c:pt>
                <c:pt idx="1846">
                  <c:v>0.32270050401307904</c:v>
                </c:pt>
                <c:pt idx="1847">
                  <c:v>0.3354328237220966</c:v>
                </c:pt>
                <c:pt idx="1848">
                  <c:v>0.30966208575223142</c:v>
                </c:pt>
                <c:pt idx="1849">
                  <c:v>0.32626113315145877</c:v>
                </c:pt>
                <c:pt idx="1850">
                  <c:v>0.31343049107043985</c:v>
                </c:pt>
                <c:pt idx="1851">
                  <c:v>0.3085585948564239</c:v>
                </c:pt>
                <c:pt idx="1852">
                  <c:v>0.32870443371957642</c:v>
                </c:pt>
                <c:pt idx="1853">
                  <c:v>0.3228875296530847</c:v>
                </c:pt>
                <c:pt idx="1854">
                  <c:v>0.31865232188378956</c:v>
                </c:pt>
                <c:pt idx="1855">
                  <c:v>0.31766407383183731</c:v>
                </c:pt>
                <c:pt idx="1856">
                  <c:v>0.32027552653155011</c:v>
                </c:pt>
                <c:pt idx="1857">
                  <c:v>0.3089977407235085</c:v>
                </c:pt>
                <c:pt idx="1858">
                  <c:v>0.32684543909607422</c:v>
                </c:pt>
                <c:pt idx="1859">
                  <c:v>0.32480231496781387</c:v>
                </c:pt>
                <c:pt idx="1860">
                  <c:v>0.3119437813020044</c:v>
                </c:pt>
                <c:pt idx="1861">
                  <c:v>0.3183022733862465</c:v>
                </c:pt>
                <c:pt idx="1862">
                  <c:v>0.3229549480557995</c:v>
                </c:pt>
                <c:pt idx="1863">
                  <c:v>0.33550326284850396</c:v>
                </c:pt>
                <c:pt idx="1864">
                  <c:v>0.32330275713561019</c:v>
                </c:pt>
                <c:pt idx="1865">
                  <c:v>0.30380359360303905</c:v>
                </c:pt>
                <c:pt idx="1866">
                  <c:v>0.31172502536463054</c:v>
                </c:pt>
                <c:pt idx="1867">
                  <c:v>0.32609452359734237</c:v>
                </c:pt>
                <c:pt idx="1868">
                  <c:v>0.31781151929910606</c:v>
                </c:pt>
                <c:pt idx="1869">
                  <c:v>0.3175722804540817</c:v>
                </c:pt>
                <c:pt idx="1870">
                  <c:v>0.32485683421271294</c:v>
                </c:pt>
                <c:pt idx="1871">
                  <c:v>0.32199188805485884</c:v>
                </c:pt>
                <c:pt idx="1872">
                  <c:v>0.32098581679797972</c:v>
                </c:pt>
                <c:pt idx="1873">
                  <c:v>0.32588727347052193</c:v>
                </c:pt>
                <c:pt idx="1874">
                  <c:v>0.30892037512495907</c:v>
                </c:pt>
                <c:pt idx="1875">
                  <c:v>0.32602043782030099</c:v>
                </c:pt>
                <c:pt idx="1876">
                  <c:v>0.32640796101731689</c:v>
                </c:pt>
                <c:pt idx="1877">
                  <c:v>0.3142879374343483</c:v>
                </c:pt>
                <c:pt idx="1878">
                  <c:v>0.32107283953203519</c:v>
                </c:pt>
                <c:pt idx="1879">
                  <c:v>0.32853432636532343</c:v>
                </c:pt>
                <c:pt idx="1880">
                  <c:v>0.31976796776976968</c:v>
                </c:pt>
                <c:pt idx="1881">
                  <c:v>0.32115866248118263</c:v>
                </c:pt>
                <c:pt idx="1882">
                  <c:v>0.32656871404832505</c:v>
                </c:pt>
                <c:pt idx="1883">
                  <c:v>0.3169536033664459</c:v>
                </c:pt>
                <c:pt idx="1884">
                  <c:v>0.31681550543118941</c:v>
                </c:pt>
                <c:pt idx="1885">
                  <c:v>0.32994634224882607</c:v>
                </c:pt>
                <c:pt idx="1886">
                  <c:v>0.31396716162824323</c:v>
                </c:pt>
                <c:pt idx="1887">
                  <c:v>0.31599333208308444</c:v>
                </c:pt>
                <c:pt idx="1888">
                  <c:v>0.30306857091076289</c:v>
                </c:pt>
                <c:pt idx="1889">
                  <c:v>0.32367891598446125</c:v>
                </c:pt>
                <c:pt idx="1890">
                  <c:v>0.32132052593287586</c:v>
                </c:pt>
                <c:pt idx="1891">
                  <c:v>0.32845954086232887</c:v>
                </c:pt>
                <c:pt idx="1892">
                  <c:v>0.33083770747544655</c:v>
                </c:pt>
                <c:pt idx="1893">
                  <c:v>0.31632983756647681</c:v>
                </c:pt>
                <c:pt idx="1894">
                  <c:v>0.32359594585867429</c:v>
                </c:pt>
                <c:pt idx="1895">
                  <c:v>0.32364533723811473</c:v>
                </c:pt>
                <c:pt idx="1896">
                  <c:v>0.32703405952697429</c:v>
                </c:pt>
                <c:pt idx="1897">
                  <c:v>0.33208937555862972</c:v>
                </c:pt>
                <c:pt idx="1898">
                  <c:v>0.33082266443813513</c:v>
                </c:pt>
                <c:pt idx="1899">
                  <c:v>0.33911096099188376</c:v>
                </c:pt>
                <c:pt idx="1900">
                  <c:v>0.31470314540953043</c:v>
                </c:pt>
                <c:pt idx="1901">
                  <c:v>0.324449545819126</c:v>
                </c:pt>
                <c:pt idx="1902">
                  <c:v>0.3287720295018226</c:v>
                </c:pt>
                <c:pt idx="1903">
                  <c:v>0.31772357283042107</c:v>
                </c:pt>
                <c:pt idx="1904">
                  <c:v>0.32591679053639416</c:v>
                </c:pt>
                <c:pt idx="1905">
                  <c:v>0.30755723606607566</c:v>
                </c:pt>
                <c:pt idx="1906">
                  <c:v>0.31282330496714966</c:v>
                </c:pt>
                <c:pt idx="1907">
                  <c:v>0.31212002110740389</c:v>
                </c:pt>
                <c:pt idx="1908">
                  <c:v>0.31931085027259015</c:v>
                </c:pt>
                <c:pt idx="1909">
                  <c:v>0.32252382578607813</c:v>
                </c:pt>
                <c:pt idx="1910">
                  <c:v>0.32339431567842541</c:v>
                </c:pt>
                <c:pt idx="1911">
                  <c:v>0.32155936966463561</c:v>
                </c:pt>
                <c:pt idx="1912">
                  <c:v>0.30761522682279252</c:v>
                </c:pt>
                <c:pt idx="1913">
                  <c:v>0.32246303419371969</c:v>
                </c:pt>
                <c:pt idx="1914">
                  <c:v>0.32433159903370579</c:v>
                </c:pt>
                <c:pt idx="1915">
                  <c:v>0.32322669932067671</c:v>
                </c:pt>
                <c:pt idx="1916">
                  <c:v>0.32830062008612582</c:v>
                </c:pt>
                <c:pt idx="1917">
                  <c:v>0.33992255608219452</c:v>
                </c:pt>
                <c:pt idx="1918">
                  <c:v>0.31423933237143664</c:v>
                </c:pt>
                <c:pt idx="1919">
                  <c:v>0.32916029897048138</c:v>
                </c:pt>
                <c:pt idx="1920">
                  <c:v>0.32283290325136893</c:v>
                </c:pt>
                <c:pt idx="1921">
                  <c:v>0.33064121715070888</c:v>
                </c:pt>
                <c:pt idx="1922">
                  <c:v>0.3275448058202074</c:v>
                </c:pt>
                <c:pt idx="1923">
                  <c:v>0.32005998248606959</c:v>
                </c:pt>
                <c:pt idx="1924">
                  <c:v>0.32638636736852944</c:v>
                </c:pt>
                <c:pt idx="1925">
                  <c:v>0.31540955433294637</c:v>
                </c:pt>
                <c:pt idx="1926">
                  <c:v>0.3224572314937173</c:v>
                </c:pt>
                <c:pt idx="1927">
                  <c:v>0.31037357826318396</c:v>
                </c:pt>
                <c:pt idx="1928">
                  <c:v>0.31648169418120181</c:v>
                </c:pt>
                <c:pt idx="1929">
                  <c:v>0.32534077463467403</c:v>
                </c:pt>
                <c:pt idx="1930">
                  <c:v>0.32384191105301147</c:v>
                </c:pt>
                <c:pt idx="1931">
                  <c:v>0.32665303478659463</c:v>
                </c:pt>
                <c:pt idx="1932">
                  <c:v>0.32686756612607132</c:v>
                </c:pt>
                <c:pt idx="1933">
                  <c:v>0.31187445330010055</c:v>
                </c:pt>
                <c:pt idx="1934">
                  <c:v>0.3312294910076225</c:v>
                </c:pt>
                <c:pt idx="1935">
                  <c:v>0.31887811380553444</c:v>
                </c:pt>
                <c:pt idx="1936">
                  <c:v>0.33147836999663238</c:v>
                </c:pt>
                <c:pt idx="1937">
                  <c:v>0.31990593616222029</c:v>
                </c:pt>
                <c:pt idx="1938">
                  <c:v>0.33255181940809675</c:v>
                </c:pt>
                <c:pt idx="1939">
                  <c:v>0.3191429972450659</c:v>
                </c:pt>
                <c:pt idx="1940">
                  <c:v>0.31740163983920094</c:v>
                </c:pt>
                <c:pt idx="1941">
                  <c:v>0.32140694608002207</c:v>
                </c:pt>
                <c:pt idx="1942">
                  <c:v>0.3230331693283941</c:v>
                </c:pt>
                <c:pt idx="1943">
                  <c:v>0.32169863584817321</c:v>
                </c:pt>
                <c:pt idx="1944">
                  <c:v>0.324694796858634</c:v>
                </c:pt>
                <c:pt idx="1945">
                  <c:v>0.31984726637845529</c:v>
                </c:pt>
                <c:pt idx="1946">
                  <c:v>0.32510852509818733</c:v>
                </c:pt>
                <c:pt idx="1947">
                  <c:v>0.3275413789085227</c:v>
                </c:pt>
                <c:pt idx="1948">
                  <c:v>0.31388158659518361</c:v>
                </c:pt>
                <c:pt idx="1949">
                  <c:v>0.32245305326114504</c:v>
                </c:pt>
                <c:pt idx="1950">
                  <c:v>0.32885907845400641</c:v>
                </c:pt>
                <c:pt idx="1951">
                  <c:v>0.31882927886164675</c:v>
                </c:pt>
                <c:pt idx="1952">
                  <c:v>0.32585099435282106</c:v>
                </c:pt>
                <c:pt idx="1953">
                  <c:v>0.33151422445271528</c:v>
                </c:pt>
                <c:pt idx="1954">
                  <c:v>0.3210458653520385</c:v>
                </c:pt>
                <c:pt idx="1955">
                  <c:v>0.31486222632401917</c:v>
                </c:pt>
                <c:pt idx="1956">
                  <c:v>0.31171455348930677</c:v>
                </c:pt>
                <c:pt idx="1957">
                  <c:v>0.31778759381370703</c:v>
                </c:pt>
                <c:pt idx="1958">
                  <c:v>0.32378419119984453</c:v>
                </c:pt>
                <c:pt idx="1959">
                  <c:v>0.32173117478565494</c:v>
                </c:pt>
                <c:pt idx="1960">
                  <c:v>0.33236846003355891</c:v>
                </c:pt>
                <c:pt idx="1961">
                  <c:v>0.32339326474888075</c:v>
                </c:pt>
                <c:pt idx="1962">
                  <c:v>0.32622116127844403</c:v>
                </c:pt>
                <c:pt idx="1963">
                  <c:v>0.32665557502947584</c:v>
                </c:pt>
                <c:pt idx="1964">
                  <c:v>0.3270027500250845</c:v>
                </c:pt>
                <c:pt idx="1965">
                  <c:v>0.32322677876206751</c:v>
                </c:pt>
                <c:pt idx="1966">
                  <c:v>0.32318882379746949</c:v>
                </c:pt>
                <c:pt idx="1967">
                  <c:v>0.32283002118772258</c:v>
                </c:pt>
                <c:pt idx="1968">
                  <c:v>0.31977170884462164</c:v>
                </c:pt>
                <c:pt idx="1969">
                  <c:v>0.32195843411717229</c:v>
                </c:pt>
                <c:pt idx="1970">
                  <c:v>0.31617579898134351</c:v>
                </c:pt>
                <c:pt idx="1971">
                  <c:v>0.32447003848490152</c:v>
                </c:pt>
                <c:pt idx="1972">
                  <c:v>0.32918174903746844</c:v>
                </c:pt>
                <c:pt idx="1973">
                  <c:v>0.32002312685572842</c:v>
                </c:pt>
                <c:pt idx="1974">
                  <c:v>0.31485581982032596</c:v>
                </c:pt>
                <c:pt idx="1975">
                  <c:v>0.30157165921718587</c:v>
                </c:pt>
                <c:pt idx="1976">
                  <c:v>0.31883881920802259</c:v>
                </c:pt>
                <c:pt idx="1977">
                  <c:v>0.32222610155891801</c:v>
                </c:pt>
                <c:pt idx="1978">
                  <c:v>0.31883509327165815</c:v>
                </c:pt>
                <c:pt idx="1979">
                  <c:v>0.3261380189385481</c:v>
                </c:pt>
                <c:pt idx="1980">
                  <c:v>0.32641985910347004</c:v>
                </c:pt>
                <c:pt idx="1981">
                  <c:v>0.32162754096339324</c:v>
                </c:pt>
                <c:pt idx="1982">
                  <c:v>0.33442612019610818</c:v>
                </c:pt>
                <c:pt idx="1983">
                  <c:v>0.31530405206973444</c:v>
                </c:pt>
                <c:pt idx="1984">
                  <c:v>0.32324104079377031</c:v>
                </c:pt>
                <c:pt idx="1985">
                  <c:v>0.33937964739512183</c:v>
                </c:pt>
                <c:pt idx="1986">
                  <c:v>0.32263221637789941</c:v>
                </c:pt>
                <c:pt idx="1987">
                  <c:v>0.31331451461491788</c:v>
                </c:pt>
                <c:pt idx="1988">
                  <c:v>0.31808984726365591</c:v>
                </c:pt>
                <c:pt idx="1989">
                  <c:v>0.31584086355742041</c:v>
                </c:pt>
                <c:pt idx="1990">
                  <c:v>0.32233822947924706</c:v>
                </c:pt>
                <c:pt idx="1991">
                  <c:v>0.32661975934192938</c:v>
                </c:pt>
                <c:pt idx="1992">
                  <c:v>0.32817512221219569</c:v>
                </c:pt>
                <c:pt idx="1993">
                  <c:v>0.33634378514653612</c:v>
                </c:pt>
                <c:pt idx="1994">
                  <c:v>0.31661039144238712</c:v>
                </c:pt>
                <c:pt idx="1995">
                  <c:v>0.31884282842970357</c:v>
                </c:pt>
                <c:pt idx="1996">
                  <c:v>0.31652456963903591</c:v>
                </c:pt>
                <c:pt idx="1997">
                  <c:v>0.324306686106546</c:v>
                </c:pt>
                <c:pt idx="1998">
                  <c:v>0.32164302315071625</c:v>
                </c:pt>
                <c:pt idx="1999">
                  <c:v>0.30516302776694215</c:v>
                </c:pt>
                <c:pt idx="2000">
                  <c:v>0.3058982989673279</c:v>
                </c:pt>
                <c:pt idx="2001">
                  <c:v>0.32094037045540302</c:v>
                </c:pt>
                <c:pt idx="2002">
                  <c:v>0.31890614930770206</c:v>
                </c:pt>
                <c:pt idx="2003">
                  <c:v>0.32542892709415938</c:v>
                </c:pt>
                <c:pt idx="2004">
                  <c:v>0.32176424612963317</c:v>
                </c:pt>
                <c:pt idx="2005">
                  <c:v>0.32902948429519974</c:v>
                </c:pt>
                <c:pt idx="2006">
                  <c:v>0.32388351877494292</c:v>
                </c:pt>
                <c:pt idx="2007">
                  <c:v>0.32821180299684238</c:v>
                </c:pt>
                <c:pt idx="2008">
                  <c:v>0.32536662923612236</c:v>
                </c:pt>
                <c:pt idx="2009">
                  <c:v>0.33323614695234083</c:v>
                </c:pt>
                <c:pt idx="2010">
                  <c:v>0.32149384315668961</c:v>
                </c:pt>
                <c:pt idx="2011">
                  <c:v>0.3253236270489433</c:v>
                </c:pt>
                <c:pt idx="2012">
                  <c:v>0.32705232325554678</c:v>
                </c:pt>
                <c:pt idx="2013">
                  <c:v>0.32122487144246092</c:v>
                </c:pt>
                <c:pt idx="2014">
                  <c:v>0.31759996573800631</c:v>
                </c:pt>
                <c:pt idx="2015">
                  <c:v>0.33202659607594809</c:v>
                </c:pt>
                <c:pt idx="2016">
                  <c:v>0.32944933881906163</c:v>
                </c:pt>
                <c:pt idx="2017">
                  <c:v>0.32048976446592303</c:v>
                </c:pt>
                <c:pt idx="2018">
                  <c:v>0.32326992576806568</c:v>
                </c:pt>
                <c:pt idx="2019">
                  <c:v>0.31859089581589212</c:v>
                </c:pt>
                <c:pt idx="2020">
                  <c:v>0.31354103919896226</c:v>
                </c:pt>
                <c:pt idx="2021">
                  <c:v>0.32416298246948155</c:v>
                </c:pt>
                <c:pt idx="2022">
                  <c:v>0.30980803972177884</c:v>
                </c:pt>
                <c:pt idx="2023">
                  <c:v>0.31403444224009747</c:v>
                </c:pt>
                <c:pt idx="2024">
                  <c:v>0.32286986744131563</c:v>
                </c:pt>
                <c:pt idx="2025">
                  <c:v>0.33203450378679944</c:v>
                </c:pt>
                <c:pt idx="2026">
                  <c:v>0.30301623426106206</c:v>
                </c:pt>
                <c:pt idx="2027">
                  <c:v>0.32992330933250408</c:v>
                </c:pt>
                <c:pt idx="2028">
                  <c:v>0.30955622400413346</c:v>
                </c:pt>
                <c:pt idx="2029">
                  <c:v>0.32425330839981681</c:v>
                </c:pt>
                <c:pt idx="2030">
                  <c:v>0.3228324011163346</c:v>
                </c:pt>
                <c:pt idx="2031">
                  <c:v>0.31870139683258625</c:v>
                </c:pt>
                <c:pt idx="2032">
                  <c:v>0.31810690111705497</c:v>
                </c:pt>
                <c:pt idx="2033">
                  <c:v>0.32299385768840211</c:v>
                </c:pt>
                <c:pt idx="2034">
                  <c:v>0.31826090821535913</c:v>
                </c:pt>
                <c:pt idx="2035">
                  <c:v>0.32002313277289407</c:v>
                </c:pt>
                <c:pt idx="2036">
                  <c:v>0.32862967812841315</c:v>
                </c:pt>
                <c:pt idx="2037">
                  <c:v>0.32652250284492501</c:v>
                </c:pt>
                <c:pt idx="2038">
                  <c:v>0.32069296115108936</c:v>
                </c:pt>
                <c:pt idx="2039">
                  <c:v>0.31663716710252376</c:v>
                </c:pt>
                <c:pt idx="2040">
                  <c:v>0.32180663453581126</c:v>
                </c:pt>
                <c:pt idx="2041">
                  <c:v>0.32876134061823586</c:v>
                </c:pt>
                <c:pt idx="2042">
                  <c:v>0.31556014702969926</c:v>
                </c:pt>
                <c:pt idx="2043">
                  <c:v>0.30935167908368555</c:v>
                </c:pt>
                <c:pt idx="2044">
                  <c:v>0.31755348606514244</c:v>
                </c:pt>
                <c:pt idx="2045">
                  <c:v>0.31689308065297317</c:v>
                </c:pt>
                <c:pt idx="2046">
                  <c:v>0.31469665271184577</c:v>
                </c:pt>
                <c:pt idx="2047">
                  <c:v>0.324603319664447</c:v>
                </c:pt>
                <c:pt idx="2048">
                  <c:v>0.31913082908784324</c:v>
                </c:pt>
                <c:pt idx="2049">
                  <c:v>0.32558410378121649</c:v>
                </c:pt>
                <c:pt idx="2050">
                  <c:v>0.30913523942361609</c:v>
                </c:pt>
                <c:pt idx="2051">
                  <c:v>0.31571246652513335</c:v>
                </c:pt>
                <c:pt idx="2052">
                  <c:v>0.31890437068654348</c:v>
                </c:pt>
                <c:pt idx="2053">
                  <c:v>0.3140454506518684</c:v>
                </c:pt>
                <c:pt idx="2054">
                  <c:v>0.31262020254263229</c:v>
                </c:pt>
                <c:pt idx="2055">
                  <c:v>0.31268645983510313</c:v>
                </c:pt>
                <c:pt idx="2056">
                  <c:v>0.32865076710347352</c:v>
                </c:pt>
                <c:pt idx="2057">
                  <c:v>0.32946294521361297</c:v>
                </c:pt>
                <c:pt idx="2058">
                  <c:v>0.32179800092131883</c:v>
                </c:pt>
                <c:pt idx="2059">
                  <c:v>0.32178860574928736</c:v>
                </c:pt>
                <c:pt idx="2060">
                  <c:v>0.32738710546375116</c:v>
                </c:pt>
                <c:pt idx="2061">
                  <c:v>0.32577144323727547</c:v>
                </c:pt>
                <c:pt idx="2062">
                  <c:v>0.32098000616227285</c:v>
                </c:pt>
                <c:pt idx="2063">
                  <c:v>0.32494619836685745</c:v>
                </c:pt>
                <c:pt idx="2064">
                  <c:v>0.33299411856869743</c:v>
                </c:pt>
                <c:pt idx="2065">
                  <c:v>0.30254973250156264</c:v>
                </c:pt>
                <c:pt idx="2066">
                  <c:v>0.31725744456197813</c:v>
                </c:pt>
                <c:pt idx="2067">
                  <c:v>0.32541446209833386</c:v>
                </c:pt>
                <c:pt idx="2068">
                  <c:v>0.33171235827419981</c:v>
                </c:pt>
                <c:pt idx="2069">
                  <c:v>0.33234480152879908</c:v>
                </c:pt>
                <c:pt idx="2070">
                  <c:v>0.32558347543885313</c:v>
                </c:pt>
                <c:pt idx="2071">
                  <c:v>0.32370239315538873</c:v>
                </c:pt>
                <c:pt idx="2072">
                  <c:v>0.31995955654628128</c:v>
                </c:pt>
                <c:pt idx="2073">
                  <c:v>0.32227182424816125</c:v>
                </c:pt>
                <c:pt idx="2074">
                  <c:v>0.32147713529294331</c:v>
                </c:pt>
                <c:pt idx="2075">
                  <c:v>0.32712915472514781</c:v>
                </c:pt>
                <c:pt idx="2076">
                  <c:v>0.30975621202983805</c:v>
                </c:pt>
                <c:pt idx="2077">
                  <c:v>0.30471995704896104</c:v>
                </c:pt>
                <c:pt idx="2078">
                  <c:v>0.31240957169061934</c:v>
                </c:pt>
                <c:pt idx="2079">
                  <c:v>0.31831381437326522</c:v>
                </c:pt>
                <c:pt idx="2080">
                  <c:v>0.32219609154445872</c:v>
                </c:pt>
                <c:pt idx="2081">
                  <c:v>0.32832037392866747</c:v>
                </c:pt>
                <c:pt idx="2082">
                  <c:v>0.3176852581689168</c:v>
                </c:pt>
                <c:pt idx="2083">
                  <c:v>0.32674361175179045</c:v>
                </c:pt>
                <c:pt idx="2084">
                  <c:v>0.31003008439733837</c:v>
                </c:pt>
                <c:pt idx="2085">
                  <c:v>0.30856670853313428</c:v>
                </c:pt>
                <c:pt idx="2086">
                  <c:v>0.3349889275946793</c:v>
                </c:pt>
                <c:pt idx="2087">
                  <c:v>0.3226743573693977</c:v>
                </c:pt>
                <c:pt idx="2088">
                  <c:v>0.32132269570341965</c:v>
                </c:pt>
                <c:pt idx="2089">
                  <c:v>0.32922566771127448</c:v>
                </c:pt>
                <c:pt idx="2090">
                  <c:v>0.33021924625696736</c:v>
                </c:pt>
                <c:pt idx="2091">
                  <c:v>0.31140895934239132</c:v>
                </c:pt>
                <c:pt idx="2092">
                  <c:v>0.31886400065025861</c:v>
                </c:pt>
                <c:pt idx="2093">
                  <c:v>0.31943072812257589</c:v>
                </c:pt>
                <c:pt idx="2094">
                  <c:v>0.32494762606906008</c:v>
                </c:pt>
                <c:pt idx="2095">
                  <c:v>0.32001436725197158</c:v>
                </c:pt>
                <c:pt idx="2096">
                  <c:v>0.3243702646582084</c:v>
                </c:pt>
                <c:pt idx="2097">
                  <c:v>0.31419733133258299</c:v>
                </c:pt>
                <c:pt idx="2098">
                  <c:v>0.32105388310110067</c:v>
                </c:pt>
                <c:pt idx="2099">
                  <c:v>0.33356122979152719</c:v>
                </c:pt>
                <c:pt idx="2100">
                  <c:v>0.31939925824191046</c:v>
                </c:pt>
                <c:pt idx="2101">
                  <c:v>0.32427145942792379</c:v>
                </c:pt>
                <c:pt idx="2102">
                  <c:v>0.31692195184345406</c:v>
                </c:pt>
                <c:pt idx="2103">
                  <c:v>0.31744969484408125</c:v>
                </c:pt>
                <c:pt idx="2104">
                  <c:v>0.32092514154495511</c:v>
                </c:pt>
                <c:pt idx="2105">
                  <c:v>0.31615303312720389</c:v>
                </c:pt>
                <c:pt idx="2106">
                  <c:v>0.328096604173158</c:v>
                </c:pt>
                <c:pt idx="2107">
                  <c:v>0.32005316748749929</c:v>
                </c:pt>
                <c:pt idx="2108">
                  <c:v>0.32085547682358928</c:v>
                </c:pt>
                <c:pt idx="2109">
                  <c:v>0.31636422255651125</c:v>
                </c:pt>
                <c:pt idx="2110">
                  <c:v>0.32876826904369261</c:v>
                </c:pt>
                <c:pt idx="2111">
                  <c:v>0.31304553027661119</c:v>
                </c:pt>
                <c:pt idx="2112">
                  <c:v>0.33586996882710174</c:v>
                </c:pt>
                <c:pt idx="2113">
                  <c:v>0.31283650735405344</c:v>
                </c:pt>
                <c:pt idx="2114">
                  <c:v>0.31929720066683553</c:v>
                </c:pt>
                <c:pt idx="2115">
                  <c:v>0.31606003715008768</c:v>
                </c:pt>
                <c:pt idx="2116">
                  <c:v>0.32659396928771667</c:v>
                </c:pt>
                <c:pt idx="2117">
                  <c:v>0.32607251997975417</c:v>
                </c:pt>
                <c:pt idx="2118">
                  <c:v>0.33016063463982881</c:v>
                </c:pt>
                <c:pt idx="2119">
                  <c:v>0.31984729616286267</c:v>
                </c:pt>
                <c:pt idx="2120">
                  <c:v>0.32297206919580701</c:v>
                </c:pt>
                <c:pt idx="2121">
                  <c:v>0.31120153204911694</c:v>
                </c:pt>
                <c:pt idx="2122">
                  <c:v>0.31698374375676508</c:v>
                </c:pt>
                <c:pt idx="2123">
                  <c:v>0.32289136871789259</c:v>
                </c:pt>
                <c:pt idx="2124">
                  <c:v>0.33090706625216737</c:v>
                </c:pt>
                <c:pt idx="2125">
                  <c:v>0.32299414318217878</c:v>
                </c:pt>
                <c:pt idx="2126">
                  <c:v>0.31908624858032231</c:v>
                </c:pt>
                <c:pt idx="2127">
                  <c:v>0.3247898388771161</c:v>
                </c:pt>
                <c:pt idx="2128">
                  <c:v>0.32615537675954387</c:v>
                </c:pt>
                <c:pt idx="2129">
                  <c:v>0.33947515266761008</c:v>
                </c:pt>
                <c:pt idx="2130">
                  <c:v>0.31133033851751091</c:v>
                </c:pt>
                <c:pt idx="2131">
                  <c:v>0.31603634707754669</c:v>
                </c:pt>
                <c:pt idx="2132">
                  <c:v>0.3255915049245256</c:v>
                </c:pt>
                <c:pt idx="2133">
                  <c:v>0.32030203715309929</c:v>
                </c:pt>
                <c:pt idx="2134">
                  <c:v>0.33582417481713478</c:v>
                </c:pt>
                <c:pt idx="2135">
                  <c:v>0.31688754838489319</c:v>
                </c:pt>
                <c:pt idx="2136">
                  <c:v>0.31931761493453936</c:v>
                </c:pt>
                <c:pt idx="2137">
                  <c:v>0.31851275787007505</c:v>
                </c:pt>
                <c:pt idx="2138">
                  <c:v>0.32718884779612978</c:v>
                </c:pt>
                <c:pt idx="2139">
                  <c:v>0.32804568138946066</c:v>
                </c:pt>
                <c:pt idx="2140">
                  <c:v>0.31922467710497526</c:v>
                </c:pt>
                <c:pt idx="2141">
                  <c:v>0.33063406051527799</c:v>
                </c:pt>
                <c:pt idx="2142">
                  <c:v>0.3222101526375456</c:v>
                </c:pt>
                <c:pt idx="2143">
                  <c:v>0.30759530966587423</c:v>
                </c:pt>
                <c:pt idx="2144">
                  <c:v>0.33675727313250703</c:v>
                </c:pt>
                <c:pt idx="2145">
                  <c:v>0.31981434110912299</c:v>
                </c:pt>
                <c:pt idx="2146">
                  <c:v>0.32612964435070302</c:v>
                </c:pt>
                <c:pt idx="2147">
                  <c:v>0.3172033529975915</c:v>
                </c:pt>
                <c:pt idx="2148">
                  <c:v>0.32065667337807918</c:v>
                </c:pt>
                <c:pt idx="2149">
                  <c:v>0.31630441397017961</c:v>
                </c:pt>
                <c:pt idx="2150">
                  <c:v>0.32225117164484807</c:v>
                </c:pt>
                <c:pt idx="2151">
                  <c:v>0.31461982167033176</c:v>
                </c:pt>
                <c:pt idx="2152">
                  <c:v>0.3115274974792247</c:v>
                </c:pt>
                <c:pt idx="2153">
                  <c:v>0.31650033594381122</c:v>
                </c:pt>
                <c:pt idx="2154">
                  <c:v>0.32125767103751235</c:v>
                </c:pt>
                <c:pt idx="2155">
                  <c:v>0.31131349805728448</c:v>
                </c:pt>
                <c:pt idx="2156">
                  <c:v>0.31550438359772259</c:v>
                </c:pt>
                <c:pt idx="2157">
                  <c:v>0.31715101791734646</c:v>
                </c:pt>
                <c:pt idx="2158">
                  <c:v>0.30866151080175397</c:v>
                </c:pt>
                <c:pt idx="2159">
                  <c:v>0.3225477087056855</c:v>
                </c:pt>
                <c:pt idx="2160">
                  <c:v>0.32319738887217792</c:v>
                </c:pt>
                <c:pt idx="2161">
                  <c:v>0.33089019438028922</c:v>
                </c:pt>
                <c:pt idx="2162">
                  <c:v>0.31470666402515446</c:v>
                </c:pt>
                <c:pt idx="2163">
                  <c:v>0.3062311306409099</c:v>
                </c:pt>
                <c:pt idx="2164">
                  <c:v>0.326844272015411</c:v>
                </c:pt>
                <c:pt idx="2165">
                  <c:v>0.33392319645057966</c:v>
                </c:pt>
                <c:pt idx="2166">
                  <c:v>0.32462747676431675</c:v>
                </c:pt>
                <c:pt idx="2167">
                  <c:v>0.32732509774285606</c:v>
                </c:pt>
                <c:pt idx="2168">
                  <c:v>0.32768897372814987</c:v>
                </c:pt>
                <c:pt idx="2169">
                  <c:v>0.32538315019349029</c:v>
                </c:pt>
                <c:pt idx="2170">
                  <c:v>0.31759475101886359</c:v>
                </c:pt>
                <c:pt idx="2171">
                  <c:v>0.31395931790959075</c:v>
                </c:pt>
                <c:pt idx="2172">
                  <c:v>0.33446059670934131</c:v>
                </c:pt>
                <c:pt idx="2173">
                  <c:v>0.32289301641662749</c:v>
                </c:pt>
                <c:pt idx="2174">
                  <c:v>0.33474473051758946</c:v>
                </c:pt>
                <c:pt idx="2175">
                  <c:v>0.31718973318735655</c:v>
                </c:pt>
                <c:pt idx="2176">
                  <c:v>0.3202519571228245</c:v>
                </c:pt>
                <c:pt idx="2177">
                  <c:v>0.32220292136505069</c:v>
                </c:pt>
                <c:pt idx="2178">
                  <c:v>0.31538362155651456</c:v>
                </c:pt>
                <c:pt idx="2179">
                  <c:v>0.32443396902297439</c:v>
                </c:pt>
                <c:pt idx="2180">
                  <c:v>0.32853198350845936</c:v>
                </c:pt>
                <c:pt idx="2181">
                  <c:v>0.31522953824163685</c:v>
                </c:pt>
                <c:pt idx="2182">
                  <c:v>0.3276274433761629</c:v>
                </c:pt>
                <c:pt idx="2183">
                  <c:v>0.32490930992660672</c:v>
                </c:pt>
                <c:pt idx="2184">
                  <c:v>0.33727284686272224</c:v>
                </c:pt>
                <c:pt idx="2185">
                  <c:v>0.32191648607118428</c:v>
                </c:pt>
                <c:pt idx="2186">
                  <c:v>0.30936575629428809</c:v>
                </c:pt>
                <c:pt idx="2187">
                  <c:v>0.31695587686994853</c:v>
                </c:pt>
                <c:pt idx="2188">
                  <c:v>0.32845580549971509</c:v>
                </c:pt>
                <c:pt idx="2189">
                  <c:v>0.32327503143752345</c:v>
                </c:pt>
                <c:pt idx="2190">
                  <c:v>0.31677300818994825</c:v>
                </c:pt>
                <c:pt idx="2191">
                  <c:v>0.31871008597859402</c:v>
                </c:pt>
                <c:pt idx="2192">
                  <c:v>0.32752533535262485</c:v>
                </c:pt>
                <c:pt idx="2193">
                  <c:v>0.33183464348584485</c:v>
                </c:pt>
                <c:pt idx="2194">
                  <c:v>0.31336935441169878</c:v>
                </c:pt>
                <c:pt idx="2195">
                  <c:v>0.32820332881802783</c:v>
                </c:pt>
                <c:pt idx="2196">
                  <c:v>0.32702745436461211</c:v>
                </c:pt>
                <c:pt idx="2197">
                  <c:v>0.32020170481913879</c:v>
                </c:pt>
                <c:pt idx="2198">
                  <c:v>0.31286474169060163</c:v>
                </c:pt>
                <c:pt idx="2199">
                  <c:v>0.31937600123759335</c:v>
                </c:pt>
                <c:pt idx="2200">
                  <c:v>0.32607457947238705</c:v>
                </c:pt>
                <c:pt idx="2201">
                  <c:v>0.30032365918503112</c:v>
                </c:pt>
                <c:pt idx="2202">
                  <c:v>0.31699940101718121</c:v>
                </c:pt>
                <c:pt idx="2203">
                  <c:v>0.33438993489980079</c:v>
                </c:pt>
                <c:pt idx="2204">
                  <c:v>0.32669974031462368</c:v>
                </c:pt>
                <c:pt idx="2205">
                  <c:v>0.30588647864158025</c:v>
                </c:pt>
                <c:pt idx="2206">
                  <c:v>0.32364743861220557</c:v>
                </c:pt>
                <c:pt idx="2207">
                  <c:v>0.31738828863356305</c:v>
                </c:pt>
                <c:pt idx="2208">
                  <c:v>0.3271621499570101</c:v>
                </c:pt>
                <c:pt idx="2209">
                  <c:v>0.32400372383596943</c:v>
                </c:pt>
                <c:pt idx="2210">
                  <c:v>0.32059220609550981</c:v>
                </c:pt>
                <c:pt idx="2211">
                  <c:v>0.31213886916401823</c:v>
                </c:pt>
                <c:pt idx="2212">
                  <c:v>0.31973731540116079</c:v>
                </c:pt>
                <c:pt idx="2213">
                  <c:v>0.31671534636917431</c:v>
                </c:pt>
                <c:pt idx="2214">
                  <c:v>0.32158371082415615</c:v>
                </c:pt>
                <c:pt idx="2215">
                  <c:v>0.32454504051348532</c:v>
                </c:pt>
                <c:pt idx="2216">
                  <c:v>0.33385511558602743</c:v>
                </c:pt>
                <c:pt idx="2217">
                  <c:v>0.32136151207767216</c:v>
                </c:pt>
                <c:pt idx="2218">
                  <c:v>0.31387832532164073</c:v>
                </c:pt>
                <c:pt idx="2219">
                  <c:v>0.31598676730737563</c:v>
                </c:pt>
                <c:pt idx="2220">
                  <c:v>0.32398417493064247</c:v>
                </c:pt>
                <c:pt idx="2221">
                  <c:v>0.31716348373585601</c:v>
                </c:pt>
                <c:pt idx="2222">
                  <c:v>0.3213402864483319</c:v>
                </c:pt>
                <c:pt idx="2223">
                  <c:v>0.32498629559782899</c:v>
                </c:pt>
                <c:pt idx="2224">
                  <c:v>0.33143432927425898</c:v>
                </c:pt>
                <c:pt idx="2225">
                  <c:v>0.33283546160786248</c:v>
                </c:pt>
                <c:pt idx="2226">
                  <c:v>0.33029302873657346</c:v>
                </c:pt>
                <c:pt idx="2227">
                  <c:v>0.32046039555058925</c:v>
                </c:pt>
                <c:pt idx="2228">
                  <c:v>0.32165394443630324</c:v>
                </c:pt>
                <c:pt idx="2229">
                  <c:v>0.33269655445747559</c:v>
                </c:pt>
                <c:pt idx="2230">
                  <c:v>0.31317059223468185</c:v>
                </c:pt>
                <c:pt idx="2231">
                  <c:v>0.32242648314754735</c:v>
                </c:pt>
                <c:pt idx="2232">
                  <c:v>0.31659733087304759</c:v>
                </c:pt>
                <c:pt idx="2233">
                  <c:v>0.32581408309771093</c:v>
                </c:pt>
                <c:pt idx="2234">
                  <c:v>0.30564844876281622</c:v>
                </c:pt>
                <c:pt idx="2235">
                  <c:v>0.31707466373756443</c:v>
                </c:pt>
                <c:pt idx="2236">
                  <c:v>0.31189742466795256</c:v>
                </c:pt>
                <c:pt idx="2237">
                  <c:v>0.32313020569216244</c:v>
                </c:pt>
                <c:pt idx="2238">
                  <c:v>0.32386493355997303</c:v>
                </c:pt>
                <c:pt idx="2239">
                  <c:v>0.30989531134618886</c:v>
                </c:pt>
                <c:pt idx="2240">
                  <c:v>0.31888567845240234</c:v>
                </c:pt>
                <c:pt idx="2241">
                  <c:v>0.31435118074569324</c:v>
                </c:pt>
                <c:pt idx="2242">
                  <c:v>0.31994173415400418</c:v>
                </c:pt>
                <c:pt idx="2243">
                  <c:v>0.32533177168256244</c:v>
                </c:pt>
                <c:pt idx="2244">
                  <c:v>0.31364556069415345</c:v>
                </c:pt>
                <c:pt idx="2245">
                  <c:v>0.31625114115444841</c:v>
                </c:pt>
                <c:pt idx="2246">
                  <c:v>0.31083989911889542</c:v>
                </c:pt>
                <c:pt idx="2247">
                  <c:v>0.31593206520328632</c:v>
                </c:pt>
                <c:pt idx="2248">
                  <c:v>0.32265006926692724</c:v>
                </c:pt>
                <c:pt idx="2249">
                  <c:v>0.32605078329885623</c:v>
                </c:pt>
                <c:pt idx="2250">
                  <c:v>0.33428773579781557</c:v>
                </c:pt>
                <c:pt idx="2251">
                  <c:v>0.32363029342778882</c:v>
                </c:pt>
                <c:pt idx="2252">
                  <c:v>0.30908989809136733</c:v>
                </c:pt>
                <c:pt idx="2253">
                  <c:v>0.31242137402686604</c:v>
                </c:pt>
                <c:pt idx="2254">
                  <c:v>0.32432583071612453</c:v>
                </c:pt>
                <c:pt idx="2255">
                  <c:v>0.32113476211695247</c:v>
                </c:pt>
                <c:pt idx="2256">
                  <c:v>0.32412541016401952</c:v>
                </c:pt>
                <c:pt idx="2257">
                  <c:v>0.31170606016030156</c:v>
                </c:pt>
                <c:pt idx="2258">
                  <c:v>0.3248692412987606</c:v>
                </c:pt>
                <c:pt idx="2259">
                  <c:v>0.31286845113707484</c:v>
                </c:pt>
                <c:pt idx="2260">
                  <c:v>0.30823779525246553</c:v>
                </c:pt>
                <c:pt idx="2261">
                  <c:v>0.32452281421828644</c:v>
                </c:pt>
                <c:pt idx="2262">
                  <c:v>0.31901978779443435</c:v>
                </c:pt>
                <c:pt idx="2263">
                  <c:v>0.32372765364990552</c:v>
                </c:pt>
                <c:pt idx="2264">
                  <c:v>0.3165271959281335</c:v>
                </c:pt>
                <c:pt idx="2265">
                  <c:v>0.31196830582076884</c:v>
                </c:pt>
                <c:pt idx="2266">
                  <c:v>0.32694000441961502</c:v>
                </c:pt>
                <c:pt idx="2267">
                  <c:v>0.32676121266981711</c:v>
                </c:pt>
                <c:pt idx="2268">
                  <c:v>0.31569268133792827</c:v>
                </c:pt>
                <c:pt idx="2269">
                  <c:v>0.3173518887477802</c:v>
                </c:pt>
                <c:pt idx="2270">
                  <c:v>0.31270134877872291</c:v>
                </c:pt>
                <c:pt idx="2271">
                  <c:v>0.31978205119475034</c:v>
                </c:pt>
                <c:pt idx="2272">
                  <c:v>0.32588549304501357</c:v>
                </c:pt>
                <c:pt idx="2273">
                  <c:v>0.33010381372226649</c:v>
                </c:pt>
                <c:pt idx="2274">
                  <c:v>0.32353612241703383</c:v>
                </c:pt>
                <c:pt idx="2275">
                  <c:v>0.31903075243498513</c:v>
                </c:pt>
                <c:pt idx="2276">
                  <c:v>0.31640364266714882</c:v>
                </c:pt>
                <c:pt idx="2277">
                  <c:v>0.32065440538165046</c:v>
                </c:pt>
                <c:pt idx="2278">
                  <c:v>0.3210526082126437</c:v>
                </c:pt>
                <c:pt idx="2279">
                  <c:v>0.32972007699121536</c:v>
                </c:pt>
                <c:pt idx="2280">
                  <c:v>0.32348671720156696</c:v>
                </c:pt>
                <c:pt idx="2281">
                  <c:v>0.32122359095572794</c:v>
                </c:pt>
                <c:pt idx="2282">
                  <c:v>0.33184964215421259</c:v>
                </c:pt>
                <c:pt idx="2283">
                  <c:v>0.32837989310690385</c:v>
                </c:pt>
                <c:pt idx="2284">
                  <c:v>0.32633380953299568</c:v>
                </c:pt>
                <c:pt idx="2285">
                  <c:v>0.31121084421551704</c:v>
                </c:pt>
                <c:pt idx="2286">
                  <c:v>0.31913374809706052</c:v>
                </c:pt>
                <c:pt idx="2287">
                  <c:v>0.31757306434682286</c:v>
                </c:pt>
                <c:pt idx="2288">
                  <c:v>0.31102927087874099</c:v>
                </c:pt>
                <c:pt idx="2289">
                  <c:v>0.32622119362474533</c:v>
                </c:pt>
                <c:pt idx="2290">
                  <c:v>0.31420623693285821</c:v>
                </c:pt>
                <c:pt idx="2291">
                  <c:v>0.32705227483090094</c:v>
                </c:pt>
                <c:pt idx="2292">
                  <c:v>0.31536273380878815</c:v>
                </c:pt>
                <c:pt idx="2293">
                  <c:v>0.32329734458995579</c:v>
                </c:pt>
                <c:pt idx="2294">
                  <c:v>0.32276913666909746</c:v>
                </c:pt>
                <c:pt idx="2295">
                  <c:v>0.32544755732110398</c:v>
                </c:pt>
                <c:pt idx="2296">
                  <c:v>0.31944310760023875</c:v>
                </c:pt>
                <c:pt idx="2297">
                  <c:v>0.30244568216505191</c:v>
                </c:pt>
                <c:pt idx="2298">
                  <c:v>0.31939029265272223</c:v>
                </c:pt>
                <c:pt idx="2299">
                  <c:v>0.31906138832997877</c:v>
                </c:pt>
                <c:pt idx="2300">
                  <c:v>0.30935811398127555</c:v>
                </c:pt>
                <c:pt idx="2301">
                  <c:v>0.32456802227207637</c:v>
                </c:pt>
                <c:pt idx="2302">
                  <c:v>0.33790702982325982</c:v>
                </c:pt>
                <c:pt idx="2303">
                  <c:v>0.31924096473558355</c:v>
                </c:pt>
                <c:pt idx="2304">
                  <c:v>0.30824934864594339</c:v>
                </c:pt>
                <c:pt idx="2305">
                  <c:v>0.32328348957898201</c:v>
                </c:pt>
                <c:pt idx="2306">
                  <c:v>0.31975440471369843</c:v>
                </c:pt>
                <c:pt idx="2307">
                  <c:v>0.32580381375070999</c:v>
                </c:pt>
                <c:pt idx="2308">
                  <c:v>0.32666980161154002</c:v>
                </c:pt>
                <c:pt idx="2309">
                  <c:v>0.32258217504778824</c:v>
                </c:pt>
                <c:pt idx="2310">
                  <c:v>0.31925855323302232</c:v>
                </c:pt>
                <c:pt idx="2311">
                  <c:v>0.32307902227440199</c:v>
                </c:pt>
                <c:pt idx="2312">
                  <c:v>0.31641916686952565</c:v>
                </c:pt>
                <c:pt idx="2313">
                  <c:v>0.31840467605763678</c:v>
                </c:pt>
                <c:pt idx="2314">
                  <c:v>0.32276318163077294</c:v>
                </c:pt>
                <c:pt idx="2315">
                  <c:v>0.32873418570786916</c:v>
                </c:pt>
                <c:pt idx="2316">
                  <c:v>0.31849524893820713</c:v>
                </c:pt>
                <c:pt idx="2317">
                  <c:v>0.31841333545868372</c:v>
                </c:pt>
                <c:pt idx="2318">
                  <c:v>0.3243219934206823</c:v>
                </c:pt>
                <c:pt idx="2319">
                  <c:v>0.32782558061503819</c:v>
                </c:pt>
                <c:pt idx="2320">
                  <c:v>0.3169015792025186</c:v>
                </c:pt>
                <c:pt idx="2321">
                  <c:v>0.31856934756869032</c:v>
                </c:pt>
                <c:pt idx="2322">
                  <c:v>0.32025720945464392</c:v>
                </c:pt>
                <c:pt idx="2323">
                  <c:v>0.32025150315451922</c:v>
                </c:pt>
                <c:pt idx="2324">
                  <c:v>0.32119752374156518</c:v>
                </c:pt>
                <c:pt idx="2325">
                  <c:v>0.32034048314546271</c:v>
                </c:pt>
                <c:pt idx="2326">
                  <c:v>0.32896438961727031</c:v>
                </c:pt>
                <c:pt idx="2327">
                  <c:v>0.32074518304784283</c:v>
                </c:pt>
                <c:pt idx="2328">
                  <c:v>0.33050757792284341</c:v>
                </c:pt>
                <c:pt idx="2329">
                  <c:v>0.31424456443348558</c:v>
                </c:pt>
                <c:pt idx="2330">
                  <c:v>0.31239732736991888</c:v>
                </c:pt>
                <c:pt idx="2331">
                  <c:v>0.31233085783117964</c:v>
                </c:pt>
                <c:pt idx="2332">
                  <c:v>0.32369895242806901</c:v>
                </c:pt>
                <c:pt idx="2333">
                  <c:v>0.32553391522567837</c:v>
                </c:pt>
                <c:pt idx="2334">
                  <c:v>0.30939511950148102</c:v>
                </c:pt>
                <c:pt idx="2335">
                  <c:v>0.32532250902998988</c:v>
                </c:pt>
                <c:pt idx="2336">
                  <c:v>0.31327679775645495</c:v>
                </c:pt>
                <c:pt idx="2337">
                  <c:v>0.32266480399319619</c:v>
                </c:pt>
                <c:pt idx="2338">
                  <c:v>0.31104458584584005</c:v>
                </c:pt>
                <c:pt idx="2339">
                  <c:v>0.32005296989440757</c:v>
                </c:pt>
                <c:pt idx="2340">
                  <c:v>0.3129001658746382</c:v>
                </c:pt>
                <c:pt idx="2341">
                  <c:v>0.32286344977484505</c:v>
                </c:pt>
                <c:pt idx="2342">
                  <c:v>0.31814326833948109</c:v>
                </c:pt>
                <c:pt idx="2343">
                  <c:v>0.30781424877364905</c:v>
                </c:pt>
                <c:pt idx="2344">
                  <c:v>0.32275140762189936</c:v>
                </c:pt>
                <c:pt idx="2345">
                  <c:v>0.3282071514948649</c:v>
                </c:pt>
                <c:pt idx="2346">
                  <c:v>0.3237687499121007</c:v>
                </c:pt>
                <c:pt idx="2347">
                  <c:v>0.31903800367708202</c:v>
                </c:pt>
                <c:pt idx="2348">
                  <c:v>0.32684536391001417</c:v>
                </c:pt>
                <c:pt idx="2349">
                  <c:v>0.31904481693154907</c:v>
                </c:pt>
                <c:pt idx="2350">
                  <c:v>0.3252400600964433</c:v>
                </c:pt>
                <c:pt idx="2351">
                  <c:v>0.32613883322412662</c:v>
                </c:pt>
                <c:pt idx="2352">
                  <c:v>0.32281536753622497</c:v>
                </c:pt>
                <c:pt idx="2353">
                  <c:v>0.31550676554247992</c:v>
                </c:pt>
                <c:pt idx="2354">
                  <c:v>0.33041997115901217</c:v>
                </c:pt>
                <c:pt idx="2355">
                  <c:v>0.31960418691393694</c:v>
                </c:pt>
                <c:pt idx="2356">
                  <c:v>0.30380498840193704</c:v>
                </c:pt>
                <c:pt idx="2357">
                  <c:v>0.32206764747827921</c:v>
                </c:pt>
                <c:pt idx="2358">
                  <c:v>0.31604056190812529</c:v>
                </c:pt>
                <c:pt idx="2359">
                  <c:v>0.32104552142436682</c:v>
                </c:pt>
                <c:pt idx="2360">
                  <c:v>0.30900318124844223</c:v>
                </c:pt>
                <c:pt idx="2361">
                  <c:v>0.31624539034102195</c:v>
                </c:pt>
                <c:pt idx="2362">
                  <c:v>0.31947127578391654</c:v>
                </c:pt>
                <c:pt idx="2363">
                  <c:v>0.33434213605518015</c:v>
                </c:pt>
                <c:pt idx="2364">
                  <c:v>0.32644043721918087</c:v>
                </c:pt>
                <c:pt idx="2365">
                  <c:v>0.31007238193326214</c:v>
                </c:pt>
                <c:pt idx="2366">
                  <c:v>0.32519238008616952</c:v>
                </c:pt>
                <c:pt idx="2367">
                  <c:v>0.32398495083051004</c:v>
                </c:pt>
                <c:pt idx="2368">
                  <c:v>0.32195947783415363</c:v>
                </c:pt>
                <c:pt idx="2369">
                  <c:v>0.31695757440640387</c:v>
                </c:pt>
                <c:pt idx="2370">
                  <c:v>0.31537435619881771</c:v>
                </c:pt>
                <c:pt idx="2371">
                  <c:v>0.32456412448989447</c:v>
                </c:pt>
                <c:pt idx="2372">
                  <c:v>0.32029920341719409</c:v>
                </c:pt>
                <c:pt idx="2373">
                  <c:v>0.31111635218375844</c:v>
                </c:pt>
                <c:pt idx="2374">
                  <c:v>0.32435994988565031</c:v>
                </c:pt>
                <c:pt idx="2375">
                  <c:v>0.32630067055483158</c:v>
                </c:pt>
                <c:pt idx="2376">
                  <c:v>0.32736593743683573</c:v>
                </c:pt>
                <c:pt idx="2377">
                  <c:v>0.31594210735951833</c:v>
                </c:pt>
                <c:pt idx="2378">
                  <c:v>0.33525435081407862</c:v>
                </c:pt>
                <c:pt idx="2379">
                  <c:v>0.3362253023346507</c:v>
                </c:pt>
                <c:pt idx="2380">
                  <c:v>0.32214530994144219</c:v>
                </c:pt>
                <c:pt idx="2381">
                  <c:v>0.31337734930103744</c:v>
                </c:pt>
                <c:pt idx="2382">
                  <c:v>0.30590395482539456</c:v>
                </c:pt>
                <c:pt idx="2383">
                  <c:v>0.3218046063151373</c:v>
                </c:pt>
                <c:pt idx="2384">
                  <c:v>0.31829243285476405</c:v>
                </c:pt>
                <c:pt idx="2385">
                  <c:v>0.31862545900099648</c:v>
                </c:pt>
                <c:pt idx="2386">
                  <c:v>0.32505498293841417</c:v>
                </c:pt>
                <c:pt idx="2387">
                  <c:v>0.32206156267884012</c:v>
                </c:pt>
                <c:pt idx="2388">
                  <c:v>0.3173139584273727</c:v>
                </c:pt>
                <c:pt idx="2389">
                  <c:v>0.32275058589478117</c:v>
                </c:pt>
                <c:pt idx="2390">
                  <c:v>0.31463442917810991</c:v>
                </c:pt>
                <c:pt idx="2391">
                  <c:v>0.32734096673531277</c:v>
                </c:pt>
                <c:pt idx="2392">
                  <c:v>0.31333562356717809</c:v>
                </c:pt>
                <c:pt idx="2393">
                  <c:v>0.32012566315510715</c:v>
                </c:pt>
                <c:pt idx="2394">
                  <c:v>0.31584197272652198</c:v>
                </c:pt>
                <c:pt idx="2395">
                  <c:v>0.31120103182846881</c:v>
                </c:pt>
                <c:pt idx="2396">
                  <c:v>0.33643151518001213</c:v>
                </c:pt>
                <c:pt idx="2397">
                  <c:v>0.3182793847353157</c:v>
                </c:pt>
                <c:pt idx="2398">
                  <c:v>0.34053086839056984</c:v>
                </c:pt>
                <c:pt idx="2399">
                  <c:v>0.33087493826726577</c:v>
                </c:pt>
                <c:pt idx="2400">
                  <c:v>0.31557020585619039</c:v>
                </c:pt>
                <c:pt idx="2401">
                  <c:v>0.31667516403523988</c:v>
                </c:pt>
                <c:pt idx="2402">
                  <c:v>0.31747385868582045</c:v>
                </c:pt>
                <c:pt idx="2403">
                  <c:v>0.33201107318179712</c:v>
                </c:pt>
                <c:pt idx="2404">
                  <c:v>0.33068364509852227</c:v>
                </c:pt>
                <c:pt idx="2405">
                  <c:v>0.32921694801364909</c:v>
                </c:pt>
                <c:pt idx="2406">
                  <c:v>0.32089992417814595</c:v>
                </c:pt>
                <c:pt idx="2407">
                  <c:v>0.32498951076975718</c:v>
                </c:pt>
                <c:pt idx="2408">
                  <c:v>0.32454240546941243</c:v>
                </c:pt>
                <c:pt idx="2409">
                  <c:v>0.31321668220245397</c:v>
                </c:pt>
                <c:pt idx="2410">
                  <c:v>0.31305021874082983</c:v>
                </c:pt>
                <c:pt idx="2411">
                  <c:v>0.32077300184417656</c:v>
                </c:pt>
                <c:pt idx="2412">
                  <c:v>0.32744359611384372</c:v>
                </c:pt>
                <c:pt idx="2413">
                  <c:v>0.33134849876408223</c:v>
                </c:pt>
                <c:pt idx="2414">
                  <c:v>0.30520405202999801</c:v>
                </c:pt>
                <c:pt idx="2415">
                  <c:v>0.32102583272150192</c:v>
                </c:pt>
                <c:pt idx="2416">
                  <c:v>0.32940205722400773</c:v>
                </c:pt>
                <c:pt idx="2417">
                  <c:v>0.32517256206168632</c:v>
                </c:pt>
                <c:pt idx="2418">
                  <c:v>0.31220851825311785</c:v>
                </c:pt>
                <c:pt idx="2419">
                  <c:v>0.31069680714949433</c:v>
                </c:pt>
                <c:pt idx="2420">
                  <c:v>0.32316185183894119</c:v>
                </c:pt>
                <c:pt idx="2421">
                  <c:v>0.31960866659284926</c:v>
                </c:pt>
                <c:pt idx="2422">
                  <c:v>0.32834690287274915</c:v>
                </c:pt>
                <c:pt idx="2423">
                  <c:v>0.31612056190540438</c:v>
                </c:pt>
                <c:pt idx="2424">
                  <c:v>0.33019758856436365</c:v>
                </c:pt>
                <c:pt idx="2425">
                  <c:v>0.32022538545670454</c:v>
                </c:pt>
                <c:pt idx="2426">
                  <c:v>0.31686609211101691</c:v>
                </c:pt>
                <c:pt idx="2427">
                  <c:v>0.32234166868006736</c:v>
                </c:pt>
                <c:pt idx="2428">
                  <c:v>0.3254555985199582</c:v>
                </c:pt>
                <c:pt idx="2429">
                  <c:v>0.32716541662988968</c:v>
                </c:pt>
                <c:pt idx="2430">
                  <c:v>0.32354505115713922</c:v>
                </c:pt>
                <c:pt idx="2431">
                  <c:v>0.30771401699915885</c:v>
                </c:pt>
                <c:pt idx="2432">
                  <c:v>0.31245310068218657</c:v>
                </c:pt>
                <c:pt idx="2433">
                  <c:v>0.32857668183237965</c:v>
                </c:pt>
                <c:pt idx="2434">
                  <c:v>0.32133854255513378</c:v>
                </c:pt>
                <c:pt idx="2435">
                  <c:v>0.32438337289338509</c:v>
                </c:pt>
                <c:pt idx="2436">
                  <c:v>0.31705536077568719</c:v>
                </c:pt>
                <c:pt idx="2437">
                  <c:v>0.3169594656880248</c:v>
                </c:pt>
                <c:pt idx="2438">
                  <c:v>0.32537003377845608</c:v>
                </c:pt>
                <c:pt idx="2439">
                  <c:v>0.32612935864952941</c:v>
                </c:pt>
                <c:pt idx="2440">
                  <c:v>0.32221880914546719</c:v>
                </c:pt>
                <c:pt idx="2441">
                  <c:v>0.32397334979961301</c:v>
                </c:pt>
                <c:pt idx="2442">
                  <c:v>0.32377935517674944</c:v>
                </c:pt>
                <c:pt idx="2443">
                  <c:v>0.32779470276531908</c:v>
                </c:pt>
                <c:pt idx="2444">
                  <c:v>0.3189062993243692</c:v>
                </c:pt>
                <c:pt idx="2445">
                  <c:v>0.313733486919273</c:v>
                </c:pt>
                <c:pt idx="2446">
                  <c:v>0.3167309484331905</c:v>
                </c:pt>
                <c:pt idx="2447">
                  <c:v>0.31832190307021813</c:v>
                </c:pt>
                <c:pt idx="2448">
                  <c:v>0.32500697340692825</c:v>
                </c:pt>
                <c:pt idx="2449">
                  <c:v>0.32700965659367953</c:v>
                </c:pt>
                <c:pt idx="2450">
                  <c:v>0.31398576959100988</c:v>
                </c:pt>
                <c:pt idx="2451">
                  <c:v>0.32058206218129398</c:v>
                </c:pt>
                <c:pt idx="2452">
                  <c:v>0.32482389145432694</c:v>
                </c:pt>
                <c:pt idx="2453">
                  <c:v>0.31377901280905329</c:v>
                </c:pt>
                <c:pt idx="2454">
                  <c:v>0.31817601614762486</c:v>
                </c:pt>
                <c:pt idx="2455">
                  <c:v>0.331700989919614</c:v>
                </c:pt>
                <c:pt idx="2456">
                  <c:v>0.31564460297952734</c:v>
                </c:pt>
                <c:pt idx="2457">
                  <c:v>0.31794151395974546</c:v>
                </c:pt>
                <c:pt idx="2458">
                  <c:v>0.32338241702213844</c:v>
                </c:pt>
                <c:pt idx="2459">
                  <c:v>0.32483601107608545</c:v>
                </c:pt>
                <c:pt idx="2460">
                  <c:v>0.32320266532885794</c:v>
                </c:pt>
                <c:pt idx="2461">
                  <c:v>0.31027800594734878</c:v>
                </c:pt>
                <c:pt idx="2462">
                  <c:v>0.3185876067303583</c:v>
                </c:pt>
                <c:pt idx="2463">
                  <c:v>0.32592803882069543</c:v>
                </c:pt>
                <c:pt idx="2464">
                  <c:v>0.30966468033068278</c:v>
                </c:pt>
                <c:pt idx="2465">
                  <c:v>0.30307011530176731</c:v>
                </c:pt>
                <c:pt idx="2466">
                  <c:v>0.30984466976455294</c:v>
                </c:pt>
                <c:pt idx="2467">
                  <c:v>0.31709127086617162</c:v>
                </c:pt>
                <c:pt idx="2468">
                  <c:v>0.32413010289329669</c:v>
                </c:pt>
                <c:pt idx="2469">
                  <c:v>0.31201622844900634</c:v>
                </c:pt>
                <c:pt idx="2470">
                  <c:v>0.32019929440612416</c:v>
                </c:pt>
                <c:pt idx="2471">
                  <c:v>0.32685842880214933</c:v>
                </c:pt>
                <c:pt idx="2472">
                  <c:v>0.31886402848838058</c:v>
                </c:pt>
                <c:pt idx="2473">
                  <c:v>0.32329886827807131</c:v>
                </c:pt>
                <c:pt idx="2474">
                  <c:v>0.32153418539467926</c:v>
                </c:pt>
                <c:pt idx="2475">
                  <c:v>0.31752685310117335</c:v>
                </c:pt>
                <c:pt idx="2476">
                  <c:v>0.31698462004554484</c:v>
                </c:pt>
                <c:pt idx="2477">
                  <c:v>0.33025891115121353</c:v>
                </c:pt>
                <c:pt idx="2478">
                  <c:v>0.3348172284086241</c:v>
                </c:pt>
                <c:pt idx="2479">
                  <c:v>0.32017914539077386</c:v>
                </c:pt>
                <c:pt idx="2480">
                  <c:v>0.32411283444290773</c:v>
                </c:pt>
                <c:pt idx="2481">
                  <c:v>0.3204803558586784</c:v>
                </c:pt>
                <c:pt idx="2482">
                  <c:v>0.3288731665844371</c:v>
                </c:pt>
                <c:pt idx="2483">
                  <c:v>0.33034687959450904</c:v>
                </c:pt>
                <c:pt idx="2484">
                  <c:v>0.31902786204088651</c:v>
                </c:pt>
                <c:pt idx="2485">
                  <c:v>0.32771065642926328</c:v>
                </c:pt>
                <c:pt idx="2486">
                  <c:v>0.31389379553335039</c:v>
                </c:pt>
                <c:pt idx="2487">
                  <c:v>0.32772245786801629</c:v>
                </c:pt>
                <c:pt idx="2488">
                  <c:v>0.32513987066565198</c:v>
                </c:pt>
                <c:pt idx="2489">
                  <c:v>0.32603996789197159</c:v>
                </c:pt>
                <c:pt idx="2490">
                  <c:v>0.32077458601386444</c:v>
                </c:pt>
                <c:pt idx="2491">
                  <c:v>0.31878119906860219</c:v>
                </c:pt>
                <c:pt idx="2492">
                  <c:v>0.3275146217461008</c:v>
                </c:pt>
                <c:pt idx="2493">
                  <c:v>0.32590281338738514</c:v>
                </c:pt>
                <c:pt idx="2494">
                  <c:v>0.32238013031343959</c:v>
                </c:pt>
                <c:pt idx="2495">
                  <c:v>0.31757094892984539</c:v>
                </c:pt>
                <c:pt idx="2496">
                  <c:v>0.33795421795924319</c:v>
                </c:pt>
                <c:pt idx="2497">
                  <c:v>0.31440129806291961</c:v>
                </c:pt>
                <c:pt idx="2498">
                  <c:v>0.32586853457486437</c:v>
                </c:pt>
                <c:pt idx="2499">
                  <c:v>0.31735347814117282</c:v>
                </c:pt>
                <c:pt idx="2500">
                  <c:v>0.33002235098120591</c:v>
                </c:pt>
                <c:pt idx="2501">
                  <c:v>0.33333027834992829</c:v>
                </c:pt>
                <c:pt idx="2502">
                  <c:v>0.33236702596857826</c:v>
                </c:pt>
                <c:pt idx="2503">
                  <c:v>0.32739985574424429</c:v>
                </c:pt>
                <c:pt idx="2504">
                  <c:v>0.32906077481252238</c:v>
                </c:pt>
                <c:pt idx="2505">
                  <c:v>0.32570926945167678</c:v>
                </c:pt>
                <c:pt idx="2506">
                  <c:v>0.32140287047218125</c:v>
                </c:pt>
                <c:pt idx="2507">
                  <c:v>0.31333065822458162</c:v>
                </c:pt>
                <c:pt idx="2508">
                  <c:v>0.32498244122458203</c:v>
                </c:pt>
                <c:pt idx="2509">
                  <c:v>0.32446304579078761</c:v>
                </c:pt>
                <c:pt idx="2510">
                  <c:v>0.32133954192990088</c:v>
                </c:pt>
                <c:pt idx="2511">
                  <c:v>0.32396966529278121</c:v>
                </c:pt>
                <c:pt idx="2512">
                  <c:v>0.33024735493606411</c:v>
                </c:pt>
                <c:pt idx="2513">
                  <c:v>0.32015219221450403</c:v>
                </c:pt>
                <c:pt idx="2514">
                  <c:v>0.32584224486109292</c:v>
                </c:pt>
                <c:pt idx="2515">
                  <c:v>0.32925846133750336</c:v>
                </c:pt>
                <c:pt idx="2516">
                  <c:v>0.30953910476790381</c:v>
                </c:pt>
                <c:pt idx="2517">
                  <c:v>0.32096121529718841</c:v>
                </c:pt>
                <c:pt idx="2518">
                  <c:v>0.31364932911976051</c:v>
                </c:pt>
                <c:pt idx="2519">
                  <c:v>0.31630796355386093</c:v>
                </c:pt>
                <c:pt idx="2520">
                  <c:v>0.32049157286365326</c:v>
                </c:pt>
                <c:pt idx="2521">
                  <c:v>0.322347447740927</c:v>
                </c:pt>
                <c:pt idx="2522">
                  <c:v>0.32296843384552654</c:v>
                </c:pt>
                <c:pt idx="2523">
                  <c:v>0.31858577291190965</c:v>
                </c:pt>
                <c:pt idx="2524">
                  <c:v>0.33118767977217484</c:v>
                </c:pt>
                <c:pt idx="2525">
                  <c:v>0.31710450475319957</c:v>
                </c:pt>
                <c:pt idx="2526">
                  <c:v>0.31923017949250332</c:v>
                </c:pt>
                <c:pt idx="2527">
                  <c:v>0.33023523617964312</c:v>
                </c:pt>
                <c:pt idx="2528">
                  <c:v>0.33054944103315309</c:v>
                </c:pt>
                <c:pt idx="2529">
                  <c:v>0.30861569223136831</c:v>
                </c:pt>
                <c:pt idx="2530">
                  <c:v>0.32288895078231988</c:v>
                </c:pt>
                <c:pt idx="2531">
                  <c:v>0.32524430824384765</c:v>
                </c:pt>
                <c:pt idx="2532">
                  <c:v>0.31959686030637324</c:v>
                </c:pt>
                <c:pt idx="2533">
                  <c:v>0.32187815998831737</c:v>
                </c:pt>
                <c:pt idx="2534">
                  <c:v>0.31242565470445743</c:v>
                </c:pt>
                <c:pt idx="2535">
                  <c:v>0.31064645094303323</c:v>
                </c:pt>
                <c:pt idx="2536">
                  <c:v>0.31233959831521668</c:v>
                </c:pt>
                <c:pt idx="2537">
                  <c:v>0.31759327013070504</c:v>
                </c:pt>
                <c:pt idx="2538">
                  <c:v>0.32953396378587818</c:v>
                </c:pt>
                <c:pt idx="2539">
                  <c:v>0.31300223741020705</c:v>
                </c:pt>
                <c:pt idx="2540">
                  <c:v>0.3154286419008816</c:v>
                </c:pt>
                <c:pt idx="2541">
                  <c:v>0.32250233598033146</c:v>
                </c:pt>
                <c:pt idx="2542">
                  <c:v>0.32822404446312697</c:v>
                </c:pt>
                <c:pt idx="2543">
                  <c:v>0.32853751837310452</c:v>
                </c:pt>
                <c:pt idx="2544">
                  <c:v>0.32740016714928244</c:v>
                </c:pt>
                <c:pt idx="2545">
                  <c:v>0.33008339200814896</c:v>
                </c:pt>
                <c:pt idx="2546">
                  <c:v>0.31606237241505897</c:v>
                </c:pt>
                <c:pt idx="2547">
                  <c:v>0.3165769181231527</c:v>
                </c:pt>
                <c:pt idx="2548">
                  <c:v>0.3135315211553853</c:v>
                </c:pt>
                <c:pt idx="2549">
                  <c:v>0.31258971652026868</c:v>
                </c:pt>
                <c:pt idx="2550">
                  <c:v>0.31694789899881709</c:v>
                </c:pt>
                <c:pt idx="2551">
                  <c:v>0.30733427834772231</c:v>
                </c:pt>
                <c:pt idx="2552">
                  <c:v>0.3288821598265958</c:v>
                </c:pt>
                <c:pt idx="2553">
                  <c:v>0.32755305671407231</c:v>
                </c:pt>
                <c:pt idx="2554">
                  <c:v>0.31828973141081562</c:v>
                </c:pt>
                <c:pt idx="2555">
                  <c:v>0.30839591414937623</c:v>
                </c:pt>
                <c:pt idx="2556">
                  <c:v>0.31623941096383851</c:v>
                </c:pt>
                <c:pt idx="2557">
                  <c:v>0.3215806668765645</c:v>
                </c:pt>
                <c:pt idx="2558">
                  <c:v>0.32015446779126355</c:v>
                </c:pt>
                <c:pt idx="2559">
                  <c:v>0.31059135272084276</c:v>
                </c:pt>
                <c:pt idx="2560">
                  <c:v>0.31947094738327858</c:v>
                </c:pt>
                <c:pt idx="2561">
                  <c:v>0.32305694822898728</c:v>
                </c:pt>
                <c:pt idx="2562">
                  <c:v>0.31914208855929183</c:v>
                </c:pt>
                <c:pt idx="2563">
                  <c:v>0.32466920951866385</c:v>
                </c:pt>
                <c:pt idx="2564">
                  <c:v>0.31957856848246491</c:v>
                </c:pt>
                <c:pt idx="2565">
                  <c:v>0.32171083066496298</c:v>
                </c:pt>
                <c:pt idx="2566">
                  <c:v>0.31417551021646051</c:v>
                </c:pt>
                <c:pt idx="2567">
                  <c:v>0.31925698677962783</c:v>
                </c:pt>
                <c:pt idx="2568">
                  <c:v>0.32513759506745799</c:v>
                </c:pt>
                <c:pt idx="2569">
                  <c:v>0.32375078238199478</c:v>
                </c:pt>
                <c:pt idx="2570">
                  <c:v>0.32644881090597394</c:v>
                </c:pt>
                <c:pt idx="2571">
                  <c:v>0.31876519425941874</c:v>
                </c:pt>
                <c:pt idx="2572">
                  <c:v>0.3204955937247812</c:v>
                </c:pt>
                <c:pt idx="2573">
                  <c:v>0.32220469649806749</c:v>
                </c:pt>
                <c:pt idx="2574">
                  <c:v>0.31960299866145492</c:v>
                </c:pt>
                <c:pt idx="2575">
                  <c:v>0.31573925938505254</c:v>
                </c:pt>
                <c:pt idx="2576">
                  <c:v>0.33702748243671243</c:v>
                </c:pt>
                <c:pt idx="2577">
                  <c:v>0.32475507014297289</c:v>
                </c:pt>
                <c:pt idx="2578">
                  <c:v>0.33142701224167648</c:v>
                </c:pt>
                <c:pt idx="2579">
                  <c:v>0.31273288762248996</c:v>
                </c:pt>
                <c:pt idx="2580">
                  <c:v>0.32997819181183702</c:v>
                </c:pt>
                <c:pt idx="2581">
                  <c:v>0.31729748458157614</c:v>
                </c:pt>
                <c:pt idx="2582">
                  <c:v>0.31641228728715926</c:v>
                </c:pt>
                <c:pt idx="2583">
                  <c:v>0.31392242084950367</c:v>
                </c:pt>
                <c:pt idx="2584">
                  <c:v>0.3287281011390763</c:v>
                </c:pt>
                <c:pt idx="2585">
                  <c:v>0.3211330286852877</c:v>
                </c:pt>
                <c:pt idx="2586">
                  <c:v>0.32107577016081401</c:v>
                </c:pt>
                <c:pt idx="2587">
                  <c:v>0.32868740704982857</c:v>
                </c:pt>
                <c:pt idx="2588">
                  <c:v>0.31279028489476024</c:v>
                </c:pt>
                <c:pt idx="2589">
                  <c:v>0.31222075982616926</c:v>
                </c:pt>
                <c:pt idx="2590">
                  <c:v>0.32489021930345924</c:v>
                </c:pt>
                <c:pt idx="2591">
                  <c:v>0.31793670895754755</c:v>
                </c:pt>
                <c:pt idx="2592">
                  <c:v>0.32415642392802779</c:v>
                </c:pt>
                <c:pt idx="2593">
                  <c:v>0.31357375060296921</c:v>
                </c:pt>
                <c:pt idx="2594">
                  <c:v>0.32816958287107545</c:v>
                </c:pt>
                <c:pt idx="2595">
                  <c:v>0.32804704162108039</c:v>
                </c:pt>
                <c:pt idx="2596">
                  <c:v>0.32683323506291573</c:v>
                </c:pt>
                <c:pt idx="2597">
                  <c:v>0.31273928883158669</c:v>
                </c:pt>
                <c:pt idx="2598">
                  <c:v>0.32011897944590073</c:v>
                </c:pt>
                <c:pt idx="2599">
                  <c:v>0.31891958489673489</c:v>
                </c:pt>
                <c:pt idx="2600">
                  <c:v>0.32640574957127855</c:v>
                </c:pt>
                <c:pt idx="2601">
                  <c:v>0.33328249757293282</c:v>
                </c:pt>
                <c:pt idx="2602">
                  <c:v>0.31423200889790581</c:v>
                </c:pt>
                <c:pt idx="2603">
                  <c:v>0.31712644096131826</c:v>
                </c:pt>
                <c:pt idx="2604">
                  <c:v>0.32213931515944211</c:v>
                </c:pt>
                <c:pt idx="2605">
                  <c:v>0.32296192720057149</c:v>
                </c:pt>
                <c:pt idx="2606">
                  <c:v>0.3105353056667135</c:v>
                </c:pt>
                <c:pt idx="2607">
                  <c:v>0.32253482209489853</c:v>
                </c:pt>
                <c:pt idx="2608">
                  <c:v>0.32381944113332495</c:v>
                </c:pt>
                <c:pt idx="2609">
                  <c:v>0.32483673101745469</c:v>
                </c:pt>
                <c:pt idx="2610">
                  <c:v>0.31236942084924763</c:v>
                </c:pt>
                <c:pt idx="2611">
                  <c:v>0.32699799637185345</c:v>
                </c:pt>
                <c:pt idx="2612">
                  <c:v>0.3348010548358602</c:v>
                </c:pt>
                <c:pt idx="2613">
                  <c:v>0.32977962169087793</c:v>
                </c:pt>
                <c:pt idx="2614">
                  <c:v>0.30980512171442531</c:v>
                </c:pt>
                <c:pt idx="2615">
                  <c:v>0.31220794451946543</c:v>
                </c:pt>
                <c:pt idx="2616">
                  <c:v>0.3168107807463803</c:v>
                </c:pt>
                <c:pt idx="2617">
                  <c:v>0.33118641769647417</c:v>
                </c:pt>
                <c:pt idx="2618">
                  <c:v>0.32177571685614687</c:v>
                </c:pt>
                <c:pt idx="2619">
                  <c:v>0.31779007568207851</c:v>
                </c:pt>
                <c:pt idx="2620">
                  <c:v>0.32426619975071375</c:v>
                </c:pt>
                <c:pt idx="2621">
                  <c:v>0.31953400964098139</c:v>
                </c:pt>
                <c:pt idx="2622">
                  <c:v>0.31163546507028805</c:v>
                </c:pt>
                <c:pt idx="2623">
                  <c:v>0.32166123735132701</c:v>
                </c:pt>
                <c:pt idx="2624">
                  <c:v>0.33063915045535303</c:v>
                </c:pt>
                <c:pt idx="2625">
                  <c:v>0.31926012560584405</c:v>
                </c:pt>
                <c:pt idx="2626">
                  <c:v>0.31874899199262458</c:v>
                </c:pt>
                <c:pt idx="2627">
                  <c:v>0.31380906916886098</c:v>
                </c:pt>
                <c:pt idx="2628">
                  <c:v>0.31861688278820943</c:v>
                </c:pt>
                <c:pt idx="2629">
                  <c:v>0.32683051986040701</c:v>
                </c:pt>
                <c:pt idx="2630">
                  <c:v>0.32786035813193692</c:v>
                </c:pt>
                <c:pt idx="2631">
                  <c:v>0.33043354378427581</c:v>
                </c:pt>
                <c:pt idx="2632">
                  <c:v>0.3103271297936302</c:v>
                </c:pt>
                <c:pt idx="2633">
                  <c:v>0.32330637768973081</c:v>
                </c:pt>
                <c:pt idx="2634">
                  <c:v>0.31340150246636495</c:v>
                </c:pt>
                <c:pt idx="2635">
                  <c:v>0.32927687399112965</c:v>
                </c:pt>
                <c:pt idx="2636">
                  <c:v>0.33122125500557187</c:v>
                </c:pt>
                <c:pt idx="2637">
                  <c:v>0.33722322897178802</c:v>
                </c:pt>
                <c:pt idx="2638">
                  <c:v>0.33258594044021716</c:v>
                </c:pt>
                <c:pt idx="2639">
                  <c:v>0.31121525141039658</c:v>
                </c:pt>
                <c:pt idx="2640">
                  <c:v>0.3108757241688701</c:v>
                </c:pt>
                <c:pt idx="2641">
                  <c:v>0.32177732801340253</c:v>
                </c:pt>
                <c:pt idx="2642">
                  <c:v>0.31199476226148326</c:v>
                </c:pt>
                <c:pt idx="2643">
                  <c:v>0.31264941240040345</c:v>
                </c:pt>
                <c:pt idx="2644">
                  <c:v>0.31949277458777192</c:v>
                </c:pt>
                <c:pt idx="2645">
                  <c:v>0.31553403098026611</c:v>
                </c:pt>
                <c:pt idx="2646">
                  <c:v>0.32047454448522628</c:v>
                </c:pt>
                <c:pt idx="2647">
                  <c:v>0.31594815581827285</c:v>
                </c:pt>
                <c:pt idx="2648">
                  <c:v>0.31541652977190349</c:v>
                </c:pt>
                <c:pt idx="2649">
                  <c:v>0.31469687059256068</c:v>
                </c:pt>
                <c:pt idx="2650">
                  <c:v>0.32198401311549174</c:v>
                </c:pt>
                <c:pt idx="2651">
                  <c:v>0.3247815488858693</c:v>
                </c:pt>
                <c:pt idx="2652">
                  <c:v>0.32243306843883479</c:v>
                </c:pt>
                <c:pt idx="2653">
                  <c:v>0.31676478023005894</c:v>
                </c:pt>
                <c:pt idx="2654">
                  <c:v>0.31976326624842355</c:v>
                </c:pt>
                <c:pt idx="2655">
                  <c:v>0.32679718219798382</c:v>
                </c:pt>
                <c:pt idx="2656">
                  <c:v>0.32786951895854655</c:v>
                </c:pt>
                <c:pt idx="2657">
                  <c:v>0.30435539335713391</c:v>
                </c:pt>
                <c:pt idx="2658">
                  <c:v>0.32742017119471689</c:v>
                </c:pt>
                <c:pt idx="2659">
                  <c:v>0.31553512512503101</c:v>
                </c:pt>
                <c:pt idx="2660">
                  <c:v>0.33187445082534095</c:v>
                </c:pt>
                <c:pt idx="2661">
                  <c:v>0.31242548191284969</c:v>
                </c:pt>
                <c:pt idx="2662">
                  <c:v>0.32262287402939993</c:v>
                </c:pt>
                <c:pt idx="2663">
                  <c:v>0.31920598884882101</c:v>
                </c:pt>
                <c:pt idx="2664">
                  <c:v>0.32815966169038985</c:v>
                </c:pt>
                <c:pt idx="2665">
                  <c:v>0.32542210519168674</c:v>
                </c:pt>
                <c:pt idx="2666">
                  <c:v>0.32198712919132022</c:v>
                </c:pt>
                <c:pt idx="2667">
                  <c:v>0.31858888447971734</c:v>
                </c:pt>
                <c:pt idx="2668">
                  <c:v>0.3193892719283149</c:v>
                </c:pt>
                <c:pt idx="2669">
                  <c:v>0.31981388078352341</c:v>
                </c:pt>
                <c:pt idx="2670">
                  <c:v>0.32610388597361589</c:v>
                </c:pt>
                <c:pt idx="2671">
                  <c:v>0.31441086670755192</c:v>
                </c:pt>
                <c:pt idx="2672">
                  <c:v>0.3092206487652116</c:v>
                </c:pt>
                <c:pt idx="2673">
                  <c:v>0.31476814838242728</c:v>
                </c:pt>
                <c:pt idx="2674">
                  <c:v>0.33659030161802295</c:v>
                </c:pt>
                <c:pt idx="2675">
                  <c:v>0.32792395505607036</c:v>
                </c:pt>
                <c:pt idx="2676">
                  <c:v>0.31818092422596533</c:v>
                </c:pt>
                <c:pt idx="2677">
                  <c:v>0.31454801398104376</c:v>
                </c:pt>
                <c:pt idx="2678">
                  <c:v>0.3122136194056605</c:v>
                </c:pt>
                <c:pt idx="2679">
                  <c:v>0.31321642563276908</c:v>
                </c:pt>
                <c:pt idx="2680">
                  <c:v>0.31439544364428901</c:v>
                </c:pt>
                <c:pt idx="2681">
                  <c:v>0.31824108913640548</c:v>
                </c:pt>
                <c:pt idx="2682">
                  <c:v>0.31077066232659378</c:v>
                </c:pt>
                <c:pt idx="2683">
                  <c:v>0.31658366303046637</c:v>
                </c:pt>
                <c:pt idx="2684">
                  <c:v>0.32661612722791972</c:v>
                </c:pt>
                <c:pt idx="2685">
                  <c:v>0.31841874927467861</c:v>
                </c:pt>
                <c:pt idx="2686">
                  <c:v>0.31543113993271843</c:v>
                </c:pt>
                <c:pt idx="2687">
                  <c:v>0.31487556259813904</c:v>
                </c:pt>
                <c:pt idx="2688">
                  <c:v>0.32397124259363708</c:v>
                </c:pt>
                <c:pt idx="2689">
                  <c:v>0.32384511183877907</c:v>
                </c:pt>
                <c:pt idx="2690">
                  <c:v>0.31137675234029027</c:v>
                </c:pt>
                <c:pt idx="2691">
                  <c:v>0.32504698796707043</c:v>
                </c:pt>
                <c:pt idx="2692">
                  <c:v>0.3247969087782383</c:v>
                </c:pt>
                <c:pt idx="2693">
                  <c:v>0.32755915316882134</c:v>
                </c:pt>
                <c:pt idx="2694">
                  <c:v>0.32708079830145381</c:v>
                </c:pt>
                <c:pt idx="2695">
                  <c:v>0.33062682632826124</c:v>
                </c:pt>
                <c:pt idx="2696">
                  <c:v>0.3237723208499701</c:v>
                </c:pt>
                <c:pt idx="2697">
                  <c:v>0.32025421585446368</c:v>
                </c:pt>
                <c:pt idx="2698">
                  <c:v>0.31106998085186666</c:v>
                </c:pt>
                <c:pt idx="2699">
                  <c:v>0.32921221161839709</c:v>
                </c:pt>
                <c:pt idx="2700">
                  <c:v>0.32298487494349515</c:v>
                </c:pt>
                <c:pt idx="2701">
                  <c:v>0.32914524558099512</c:v>
                </c:pt>
                <c:pt idx="2702">
                  <c:v>0.32259366236985454</c:v>
                </c:pt>
                <c:pt idx="2703">
                  <c:v>0.31942047428127385</c:v>
                </c:pt>
                <c:pt idx="2704">
                  <c:v>0.32807610469329057</c:v>
                </c:pt>
                <c:pt idx="2705">
                  <c:v>0.32565857037486556</c:v>
                </c:pt>
                <c:pt idx="2706">
                  <c:v>0.32003522103692661</c:v>
                </c:pt>
                <c:pt idx="2707">
                  <c:v>0.32197517198296638</c:v>
                </c:pt>
                <c:pt idx="2708">
                  <c:v>0.3149832678020944</c:v>
                </c:pt>
                <c:pt idx="2709">
                  <c:v>0.3278859306163886</c:v>
                </c:pt>
                <c:pt idx="2710">
                  <c:v>0.32183057755187261</c:v>
                </c:pt>
                <c:pt idx="2711">
                  <c:v>0.32287165574448995</c:v>
                </c:pt>
                <c:pt idx="2712">
                  <c:v>0.32155619181458178</c:v>
                </c:pt>
                <c:pt idx="2713">
                  <c:v>0.31578182972474711</c:v>
                </c:pt>
                <c:pt idx="2714">
                  <c:v>0.3133263279906997</c:v>
                </c:pt>
                <c:pt idx="2715">
                  <c:v>0.31869426376172072</c:v>
                </c:pt>
                <c:pt idx="2716">
                  <c:v>0.31210497170773543</c:v>
                </c:pt>
                <c:pt idx="2717">
                  <c:v>0.32627307569382669</c:v>
                </c:pt>
                <c:pt idx="2718">
                  <c:v>0.31970342485297509</c:v>
                </c:pt>
                <c:pt idx="2719">
                  <c:v>0.3223533825494031</c:v>
                </c:pt>
                <c:pt idx="2720">
                  <c:v>0.33358416439511818</c:v>
                </c:pt>
                <c:pt idx="2721">
                  <c:v>0.32135297207176949</c:v>
                </c:pt>
                <c:pt idx="2722">
                  <c:v>0.32741405872889673</c:v>
                </c:pt>
                <c:pt idx="2723">
                  <c:v>0.32613313943142164</c:v>
                </c:pt>
                <c:pt idx="2724">
                  <c:v>0.31966510577917484</c:v>
                </c:pt>
                <c:pt idx="2725">
                  <c:v>0.33125160392720809</c:v>
                </c:pt>
                <c:pt idx="2726">
                  <c:v>0.31730596920900822</c:v>
                </c:pt>
                <c:pt idx="2727">
                  <c:v>0.32414878406933945</c:v>
                </c:pt>
                <c:pt idx="2728">
                  <c:v>0.30892523420751389</c:v>
                </c:pt>
                <c:pt idx="2729">
                  <c:v>0.3304834694707241</c:v>
                </c:pt>
                <c:pt idx="2730">
                  <c:v>0.32030696682058757</c:v>
                </c:pt>
                <c:pt idx="2731">
                  <c:v>0.31942212144493176</c:v>
                </c:pt>
                <c:pt idx="2732">
                  <c:v>0.33499970040952198</c:v>
                </c:pt>
                <c:pt idx="2733">
                  <c:v>0.32555520433824181</c:v>
                </c:pt>
                <c:pt idx="2734">
                  <c:v>0.31865001607942989</c:v>
                </c:pt>
                <c:pt idx="2735">
                  <c:v>0.31295102702616445</c:v>
                </c:pt>
                <c:pt idx="2736">
                  <c:v>0.32160803781656233</c:v>
                </c:pt>
                <c:pt idx="2737">
                  <c:v>0.31847322903874364</c:v>
                </c:pt>
                <c:pt idx="2738">
                  <c:v>0.3175295035019946</c:v>
                </c:pt>
                <c:pt idx="2739">
                  <c:v>0.31514072961797113</c:v>
                </c:pt>
                <c:pt idx="2740">
                  <c:v>0.32486429582385906</c:v>
                </c:pt>
                <c:pt idx="2741">
                  <c:v>0.32300760771067993</c:v>
                </c:pt>
                <c:pt idx="2742">
                  <c:v>0.32757175349514556</c:v>
                </c:pt>
                <c:pt idx="2743">
                  <c:v>0.32129955989845238</c:v>
                </c:pt>
                <c:pt idx="2744">
                  <c:v>0.32291470938269828</c:v>
                </c:pt>
                <c:pt idx="2745">
                  <c:v>0.32012523480811989</c:v>
                </c:pt>
                <c:pt idx="2746">
                  <c:v>0.32838353857673486</c:v>
                </c:pt>
                <c:pt idx="2747">
                  <c:v>0.31441958681926041</c:v>
                </c:pt>
                <c:pt idx="2748">
                  <c:v>0.31499985211384529</c:v>
                </c:pt>
                <c:pt idx="2749">
                  <c:v>0.31892759983138191</c:v>
                </c:pt>
                <c:pt idx="2750">
                  <c:v>0.31774301398710575</c:v>
                </c:pt>
                <c:pt idx="2751">
                  <c:v>0.3264635907694397</c:v>
                </c:pt>
                <c:pt idx="2752">
                  <c:v>0.32725078511071737</c:v>
                </c:pt>
                <c:pt idx="2753">
                  <c:v>0.33925310752294857</c:v>
                </c:pt>
                <c:pt idx="2754">
                  <c:v>0.32623454468904323</c:v>
                </c:pt>
                <c:pt idx="2755">
                  <c:v>0.31652873816708416</c:v>
                </c:pt>
                <c:pt idx="2756">
                  <c:v>0.31756139918865012</c:v>
                </c:pt>
                <c:pt idx="2757">
                  <c:v>0.30995512010396931</c:v>
                </c:pt>
                <c:pt idx="2758">
                  <c:v>0.31546218313717328</c:v>
                </c:pt>
                <c:pt idx="2759">
                  <c:v>0.32394589716329536</c:v>
                </c:pt>
                <c:pt idx="2760">
                  <c:v>0.31926930415133065</c:v>
                </c:pt>
                <c:pt idx="2761">
                  <c:v>0.32621149597929588</c:v>
                </c:pt>
                <c:pt idx="2762">
                  <c:v>0.32236993460567487</c:v>
                </c:pt>
                <c:pt idx="2763">
                  <c:v>0.32495651203932263</c:v>
                </c:pt>
                <c:pt idx="2764">
                  <c:v>0.32468450425977913</c:v>
                </c:pt>
                <c:pt idx="2765">
                  <c:v>0.3248935191432315</c:v>
                </c:pt>
                <c:pt idx="2766">
                  <c:v>0.32645089663623988</c:v>
                </c:pt>
                <c:pt idx="2767">
                  <c:v>0.30315017910306563</c:v>
                </c:pt>
                <c:pt idx="2768">
                  <c:v>0.31791808609819022</c:v>
                </c:pt>
                <c:pt idx="2769">
                  <c:v>0.3224480107195562</c:v>
                </c:pt>
                <c:pt idx="2770">
                  <c:v>0.31935649038660135</c:v>
                </c:pt>
                <c:pt idx="2771">
                  <c:v>0.32461392168846737</c:v>
                </c:pt>
                <c:pt idx="2772">
                  <c:v>0.31730753170321585</c:v>
                </c:pt>
                <c:pt idx="2773">
                  <c:v>0.32553153988820305</c:v>
                </c:pt>
                <c:pt idx="2774">
                  <c:v>0.33426066036616142</c:v>
                </c:pt>
                <c:pt idx="2775">
                  <c:v>0.32379763131223138</c:v>
                </c:pt>
                <c:pt idx="2776">
                  <c:v>0.32599258059209635</c:v>
                </c:pt>
                <c:pt idx="2777">
                  <c:v>0.31927476348497019</c:v>
                </c:pt>
                <c:pt idx="2778">
                  <c:v>0.3193384910909432</c:v>
                </c:pt>
                <c:pt idx="2779">
                  <c:v>0.3131699957273073</c:v>
                </c:pt>
                <c:pt idx="2780">
                  <c:v>0.32725631457262155</c:v>
                </c:pt>
                <c:pt idx="2781">
                  <c:v>0.32518594228694786</c:v>
                </c:pt>
                <c:pt idx="2782">
                  <c:v>0.31750600185669764</c:v>
                </c:pt>
                <c:pt idx="2783">
                  <c:v>0.32033340288678913</c:v>
                </c:pt>
                <c:pt idx="2784">
                  <c:v>0.31376684436163699</c:v>
                </c:pt>
                <c:pt idx="2785">
                  <c:v>0.31336611030748956</c:v>
                </c:pt>
                <c:pt idx="2786">
                  <c:v>0.31095803221761187</c:v>
                </c:pt>
                <c:pt idx="2787">
                  <c:v>0.31350823588635413</c:v>
                </c:pt>
                <c:pt idx="2788">
                  <c:v>0.31588770312559161</c:v>
                </c:pt>
                <c:pt idx="2789">
                  <c:v>0.31207097112457449</c:v>
                </c:pt>
                <c:pt idx="2790">
                  <c:v>0.32171956748737018</c:v>
                </c:pt>
                <c:pt idx="2791">
                  <c:v>0.32734014433684022</c:v>
                </c:pt>
                <c:pt idx="2792">
                  <c:v>0.3244819488493198</c:v>
                </c:pt>
                <c:pt idx="2793">
                  <c:v>0.33258830402423967</c:v>
                </c:pt>
                <c:pt idx="2794">
                  <c:v>0.32218917302840955</c:v>
                </c:pt>
                <c:pt idx="2795">
                  <c:v>0.32285872750993705</c:v>
                </c:pt>
                <c:pt idx="2796">
                  <c:v>0.32298249449081001</c:v>
                </c:pt>
                <c:pt idx="2797">
                  <c:v>0.33404854160187669</c:v>
                </c:pt>
                <c:pt idx="2798">
                  <c:v>0.33468240648158498</c:v>
                </c:pt>
                <c:pt idx="2799">
                  <c:v>0.31275323118481768</c:v>
                </c:pt>
                <c:pt idx="2800">
                  <c:v>0.31961182377388453</c:v>
                </c:pt>
                <c:pt idx="2801">
                  <c:v>0.32144677634246188</c:v>
                </c:pt>
                <c:pt idx="2802">
                  <c:v>0.3263373064636842</c:v>
                </c:pt>
                <c:pt idx="2803">
                  <c:v>0.30959994075089592</c:v>
                </c:pt>
                <c:pt idx="2804">
                  <c:v>0.31153475594897206</c:v>
                </c:pt>
                <c:pt idx="2805">
                  <c:v>0.32077137539690398</c:v>
                </c:pt>
                <c:pt idx="2806">
                  <c:v>0.33025039513445342</c:v>
                </c:pt>
                <c:pt idx="2807">
                  <c:v>0.32311040647956318</c:v>
                </c:pt>
                <c:pt idx="2808">
                  <c:v>0.32002475396200747</c:v>
                </c:pt>
                <c:pt idx="2809">
                  <c:v>0.32776787068686719</c:v>
                </c:pt>
                <c:pt idx="2810">
                  <c:v>0.31636094608382903</c:v>
                </c:pt>
                <c:pt idx="2811">
                  <c:v>0.311583007100107</c:v>
                </c:pt>
                <c:pt idx="2812">
                  <c:v>0.30992564804578626</c:v>
                </c:pt>
                <c:pt idx="2813">
                  <c:v>0.32462550651923544</c:v>
                </c:pt>
                <c:pt idx="2814">
                  <c:v>0.32527948447840427</c:v>
                </c:pt>
                <c:pt idx="2815">
                  <c:v>0.3242992977662994</c:v>
                </c:pt>
                <c:pt idx="2816">
                  <c:v>0.32276582003183496</c:v>
                </c:pt>
                <c:pt idx="2817">
                  <c:v>0.32778150277279783</c:v>
                </c:pt>
                <c:pt idx="2818">
                  <c:v>0.31634113431779709</c:v>
                </c:pt>
                <c:pt idx="2819">
                  <c:v>0.32032186934831247</c:v>
                </c:pt>
                <c:pt idx="2820">
                  <c:v>0.32810510330723452</c:v>
                </c:pt>
                <c:pt idx="2821">
                  <c:v>0.32094522984989932</c:v>
                </c:pt>
                <c:pt idx="2822">
                  <c:v>0.32794717468465406</c:v>
                </c:pt>
                <c:pt idx="2823">
                  <c:v>0.31834828530770992</c:v>
                </c:pt>
                <c:pt idx="2824">
                  <c:v>0.33557702493581587</c:v>
                </c:pt>
                <c:pt idx="2825">
                  <c:v>0.3209784521615604</c:v>
                </c:pt>
                <c:pt idx="2826">
                  <c:v>0.32714562378934098</c:v>
                </c:pt>
                <c:pt idx="2827">
                  <c:v>0.31577458857517449</c:v>
                </c:pt>
                <c:pt idx="2828">
                  <c:v>0.31976068220955034</c:v>
                </c:pt>
                <c:pt idx="2829">
                  <c:v>0.32213808797074006</c:v>
                </c:pt>
                <c:pt idx="2830">
                  <c:v>0.32958012994350289</c:v>
                </c:pt>
                <c:pt idx="2831">
                  <c:v>0.31263589111291967</c:v>
                </c:pt>
                <c:pt idx="2832">
                  <c:v>0.32666111639426165</c:v>
                </c:pt>
                <c:pt idx="2833">
                  <c:v>0.32429466442016064</c:v>
                </c:pt>
                <c:pt idx="2834">
                  <c:v>0.33021920510401348</c:v>
                </c:pt>
                <c:pt idx="2835">
                  <c:v>0.32257877469907403</c:v>
                </c:pt>
                <c:pt idx="2836">
                  <c:v>0.32947867111726881</c:v>
                </c:pt>
                <c:pt idx="2837">
                  <c:v>0.30921743772885169</c:v>
                </c:pt>
                <c:pt idx="2838">
                  <c:v>0.32820873932699834</c:v>
                </c:pt>
                <c:pt idx="2839">
                  <c:v>0.31753722166805054</c:v>
                </c:pt>
                <c:pt idx="2840">
                  <c:v>0.32623170435689869</c:v>
                </c:pt>
                <c:pt idx="2841">
                  <c:v>0.32021537162512503</c:v>
                </c:pt>
                <c:pt idx="2842">
                  <c:v>0.32822336837133448</c:v>
                </c:pt>
                <c:pt idx="2843">
                  <c:v>0.32127905573662346</c:v>
                </c:pt>
                <c:pt idx="2844">
                  <c:v>0.31910800602841405</c:v>
                </c:pt>
                <c:pt idx="2845">
                  <c:v>0.32166026816111698</c:v>
                </c:pt>
                <c:pt idx="2846">
                  <c:v>0.32915063626411145</c:v>
                </c:pt>
                <c:pt idx="2847">
                  <c:v>0.3202210128649422</c:v>
                </c:pt>
                <c:pt idx="2848">
                  <c:v>0.32767975931733884</c:v>
                </c:pt>
                <c:pt idx="2849">
                  <c:v>0.33982902886901045</c:v>
                </c:pt>
                <c:pt idx="2850">
                  <c:v>0.33228015986134696</c:v>
                </c:pt>
                <c:pt idx="2851">
                  <c:v>0.32564312565097187</c:v>
                </c:pt>
                <c:pt idx="2852">
                  <c:v>0.31395900998254245</c:v>
                </c:pt>
                <c:pt idx="2853">
                  <c:v>0.31781192275185988</c:v>
                </c:pt>
                <c:pt idx="2854">
                  <c:v>0.31571393381066148</c:v>
                </c:pt>
                <c:pt idx="2855">
                  <c:v>0.31700580714090498</c:v>
                </c:pt>
                <c:pt idx="2856">
                  <c:v>0.32635151353399205</c:v>
                </c:pt>
                <c:pt idx="2857">
                  <c:v>0.31315264255180908</c:v>
                </c:pt>
                <c:pt idx="2858">
                  <c:v>0.33015864962277292</c:v>
                </c:pt>
                <c:pt idx="2859">
                  <c:v>0.31935875006177944</c:v>
                </c:pt>
                <c:pt idx="2860">
                  <c:v>0.32039967251158208</c:v>
                </c:pt>
                <c:pt idx="2861">
                  <c:v>0.31813933540346051</c:v>
                </c:pt>
                <c:pt idx="2862">
                  <c:v>0.3254082106141144</c:v>
                </c:pt>
                <c:pt idx="2863">
                  <c:v>0.32585349266692692</c:v>
                </c:pt>
                <c:pt idx="2864">
                  <c:v>0.32116462219227127</c:v>
                </c:pt>
                <c:pt idx="2865">
                  <c:v>0.30762747938335577</c:v>
                </c:pt>
                <c:pt idx="2866">
                  <c:v>0.31669770446668133</c:v>
                </c:pt>
                <c:pt idx="2867">
                  <c:v>0.32265270727733797</c:v>
                </c:pt>
                <c:pt idx="2868">
                  <c:v>0.3231100598433102</c:v>
                </c:pt>
                <c:pt idx="2869">
                  <c:v>0.31822740725650955</c:v>
                </c:pt>
                <c:pt idx="2870">
                  <c:v>0.3406511019725541</c:v>
                </c:pt>
                <c:pt idx="2871">
                  <c:v>0.3212711720305419</c:v>
                </c:pt>
                <c:pt idx="2872">
                  <c:v>0.32714752526024093</c:v>
                </c:pt>
                <c:pt idx="2873">
                  <c:v>0.31320196061618988</c:v>
                </c:pt>
                <c:pt idx="2874">
                  <c:v>0.31604159874887383</c:v>
                </c:pt>
                <c:pt idx="2875">
                  <c:v>0.32781090527220308</c:v>
                </c:pt>
                <c:pt idx="2876">
                  <c:v>0.32061540008014711</c:v>
                </c:pt>
                <c:pt idx="2877">
                  <c:v>0.32394035195812021</c:v>
                </c:pt>
                <c:pt idx="2878">
                  <c:v>0.32707287301293386</c:v>
                </c:pt>
                <c:pt idx="2879">
                  <c:v>0.31615513701713427</c:v>
                </c:pt>
                <c:pt idx="2880">
                  <c:v>0.32277092053011325</c:v>
                </c:pt>
                <c:pt idx="2881">
                  <c:v>0.31887934682027153</c:v>
                </c:pt>
                <c:pt idx="2882">
                  <c:v>0.32093165332704798</c:v>
                </c:pt>
                <c:pt idx="2883">
                  <c:v>0.32254972278874172</c:v>
                </c:pt>
                <c:pt idx="2884">
                  <c:v>0.31619225927807176</c:v>
                </c:pt>
                <c:pt idx="2885">
                  <c:v>0.33002101179104204</c:v>
                </c:pt>
                <c:pt idx="2886">
                  <c:v>0.31459993816775061</c:v>
                </c:pt>
                <c:pt idx="2887">
                  <c:v>0.32980050425261936</c:v>
                </c:pt>
                <c:pt idx="2888">
                  <c:v>0.32286027975235443</c:v>
                </c:pt>
                <c:pt idx="2889">
                  <c:v>0.31491938280250953</c:v>
                </c:pt>
                <c:pt idx="2890">
                  <c:v>0.32514551713625767</c:v>
                </c:pt>
                <c:pt idx="2891">
                  <c:v>0.3312987053269586</c:v>
                </c:pt>
                <c:pt idx="2892">
                  <c:v>0.32402319756660108</c:v>
                </c:pt>
                <c:pt idx="2893">
                  <c:v>0.33048062726180549</c:v>
                </c:pt>
                <c:pt idx="2894">
                  <c:v>0.33358324027055475</c:v>
                </c:pt>
                <c:pt idx="2895">
                  <c:v>0.32887269518388162</c:v>
                </c:pt>
                <c:pt idx="2896">
                  <c:v>0.31976561460881298</c:v>
                </c:pt>
                <c:pt idx="2897">
                  <c:v>0.32051835145843505</c:v>
                </c:pt>
                <c:pt idx="2898">
                  <c:v>0.32046975494231644</c:v>
                </c:pt>
                <c:pt idx="2899">
                  <c:v>0.3145260042345791</c:v>
                </c:pt>
                <c:pt idx="2900">
                  <c:v>0.31827178160565123</c:v>
                </c:pt>
                <c:pt idx="2901">
                  <c:v>0.32083527081507734</c:v>
                </c:pt>
                <c:pt idx="2902">
                  <c:v>0.32466704255692191</c:v>
                </c:pt>
                <c:pt idx="2903">
                  <c:v>0.33274508884733744</c:v>
                </c:pt>
                <c:pt idx="2904">
                  <c:v>0.31897742307709509</c:v>
                </c:pt>
                <c:pt idx="2905">
                  <c:v>0.31080649644838038</c:v>
                </c:pt>
                <c:pt idx="2906">
                  <c:v>0.32389077115206899</c:v>
                </c:pt>
                <c:pt idx="2907">
                  <c:v>0.33566634667657813</c:v>
                </c:pt>
                <c:pt idx="2908">
                  <c:v>0.32114514121620785</c:v>
                </c:pt>
                <c:pt idx="2909">
                  <c:v>0.32235751080598596</c:v>
                </c:pt>
                <c:pt idx="2910">
                  <c:v>0.32274403433750826</c:v>
                </c:pt>
                <c:pt idx="2911">
                  <c:v>0.32654642662893762</c:v>
                </c:pt>
                <c:pt idx="2912">
                  <c:v>0.31873351736189065</c:v>
                </c:pt>
                <c:pt idx="2913">
                  <c:v>0.32254074169735492</c:v>
                </c:pt>
                <c:pt idx="2914">
                  <c:v>0.31663472729953679</c:v>
                </c:pt>
                <c:pt idx="2915">
                  <c:v>0.32112274755769377</c:v>
                </c:pt>
                <c:pt idx="2916">
                  <c:v>0.31520405330491208</c:v>
                </c:pt>
                <c:pt idx="2917">
                  <c:v>0.31928290909535711</c:v>
                </c:pt>
                <c:pt idx="2918">
                  <c:v>0.31762863559019505</c:v>
                </c:pt>
                <c:pt idx="2919">
                  <c:v>0.31843264415113026</c:v>
                </c:pt>
                <c:pt idx="2920">
                  <c:v>0.31944969788077715</c:v>
                </c:pt>
                <c:pt idx="2921">
                  <c:v>0.32041979912802698</c:v>
                </c:pt>
                <c:pt idx="2922">
                  <c:v>0.31296260012740512</c:v>
                </c:pt>
                <c:pt idx="2923">
                  <c:v>0.32361414727571858</c:v>
                </c:pt>
                <c:pt idx="2924">
                  <c:v>0.3178032378828799</c:v>
                </c:pt>
                <c:pt idx="2925">
                  <c:v>0.32677349231205144</c:v>
                </c:pt>
                <c:pt idx="2926">
                  <c:v>0.31036955313830877</c:v>
                </c:pt>
                <c:pt idx="2927">
                  <c:v>0.32207741063331208</c:v>
                </c:pt>
                <c:pt idx="2928">
                  <c:v>0.32713893445405029</c:v>
                </c:pt>
                <c:pt idx="2929">
                  <c:v>0.32362771786109901</c:v>
                </c:pt>
                <c:pt idx="2930">
                  <c:v>0.32083343113733753</c:v>
                </c:pt>
                <c:pt idx="2931">
                  <c:v>0.332294175565439</c:v>
                </c:pt>
                <c:pt idx="2932">
                  <c:v>0.31800316957213759</c:v>
                </c:pt>
                <c:pt idx="2933">
                  <c:v>0.32839316801230312</c:v>
                </c:pt>
                <c:pt idx="2934">
                  <c:v>0.33508277272641934</c:v>
                </c:pt>
                <c:pt idx="2935">
                  <c:v>0.30910792057779973</c:v>
                </c:pt>
                <c:pt idx="2936">
                  <c:v>0.31829522322886439</c:v>
                </c:pt>
                <c:pt idx="2937">
                  <c:v>0.32464343702558385</c:v>
                </c:pt>
                <c:pt idx="2938">
                  <c:v>0.31288925309221038</c:v>
                </c:pt>
                <c:pt idx="2939">
                  <c:v>0.31201894890505533</c:v>
                </c:pt>
                <c:pt idx="2940">
                  <c:v>0.3167704038624759</c:v>
                </c:pt>
                <c:pt idx="2941">
                  <c:v>0.31476969330578985</c:v>
                </c:pt>
                <c:pt idx="2942">
                  <c:v>0.33569786441270932</c:v>
                </c:pt>
                <c:pt idx="2943">
                  <c:v>0.31852129531876383</c:v>
                </c:pt>
                <c:pt idx="2944">
                  <c:v>0.31732072528961275</c:v>
                </c:pt>
                <c:pt idx="2945">
                  <c:v>0.31465433399682929</c:v>
                </c:pt>
                <c:pt idx="2946">
                  <c:v>0.31323174539538889</c:v>
                </c:pt>
                <c:pt idx="2947">
                  <c:v>0.31644194555773542</c:v>
                </c:pt>
                <c:pt idx="2948">
                  <c:v>0.31255518474688126</c:v>
                </c:pt>
                <c:pt idx="2949">
                  <c:v>0.33009573149113935</c:v>
                </c:pt>
                <c:pt idx="2950">
                  <c:v>0.33075293796628502</c:v>
                </c:pt>
                <c:pt idx="2951">
                  <c:v>0.32589495215049452</c:v>
                </c:pt>
                <c:pt idx="2952">
                  <c:v>0.3360337097602023</c:v>
                </c:pt>
                <c:pt idx="2953">
                  <c:v>0.31114628520349075</c:v>
                </c:pt>
                <c:pt idx="2954">
                  <c:v>0.32319633981359297</c:v>
                </c:pt>
                <c:pt idx="2955">
                  <c:v>0.33237215012275545</c:v>
                </c:pt>
                <c:pt idx="2956">
                  <c:v>0.32558800868240401</c:v>
                </c:pt>
                <c:pt idx="2957">
                  <c:v>0.31754299393099283</c:v>
                </c:pt>
                <c:pt idx="2958">
                  <c:v>0.31624497201602797</c:v>
                </c:pt>
                <c:pt idx="2959">
                  <c:v>0.32132907147363765</c:v>
                </c:pt>
                <c:pt idx="2960">
                  <c:v>0.31574021332431779</c:v>
                </c:pt>
                <c:pt idx="2961">
                  <c:v>0.32792613438174489</c:v>
                </c:pt>
                <c:pt idx="2962">
                  <c:v>0.33018068081652951</c:v>
                </c:pt>
                <c:pt idx="2963">
                  <c:v>0.33371162026978568</c:v>
                </c:pt>
                <c:pt idx="2964">
                  <c:v>0.32706609488482985</c:v>
                </c:pt>
                <c:pt idx="2965">
                  <c:v>0.31346819340857945</c:v>
                </c:pt>
                <c:pt idx="2966">
                  <c:v>0.320781738752761</c:v>
                </c:pt>
                <c:pt idx="2967">
                  <c:v>0.33065006978196382</c:v>
                </c:pt>
                <c:pt idx="2968">
                  <c:v>0.3275364569120171</c:v>
                </c:pt>
                <c:pt idx="2969">
                  <c:v>0.32751027138615901</c:v>
                </c:pt>
                <c:pt idx="2970">
                  <c:v>0.32266181630108182</c:v>
                </c:pt>
                <c:pt idx="2971">
                  <c:v>0.32286543969587023</c:v>
                </c:pt>
                <c:pt idx="2972">
                  <c:v>0.32217803568901704</c:v>
                </c:pt>
                <c:pt idx="2973">
                  <c:v>0.33505345514554974</c:v>
                </c:pt>
                <c:pt idx="2974">
                  <c:v>0.33114036542494596</c:v>
                </c:pt>
                <c:pt idx="2975">
                  <c:v>0.30706485009071494</c:v>
                </c:pt>
                <c:pt idx="2976">
                  <c:v>0.30983523893438836</c:v>
                </c:pt>
                <c:pt idx="2977">
                  <c:v>0.32932361934318888</c:v>
                </c:pt>
                <c:pt idx="2978">
                  <c:v>0.31177149974013518</c:v>
                </c:pt>
                <c:pt idx="2979">
                  <c:v>0.306478019777771</c:v>
                </c:pt>
                <c:pt idx="2980">
                  <c:v>0.3163463528929723</c:v>
                </c:pt>
                <c:pt idx="2981">
                  <c:v>0.32403014195238122</c:v>
                </c:pt>
                <c:pt idx="2982">
                  <c:v>0.32919191306333856</c:v>
                </c:pt>
                <c:pt idx="2983">
                  <c:v>0.31733203959374245</c:v>
                </c:pt>
                <c:pt idx="2984">
                  <c:v>0.31320266978945194</c:v>
                </c:pt>
                <c:pt idx="2985">
                  <c:v>0.31409077033488308</c:v>
                </c:pt>
                <c:pt idx="2986">
                  <c:v>0.33293940188932586</c:v>
                </c:pt>
                <c:pt idx="2987">
                  <c:v>0.31497653692657113</c:v>
                </c:pt>
                <c:pt idx="2988">
                  <c:v>0.30467893357643883</c:v>
                </c:pt>
                <c:pt idx="2989">
                  <c:v>0.31611796084498667</c:v>
                </c:pt>
                <c:pt idx="2990">
                  <c:v>0.32291922770885312</c:v>
                </c:pt>
                <c:pt idx="2991">
                  <c:v>0.31589722750172244</c:v>
                </c:pt>
                <c:pt idx="2992">
                  <c:v>0.32460122243472128</c:v>
                </c:pt>
                <c:pt idx="2993">
                  <c:v>0.31793788303594184</c:v>
                </c:pt>
                <c:pt idx="2994">
                  <c:v>0.30795393157505335</c:v>
                </c:pt>
                <c:pt idx="2995">
                  <c:v>0.32472920123075832</c:v>
                </c:pt>
                <c:pt idx="2996">
                  <c:v>0.32650258989291869</c:v>
                </c:pt>
                <c:pt idx="2997">
                  <c:v>0.31624381951983355</c:v>
                </c:pt>
                <c:pt idx="2998">
                  <c:v>0.32753387938252182</c:v>
                </c:pt>
                <c:pt idx="2999">
                  <c:v>0.31774787533472859</c:v>
                </c:pt>
                <c:pt idx="3000">
                  <c:v>0.32968781177890871</c:v>
                </c:pt>
                <c:pt idx="3001">
                  <c:v>0.33112437125365102</c:v>
                </c:pt>
                <c:pt idx="3002">
                  <c:v>0.32041660891125073</c:v>
                </c:pt>
                <c:pt idx="3003">
                  <c:v>0.32791595776451871</c:v>
                </c:pt>
                <c:pt idx="3004">
                  <c:v>0.31392845949534154</c:v>
                </c:pt>
                <c:pt idx="3005">
                  <c:v>0.31627438814367614</c:v>
                </c:pt>
                <c:pt idx="3006">
                  <c:v>0.32320431748379191</c:v>
                </c:pt>
                <c:pt idx="3007">
                  <c:v>0.32560312297225374</c:v>
                </c:pt>
                <c:pt idx="3008">
                  <c:v>0.33190722937134687</c:v>
                </c:pt>
                <c:pt idx="3009">
                  <c:v>0.32003481347413099</c:v>
                </c:pt>
                <c:pt idx="3010">
                  <c:v>0.32325415380275629</c:v>
                </c:pt>
                <c:pt idx="3011">
                  <c:v>0.32415697462142146</c:v>
                </c:pt>
                <c:pt idx="3012">
                  <c:v>0.32718913457332433</c:v>
                </c:pt>
                <c:pt idx="3013">
                  <c:v>0.32227442387763006</c:v>
                </c:pt>
                <c:pt idx="3014">
                  <c:v>0.31595125001302143</c:v>
                </c:pt>
                <c:pt idx="3015">
                  <c:v>0.30899356051711335</c:v>
                </c:pt>
                <c:pt idx="3016">
                  <c:v>0.32974381953410259</c:v>
                </c:pt>
                <c:pt idx="3017">
                  <c:v>0.3137963158607423</c:v>
                </c:pt>
                <c:pt idx="3018">
                  <c:v>0.31603897087230326</c:v>
                </c:pt>
                <c:pt idx="3019">
                  <c:v>0.3117137603228069</c:v>
                </c:pt>
                <c:pt idx="3020">
                  <c:v>0.32289929460171635</c:v>
                </c:pt>
                <c:pt idx="3021">
                  <c:v>0.32693904323835021</c:v>
                </c:pt>
                <c:pt idx="3022">
                  <c:v>0.32608524055034072</c:v>
                </c:pt>
                <c:pt idx="3023">
                  <c:v>0.3315097108706509</c:v>
                </c:pt>
                <c:pt idx="3024">
                  <c:v>0.32691966225602603</c:v>
                </c:pt>
                <c:pt idx="3025">
                  <c:v>0.31450709425391998</c:v>
                </c:pt>
                <c:pt idx="3026">
                  <c:v>0.32596212761876453</c:v>
                </c:pt>
                <c:pt idx="3027">
                  <c:v>0.31728045248389086</c:v>
                </c:pt>
                <c:pt idx="3028">
                  <c:v>0.32206529675692924</c:v>
                </c:pt>
                <c:pt idx="3029">
                  <c:v>0.32573660756947564</c:v>
                </c:pt>
                <c:pt idx="3030">
                  <c:v>0.32689867592567201</c:v>
                </c:pt>
                <c:pt idx="3031">
                  <c:v>0.31321491109845695</c:v>
                </c:pt>
                <c:pt idx="3032">
                  <c:v>0.32198026488370057</c:v>
                </c:pt>
                <c:pt idx="3033">
                  <c:v>0.31889047308810836</c:v>
                </c:pt>
                <c:pt idx="3034">
                  <c:v>0.31919627290612784</c:v>
                </c:pt>
                <c:pt idx="3035">
                  <c:v>0.32371384520526703</c:v>
                </c:pt>
                <c:pt idx="3036">
                  <c:v>0.32872179687122877</c:v>
                </c:pt>
                <c:pt idx="3037">
                  <c:v>0.32303330708388867</c:v>
                </c:pt>
                <c:pt idx="3038">
                  <c:v>0.31532261207445988</c:v>
                </c:pt>
                <c:pt idx="3039">
                  <c:v>0.31688943228761945</c:v>
                </c:pt>
                <c:pt idx="3040">
                  <c:v>0.30615239857695525</c:v>
                </c:pt>
                <c:pt idx="3041">
                  <c:v>0.31674765828215473</c:v>
                </c:pt>
                <c:pt idx="3042">
                  <c:v>0.32163592897240456</c:v>
                </c:pt>
                <c:pt idx="3043">
                  <c:v>0.32406687850183957</c:v>
                </c:pt>
                <c:pt idx="3044">
                  <c:v>0.32229217140557465</c:v>
                </c:pt>
                <c:pt idx="3045">
                  <c:v>0.32424348440721351</c:v>
                </c:pt>
                <c:pt idx="3046">
                  <c:v>0.31965474966637059</c:v>
                </c:pt>
                <c:pt idx="3047">
                  <c:v>0.33601370404121267</c:v>
                </c:pt>
                <c:pt idx="3048">
                  <c:v>0.32513101267468747</c:v>
                </c:pt>
                <c:pt idx="3049">
                  <c:v>0.3139782406515591</c:v>
                </c:pt>
                <c:pt idx="3050">
                  <c:v>0.32043260878473823</c:v>
                </c:pt>
                <c:pt idx="3051">
                  <c:v>0.32456286394093636</c:v>
                </c:pt>
                <c:pt idx="3052">
                  <c:v>0.33755646956823293</c:v>
                </c:pt>
                <c:pt idx="3053">
                  <c:v>0.32610162180705021</c:v>
                </c:pt>
                <c:pt idx="3054">
                  <c:v>0.32118961960283621</c:v>
                </c:pt>
                <c:pt idx="3055">
                  <c:v>0.3179797989387787</c:v>
                </c:pt>
                <c:pt idx="3056">
                  <c:v>0.32932142429573252</c:v>
                </c:pt>
                <c:pt idx="3057">
                  <c:v>0.32205319823436052</c:v>
                </c:pt>
                <c:pt idx="3058">
                  <c:v>0.32160505234683778</c:v>
                </c:pt>
                <c:pt idx="3059">
                  <c:v>0.31029282673997327</c:v>
                </c:pt>
                <c:pt idx="3060">
                  <c:v>0.31990848472252364</c:v>
                </c:pt>
                <c:pt idx="3061">
                  <c:v>0.31377267762495231</c:v>
                </c:pt>
                <c:pt idx="3062">
                  <c:v>0.32332109715719676</c:v>
                </c:pt>
                <c:pt idx="3063">
                  <c:v>0.31993720113773594</c:v>
                </c:pt>
                <c:pt idx="3064">
                  <c:v>0.32092752920622875</c:v>
                </c:pt>
                <c:pt idx="3065">
                  <c:v>0.32108967835606278</c:v>
                </c:pt>
                <c:pt idx="3066">
                  <c:v>0.33352595259301837</c:v>
                </c:pt>
                <c:pt idx="3067">
                  <c:v>0.33486934599427443</c:v>
                </c:pt>
                <c:pt idx="3068">
                  <c:v>0.33767469954680085</c:v>
                </c:pt>
                <c:pt idx="3069">
                  <c:v>0.31370805572314775</c:v>
                </c:pt>
                <c:pt idx="3070">
                  <c:v>0.31925718366914346</c:v>
                </c:pt>
                <c:pt idx="3071">
                  <c:v>0.31931204489030063</c:v>
                </c:pt>
                <c:pt idx="3072">
                  <c:v>0.3237396221903891</c:v>
                </c:pt>
                <c:pt idx="3073">
                  <c:v>0.31332789447637854</c:v>
                </c:pt>
                <c:pt idx="3074">
                  <c:v>0.31718824281785418</c:v>
                </c:pt>
                <c:pt idx="3075">
                  <c:v>0.31254434722339153</c:v>
                </c:pt>
                <c:pt idx="3076">
                  <c:v>0.31077377764447467</c:v>
                </c:pt>
                <c:pt idx="3077">
                  <c:v>0.33903272847351068</c:v>
                </c:pt>
                <c:pt idx="3078">
                  <c:v>0.31469993517988315</c:v>
                </c:pt>
                <c:pt idx="3079">
                  <c:v>0.3262362732949789</c:v>
                </c:pt>
                <c:pt idx="3080">
                  <c:v>0.32457622293202976</c:v>
                </c:pt>
                <c:pt idx="3081">
                  <c:v>0.31561685270695378</c:v>
                </c:pt>
                <c:pt idx="3082">
                  <c:v>0.30872232092539609</c:v>
                </c:pt>
                <c:pt idx="3083">
                  <c:v>0.32658366138652478</c:v>
                </c:pt>
                <c:pt idx="3084">
                  <c:v>0.32789682560264455</c:v>
                </c:pt>
                <c:pt idx="3085">
                  <c:v>0.32823682937475063</c:v>
                </c:pt>
                <c:pt idx="3086">
                  <c:v>0.31367391969592373</c:v>
                </c:pt>
                <c:pt idx="3087">
                  <c:v>0.33064456422986377</c:v>
                </c:pt>
                <c:pt idx="3088">
                  <c:v>0.31576738910891033</c:v>
                </c:pt>
                <c:pt idx="3089">
                  <c:v>0.3254463275951916</c:v>
                </c:pt>
                <c:pt idx="3090">
                  <c:v>0.30460834804987774</c:v>
                </c:pt>
                <c:pt idx="3091">
                  <c:v>0.32078181238404679</c:v>
                </c:pt>
                <c:pt idx="3092">
                  <c:v>0.30960536938137279</c:v>
                </c:pt>
                <c:pt idx="3093">
                  <c:v>0.32204554186296031</c:v>
                </c:pt>
                <c:pt idx="3094">
                  <c:v>0.31809894445675624</c:v>
                </c:pt>
                <c:pt idx="3095">
                  <c:v>0.33429383062529627</c:v>
                </c:pt>
                <c:pt idx="3096">
                  <c:v>0.32543772483979583</c:v>
                </c:pt>
                <c:pt idx="3097">
                  <c:v>0.327118533731804</c:v>
                </c:pt>
                <c:pt idx="3098">
                  <c:v>0.32882702649447515</c:v>
                </c:pt>
                <c:pt idx="3099">
                  <c:v>0.31139245264164161</c:v>
                </c:pt>
                <c:pt idx="3100">
                  <c:v>0.31623282773289685</c:v>
                </c:pt>
                <c:pt idx="3101">
                  <c:v>0.3056987245781011</c:v>
                </c:pt>
                <c:pt idx="3102">
                  <c:v>0.30920206641488868</c:v>
                </c:pt>
                <c:pt idx="3103">
                  <c:v>0.32309854051459774</c:v>
                </c:pt>
                <c:pt idx="3104">
                  <c:v>0.32842053790198145</c:v>
                </c:pt>
                <c:pt idx="3105">
                  <c:v>0.3192900723834603</c:v>
                </c:pt>
                <c:pt idx="3106">
                  <c:v>0.31882249702900384</c:v>
                </c:pt>
                <c:pt idx="3107">
                  <c:v>0.32006330758101287</c:v>
                </c:pt>
                <c:pt idx="3108">
                  <c:v>0.3124626168228149</c:v>
                </c:pt>
                <c:pt idx="3109">
                  <c:v>0.32522340158795104</c:v>
                </c:pt>
                <c:pt idx="3110">
                  <c:v>0.32460370418249096</c:v>
                </c:pt>
                <c:pt idx="3111">
                  <c:v>0.31055599136836209</c:v>
                </c:pt>
                <c:pt idx="3112">
                  <c:v>0.32066661601604629</c:v>
                </c:pt>
                <c:pt idx="3113">
                  <c:v>0.31658155445764774</c:v>
                </c:pt>
                <c:pt idx="3114">
                  <c:v>0.33317873763686862</c:v>
                </c:pt>
                <c:pt idx="3115">
                  <c:v>0.32672667838356395</c:v>
                </c:pt>
                <c:pt idx="3116">
                  <c:v>0.31312852240371686</c:v>
                </c:pt>
                <c:pt idx="3117">
                  <c:v>0.32431758878764183</c:v>
                </c:pt>
                <c:pt idx="3118">
                  <c:v>0.33093794812556476</c:v>
                </c:pt>
                <c:pt idx="3119">
                  <c:v>0.31405231847422777</c:v>
                </c:pt>
                <c:pt idx="3120">
                  <c:v>0.33045707676116398</c:v>
                </c:pt>
                <c:pt idx="3121">
                  <c:v>0.32044937751500557</c:v>
                </c:pt>
                <c:pt idx="3122">
                  <c:v>0.32284243076162733</c:v>
                </c:pt>
                <c:pt idx="3123">
                  <c:v>0.31759071818514656</c:v>
                </c:pt>
                <c:pt idx="3124">
                  <c:v>0.31541998322869719</c:v>
                </c:pt>
                <c:pt idx="3125">
                  <c:v>0.32335893468941435</c:v>
                </c:pt>
                <c:pt idx="3126">
                  <c:v>0.31087317849825624</c:v>
                </c:pt>
                <c:pt idx="3127">
                  <c:v>0.31540410248228401</c:v>
                </c:pt>
                <c:pt idx="3128">
                  <c:v>0.32495855545368352</c:v>
                </c:pt>
                <c:pt idx="3129">
                  <c:v>0.32254404554335869</c:v>
                </c:pt>
                <c:pt idx="3130">
                  <c:v>0.32102330360720599</c:v>
                </c:pt>
                <c:pt idx="3131">
                  <c:v>0.32370451151919188</c:v>
                </c:pt>
                <c:pt idx="3132">
                  <c:v>0.31723379732979062</c:v>
                </c:pt>
                <c:pt idx="3133">
                  <c:v>0.32649966688999399</c:v>
                </c:pt>
                <c:pt idx="3134">
                  <c:v>0.32975793125368835</c:v>
                </c:pt>
                <c:pt idx="3135">
                  <c:v>0.31580279438769399</c:v>
                </c:pt>
                <c:pt idx="3136">
                  <c:v>0.31176968099386748</c:v>
                </c:pt>
                <c:pt idx="3137">
                  <c:v>0.33708597146546426</c:v>
                </c:pt>
                <c:pt idx="3138">
                  <c:v>0.31680758214075383</c:v>
                </c:pt>
                <c:pt idx="3139">
                  <c:v>0.32160409765184317</c:v>
                </c:pt>
                <c:pt idx="3140">
                  <c:v>0.32445189125866014</c:v>
                </c:pt>
                <c:pt idx="3141">
                  <c:v>0.33158750771161305</c:v>
                </c:pt>
                <c:pt idx="3142">
                  <c:v>0.32144293747965302</c:v>
                </c:pt>
                <c:pt idx="3143">
                  <c:v>0.3206426672475996</c:v>
                </c:pt>
                <c:pt idx="3144">
                  <c:v>0.33077653730617784</c:v>
                </c:pt>
                <c:pt idx="3145">
                  <c:v>0.31749313339225815</c:v>
                </c:pt>
                <c:pt idx="3146">
                  <c:v>0.3212709662920778</c:v>
                </c:pt>
                <c:pt idx="3147">
                  <c:v>0.32414532187091605</c:v>
                </c:pt>
                <c:pt idx="3148">
                  <c:v>0.3387540058252777</c:v>
                </c:pt>
                <c:pt idx="3149">
                  <c:v>0.32936315056659221</c:v>
                </c:pt>
                <c:pt idx="3150">
                  <c:v>0.31719820970745582</c:v>
                </c:pt>
                <c:pt idx="3151">
                  <c:v>0.32296652845643053</c:v>
                </c:pt>
                <c:pt idx="3152">
                  <c:v>0.31943093779761195</c:v>
                </c:pt>
                <c:pt idx="3153">
                  <c:v>0.31296047693684992</c:v>
                </c:pt>
                <c:pt idx="3154">
                  <c:v>0.30863075616633701</c:v>
                </c:pt>
                <c:pt idx="3155">
                  <c:v>0.32026432968127333</c:v>
                </c:pt>
                <c:pt idx="3156">
                  <c:v>0.32676405241381068</c:v>
                </c:pt>
                <c:pt idx="3157">
                  <c:v>0.3187880627023631</c:v>
                </c:pt>
                <c:pt idx="3158">
                  <c:v>0.31261924798002938</c:v>
                </c:pt>
                <c:pt idx="3159">
                  <c:v>0.3219309535692223</c:v>
                </c:pt>
                <c:pt idx="3160">
                  <c:v>0.32612613568632648</c:v>
                </c:pt>
                <c:pt idx="3161">
                  <c:v>0.32997545353823465</c:v>
                </c:pt>
                <c:pt idx="3162">
                  <c:v>0.32850398735512287</c:v>
                </c:pt>
                <c:pt idx="3163">
                  <c:v>0.32962548149658977</c:v>
                </c:pt>
                <c:pt idx="3164">
                  <c:v>0.31659616933847101</c:v>
                </c:pt>
                <c:pt idx="3165">
                  <c:v>0.32366937696649956</c:v>
                </c:pt>
                <c:pt idx="3166">
                  <c:v>0.31640544737382148</c:v>
                </c:pt>
                <c:pt idx="3167">
                  <c:v>0.31739929196153394</c:v>
                </c:pt>
                <c:pt idx="3168">
                  <c:v>0.31689376732176699</c:v>
                </c:pt>
                <c:pt idx="3169">
                  <c:v>0.32769998244792481</c:v>
                </c:pt>
                <c:pt idx="3170">
                  <c:v>0.31866516672572598</c:v>
                </c:pt>
                <c:pt idx="3171">
                  <c:v>0.32383639441713608</c:v>
                </c:pt>
                <c:pt idx="3172">
                  <c:v>0.32086323670009109</c:v>
                </c:pt>
                <c:pt idx="3173">
                  <c:v>0.32880659521155842</c:v>
                </c:pt>
                <c:pt idx="3174">
                  <c:v>0.32252677837464239</c:v>
                </c:pt>
                <c:pt idx="3175">
                  <c:v>0.30956268816801524</c:v>
                </c:pt>
                <c:pt idx="3176">
                  <c:v>0.32084781965972625</c:v>
                </c:pt>
                <c:pt idx="3177">
                  <c:v>0.31255464296587593</c:v>
                </c:pt>
                <c:pt idx="3178">
                  <c:v>0.32308940678296161</c:v>
                </c:pt>
                <c:pt idx="3179">
                  <c:v>0.3252197707734743</c:v>
                </c:pt>
                <c:pt idx="3180">
                  <c:v>0.33556116868836727</c:v>
                </c:pt>
                <c:pt idx="3181">
                  <c:v>0.31144532816399495</c:v>
                </c:pt>
                <c:pt idx="3182">
                  <c:v>0.31129414091906327</c:v>
                </c:pt>
                <c:pt idx="3183">
                  <c:v>0.32074072581442203</c:v>
                </c:pt>
                <c:pt idx="3184">
                  <c:v>0.32159303258942251</c:v>
                </c:pt>
                <c:pt idx="3185">
                  <c:v>0.31902155460388493</c:v>
                </c:pt>
                <c:pt idx="3186">
                  <c:v>0.32155543106836776</c:v>
                </c:pt>
                <c:pt idx="3187">
                  <c:v>0.31804029127433858</c:v>
                </c:pt>
                <c:pt idx="3188">
                  <c:v>0.31586726623037154</c:v>
                </c:pt>
                <c:pt idx="3189">
                  <c:v>0.32669473723208831</c:v>
                </c:pt>
                <c:pt idx="3190">
                  <c:v>0.32748071271665691</c:v>
                </c:pt>
                <c:pt idx="3191">
                  <c:v>0.32849647835346479</c:v>
                </c:pt>
                <c:pt idx="3192">
                  <c:v>0.32557804563849962</c:v>
                </c:pt>
                <c:pt idx="3193">
                  <c:v>0.32219954357667452</c:v>
                </c:pt>
                <c:pt idx="3194">
                  <c:v>0.31584172845535707</c:v>
                </c:pt>
                <c:pt idx="3195">
                  <c:v>0.31669550846260197</c:v>
                </c:pt>
                <c:pt idx="3196">
                  <c:v>0.32301527115925299</c:v>
                </c:pt>
                <c:pt idx="3197">
                  <c:v>0.32627642394488476</c:v>
                </c:pt>
                <c:pt idx="3198">
                  <c:v>0.3128867671069212</c:v>
                </c:pt>
                <c:pt idx="3199">
                  <c:v>0.32249248291246457</c:v>
                </c:pt>
                <c:pt idx="3200">
                  <c:v>0.31953673369088459</c:v>
                </c:pt>
                <c:pt idx="3201">
                  <c:v>0.3134551382915578</c:v>
                </c:pt>
                <c:pt idx="3202">
                  <c:v>0.33410092844126049</c:v>
                </c:pt>
                <c:pt idx="3203">
                  <c:v>0.32102147499543099</c:v>
                </c:pt>
                <c:pt idx="3204">
                  <c:v>0.32453828795514744</c:v>
                </c:pt>
                <c:pt idx="3205">
                  <c:v>0.31533454737997413</c:v>
                </c:pt>
                <c:pt idx="3206">
                  <c:v>0.31259795723793327</c:v>
                </c:pt>
                <c:pt idx="3207">
                  <c:v>0.31940394875294453</c:v>
                </c:pt>
                <c:pt idx="3208">
                  <c:v>0.32051130495563873</c:v>
                </c:pt>
                <c:pt idx="3209">
                  <c:v>0.32194617392261921</c:v>
                </c:pt>
                <c:pt idx="3210">
                  <c:v>0.31911183794992393</c:v>
                </c:pt>
                <c:pt idx="3211">
                  <c:v>0.33471854040314397</c:v>
                </c:pt>
                <c:pt idx="3212">
                  <c:v>0.32802895464606052</c:v>
                </c:pt>
                <c:pt idx="3213">
                  <c:v>0.3106574123965149</c:v>
                </c:pt>
                <c:pt idx="3214">
                  <c:v>0.3238155510952675</c:v>
                </c:pt>
                <c:pt idx="3215">
                  <c:v>0.31557992616438041</c:v>
                </c:pt>
                <c:pt idx="3216">
                  <c:v>0.31748906261940546</c:v>
                </c:pt>
                <c:pt idx="3217">
                  <c:v>0.32638027989603141</c:v>
                </c:pt>
                <c:pt idx="3218">
                  <c:v>0.3213447191052885</c:v>
                </c:pt>
                <c:pt idx="3219">
                  <c:v>0.31880478258368816</c:v>
                </c:pt>
                <c:pt idx="3220">
                  <c:v>0.31015453157464268</c:v>
                </c:pt>
                <c:pt idx="3221">
                  <c:v>0.32795059551425082</c:v>
                </c:pt>
                <c:pt idx="3222">
                  <c:v>0.32888121018087346</c:v>
                </c:pt>
                <c:pt idx="3223">
                  <c:v>0.33655204841076497</c:v>
                </c:pt>
                <c:pt idx="3224">
                  <c:v>0.31380043475498054</c:v>
                </c:pt>
                <c:pt idx="3225">
                  <c:v>0.34107059342800938</c:v>
                </c:pt>
                <c:pt idx="3226">
                  <c:v>0.32125289459829187</c:v>
                </c:pt>
                <c:pt idx="3227">
                  <c:v>0.32740633856115908</c:v>
                </c:pt>
                <c:pt idx="3228">
                  <c:v>0.32607742982466115</c:v>
                </c:pt>
                <c:pt idx="3229">
                  <c:v>0.31732597310184063</c:v>
                </c:pt>
                <c:pt idx="3230">
                  <c:v>0.31712971666812778</c:v>
                </c:pt>
                <c:pt idx="3231">
                  <c:v>0.32395883912855838</c:v>
                </c:pt>
                <c:pt idx="3232">
                  <c:v>0.32022143749085497</c:v>
                </c:pt>
                <c:pt idx="3233">
                  <c:v>0.32769596588266869</c:v>
                </c:pt>
                <c:pt idx="3234">
                  <c:v>0.32249700084498251</c:v>
                </c:pt>
                <c:pt idx="3235">
                  <c:v>0.32567678058257765</c:v>
                </c:pt>
                <c:pt idx="3236">
                  <c:v>0.31953361602007485</c:v>
                </c:pt>
                <c:pt idx="3237">
                  <c:v>0.31783203803692367</c:v>
                </c:pt>
                <c:pt idx="3238">
                  <c:v>0.33010405328366754</c:v>
                </c:pt>
                <c:pt idx="3239">
                  <c:v>0.32850886756015718</c:v>
                </c:pt>
                <c:pt idx="3240">
                  <c:v>0.32370977105366239</c:v>
                </c:pt>
                <c:pt idx="3241">
                  <c:v>0.31236298018476871</c:v>
                </c:pt>
                <c:pt idx="3242">
                  <c:v>0.32222942346934191</c:v>
                </c:pt>
                <c:pt idx="3243">
                  <c:v>0.3226777495359141</c:v>
                </c:pt>
                <c:pt idx="3244">
                  <c:v>0.30753976160769425</c:v>
                </c:pt>
                <c:pt idx="3245">
                  <c:v>0.33102526013438183</c:v>
                </c:pt>
                <c:pt idx="3246">
                  <c:v>0.31890636251343479</c:v>
                </c:pt>
                <c:pt idx="3247">
                  <c:v>0.31667247125433257</c:v>
                </c:pt>
                <c:pt idx="3248">
                  <c:v>0.32752525877831107</c:v>
                </c:pt>
                <c:pt idx="3249">
                  <c:v>0.32638069697956085</c:v>
                </c:pt>
                <c:pt idx="3250">
                  <c:v>0.31130431106517964</c:v>
                </c:pt>
                <c:pt idx="3251">
                  <c:v>0.32354486214784323</c:v>
                </c:pt>
                <c:pt idx="3252">
                  <c:v>0.32809561774868773</c:v>
                </c:pt>
                <c:pt idx="3253">
                  <c:v>0.32054491529540163</c:v>
                </c:pt>
                <c:pt idx="3254">
                  <c:v>0.32346393918422378</c:v>
                </c:pt>
                <c:pt idx="3255">
                  <c:v>0.31307962908854292</c:v>
                </c:pt>
                <c:pt idx="3256">
                  <c:v>0.32950394324618004</c:v>
                </c:pt>
                <c:pt idx="3257">
                  <c:v>0.32935300589002114</c:v>
                </c:pt>
                <c:pt idx="3258">
                  <c:v>0.32714481053191946</c:v>
                </c:pt>
                <c:pt idx="3259">
                  <c:v>0.32509714835463477</c:v>
                </c:pt>
                <c:pt idx="3260">
                  <c:v>0.32186657391774021</c:v>
                </c:pt>
                <c:pt idx="3261">
                  <c:v>0.32619477000748986</c:v>
                </c:pt>
                <c:pt idx="3262">
                  <c:v>0.3178196893148203</c:v>
                </c:pt>
                <c:pt idx="3263">
                  <c:v>0.31173522785697205</c:v>
                </c:pt>
                <c:pt idx="3264">
                  <c:v>0.31735820606547194</c:v>
                </c:pt>
                <c:pt idx="3265">
                  <c:v>0.31500961371563063</c:v>
                </c:pt>
                <c:pt idx="3266">
                  <c:v>0.33800471029072598</c:v>
                </c:pt>
                <c:pt idx="3267">
                  <c:v>0.32091809074930189</c:v>
                </c:pt>
                <c:pt idx="3268">
                  <c:v>0.32543038584753226</c:v>
                </c:pt>
                <c:pt idx="3269">
                  <c:v>0.31189295470681644</c:v>
                </c:pt>
                <c:pt idx="3270">
                  <c:v>0.3239753798275391</c:v>
                </c:pt>
                <c:pt idx="3271">
                  <c:v>0.32377533873137021</c:v>
                </c:pt>
                <c:pt idx="3272">
                  <c:v>0.31336818620239393</c:v>
                </c:pt>
                <c:pt idx="3273">
                  <c:v>0.32310882387473994</c:v>
                </c:pt>
                <c:pt idx="3274">
                  <c:v>0.31114263850402224</c:v>
                </c:pt>
                <c:pt idx="3275">
                  <c:v>0.33293227589992069</c:v>
                </c:pt>
                <c:pt idx="3276">
                  <c:v>0.32178392329876615</c:v>
                </c:pt>
                <c:pt idx="3277">
                  <c:v>0.32095551017460122</c:v>
                </c:pt>
                <c:pt idx="3278">
                  <c:v>0.31627360649780972</c:v>
                </c:pt>
                <c:pt idx="3279">
                  <c:v>0.3199622721876606</c:v>
                </c:pt>
                <c:pt idx="3280">
                  <c:v>0.32562658033302555</c:v>
                </c:pt>
                <c:pt idx="3281">
                  <c:v>0.31635601977461036</c:v>
                </c:pt>
                <c:pt idx="3282">
                  <c:v>0.32453116226788759</c:v>
                </c:pt>
                <c:pt idx="3283">
                  <c:v>0.32674384922415955</c:v>
                </c:pt>
                <c:pt idx="3284">
                  <c:v>0.32010059979551164</c:v>
                </c:pt>
                <c:pt idx="3285">
                  <c:v>0.31446697838575965</c:v>
                </c:pt>
                <c:pt idx="3286">
                  <c:v>0.33196907799765718</c:v>
                </c:pt>
                <c:pt idx="3287">
                  <c:v>0.31611567654920025</c:v>
                </c:pt>
                <c:pt idx="3288">
                  <c:v>0.32068759933440416</c:v>
                </c:pt>
                <c:pt idx="3289">
                  <c:v>0.33147508009148396</c:v>
                </c:pt>
                <c:pt idx="3290">
                  <c:v>0.32087116821995121</c:v>
                </c:pt>
                <c:pt idx="3291">
                  <c:v>0.32168503662037157</c:v>
                </c:pt>
                <c:pt idx="3292">
                  <c:v>0.3260969442444942</c:v>
                </c:pt>
                <c:pt idx="3293">
                  <c:v>0.32567361749928558</c:v>
                </c:pt>
                <c:pt idx="3294">
                  <c:v>0.31962656225648772</c:v>
                </c:pt>
                <c:pt idx="3295">
                  <c:v>0.33774223654750812</c:v>
                </c:pt>
                <c:pt idx="3296">
                  <c:v>0.3186905849507331</c:v>
                </c:pt>
                <c:pt idx="3297">
                  <c:v>0.32030233110517448</c:v>
                </c:pt>
                <c:pt idx="3298">
                  <c:v>0.30961207770647958</c:v>
                </c:pt>
                <c:pt idx="3299">
                  <c:v>0.31938690294086519</c:v>
                </c:pt>
                <c:pt idx="3300">
                  <c:v>0.32035286419395087</c:v>
                </c:pt>
                <c:pt idx="3301">
                  <c:v>0.32060163640863382</c:v>
                </c:pt>
                <c:pt idx="3302">
                  <c:v>0.31827585608555775</c:v>
                </c:pt>
                <c:pt idx="3303">
                  <c:v>0.31335511992857923</c:v>
                </c:pt>
                <c:pt idx="3304">
                  <c:v>0.3200875057341761</c:v>
                </c:pt>
                <c:pt idx="3305">
                  <c:v>0.32258689035706645</c:v>
                </c:pt>
                <c:pt idx="3306">
                  <c:v>0.31546089640064123</c:v>
                </c:pt>
                <c:pt idx="3307">
                  <c:v>0.31304771952321298</c:v>
                </c:pt>
                <c:pt idx="3308">
                  <c:v>0.32601894410111837</c:v>
                </c:pt>
                <c:pt idx="3309">
                  <c:v>0.31455887708111302</c:v>
                </c:pt>
                <c:pt idx="3310">
                  <c:v>0.32776897057521304</c:v>
                </c:pt>
                <c:pt idx="3311">
                  <c:v>0.31110437532001323</c:v>
                </c:pt>
                <c:pt idx="3312">
                  <c:v>0.31643766058929212</c:v>
                </c:pt>
                <c:pt idx="3313">
                  <c:v>0.30706532035244249</c:v>
                </c:pt>
                <c:pt idx="3314">
                  <c:v>0.32204657705446382</c:v>
                </c:pt>
                <c:pt idx="3315">
                  <c:v>0.31576511724895817</c:v>
                </c:pt>
                <c:pt idx="3316">
                  <c:v>0.32992822271305122</c:v>
                </c:pt>
                <c:pt idx="3317">
                  <c:v>0.33595176887987932</c:v>
                </c:pt>
                <c:pt idx="3318">
                  <c:v>0.32584487911124027</c:v>
                </c:pt>
                <c:pt idx="3319">
                  <c:v>0.32844719191243876</c:v>
                </c:pt>
                <c:pt idx="3320">
                  <c:v>0.31463078570002523</c:v>
                </c:pt>
                <c:pt idx="3321">
                  <c:v>0.32152705880282306</c:v>
                </c:pt>
                <c:pt idx="3322">
                  <c:v>0.31944724918284095</c:v>
                </c:pt>
                <c:pt idx="3323">
                  <c:v>0.31484039641899975</c:v>
                </c:pt>
                <c:pt idx="3324">
                  <c:v>0.3166262389375698</c:v>
                </c:pt>
                <c:pt idx="3325">
                  <c:v>0.32626696324686272</c:v>
                </c:pt>
                <c:pt idx="3326">
                  <c:v>0.32830478565620091</c:v>
                </c:pt>
                <c:pt idx="3327">
                  <c:v>0.31754171408727172</c:v>
                </c:pt>
                <c:pt idx="3328">
                  <c:v>0.31173883367504762</c:v>
                </c:pt>
                <c:pt idx="3329">
                  <c:v>0.32392743109410083</c:v>
                </c:pt>
                <c:pt idx="3330">
                  <c:v>0.32678131738184824</c:v>
                </c:pt>
                <c:pt idx="3331">
                  <c:v>0.3211617815693687</c:v>
                </c:pt>
                <c:pt idx="3332">
                  <c:v>0.32141476943715058</c:v>
                </c:pt>
                <c:pt idx="3333">
                  <c:v>0.32194527463508238</c:v>
                </c:pt>
                <c:pt idx="3334">
                  <c:v>0.31874007661600312</c:v>
                </c:pt>
                <c:pt idx="3335">
                  <c:v>0.31674181005797686</c:v>
                </c:pt>
                <c:pt idx="3336">
                  <c:v>0.32377459976634249</c:v>
                </c:pt>
                <c:pt idx="3337">
                  <c:v>0.31152939196036056</c:v>
                </c:pt>
                <c:pt idx="3338">
                  <c:v>0.32333657484284317</c:v>
                </c:pt>
                <c:pt idx="3339">
                  <c:v>0.31373492309552364</c:v>
                </c:pt>
                <c:pt idx="3340">
                  <c:v>0.32071364852882944</c:v>
                </c:pt>
                <c:pt idx="3341">
                  <c:v>0.31326239796842448</c:v>
                </c:pt>
                <c:pt idx="3342">
                  <c:v>0.32070833440203239</c:v>
                </c:pt>
                <c:pt idx="3343">
                  <c:v>0.34061522382729936</c:v>
                </c:pt>
                <c:pt idx="3344">
                  <c:v>0.31710347686254348</c:v>
                </c:pt>
                <c:pt idx="3345">
                  <c:v>0.31523061776670602</c:v>
                </c:pt>
                <c:pt idx="3346">
                  <c:v>0.31988382656574099</c:v>
                </c:pt>
                <c:pt idx="3347">
                  <c:v>0.31763011682003706</c:v>
                </c:pt>
                <c:pt idx="3348">
                  <c:v>0.33535563391246986</c:v>
                </c:pt>
                <c:pt idx="3349">
                  <c:v>0.3198659997266487</c:v>
                </c:pt>
                <c:pt idx="3350">
                  <c:v>0.32620221212507117</c:v>
                </c:pt>
                <c:pt idx="3351">
                  <c:v>0.31913547788940877</c:v>
                </c:pt>
                <c:pt idx="3352">
                  <c:v>0.32258463829539713</c:v>
                </c:pt>
                <c:pt idx="3353">
                  <c:v>0.32581450771803444</c:v>
                </c:pt>
                <c:pt idx="3354">
                  <c:v>0.32202725248846592</c:v>
                </c:pt>
                <c:pt idx="3355">
                  <c:v>0.31611988959025872</c:v>
                </c:pt>
                <c:pt idx="3356">
                  <c:v>0.3334748278407566</c:v>
                </c:pt>
                <c:pt idx="3357">
                  <c:v>0.32210398167013843</c:v>
                </c:pt>
                <c:pt idx="3358">
                  <c:v>0.32667277137001893</c:v>
                </c:pt>
                <c:pt idx="3359">
                  <c:v>0.3111137009021967</c:v>
                </c:pt>
                <c:pt idx="3360">
                  <c:v>0.30197545913992141</c:v>
                </c:pt>
                <c:pt idx="3361">
                  <c:v>0.31494516412522466</c:v>
                </c:pt>
                <c:pt idx="3362">
                  <c:v>0.30957591339532786</c:v>
                </c:pt>
                <c:pt idx="3363">
                  <c:v>0.31284443453961475</c:v>
                </c:pt>
                <c:pt idx="3364">
                  <c:v>0.31887560794422598</c:v>
                </c:pt>
                <c:pt idx="3365">
                  <c:v>0.33665941380273179</c:v>
                </c:pt>
                <c:pt idx="3366">
                  <c:v>0.31841185388976756</c:v>
                </c:pt>
                <c:pt idx="3367">
                  <c:v>0.31947227480051799</c:v>
                </c:pt>
                <c:pt idx="3368">
                  <c:v>0.31754960715309721</c:v>
                </c:pt>
                <c:pt idx="3369">
                  <c:v>0.31185989903066919</c:v>
                </c:pt>
                <c:pt idx="3370">
                  <c:v>0.32610679200147219</c:v>
                </c:pt>
                <c:pt idx="3371">
                  <c:v>0.31935315543262688</c:v>
                </c:pt>
                <c:pt idx="3372">
                  <c:v>0.31706481011746213</c:v>
                </c:pt>
                <c:pt idx="3373">
                  <c:v>0.32349876603897676</c:v>
                </c:pt>
                <c:pt idx="3374">
                  <c:v>0.32993106730853505</c:v>
                </c:pt>
                <c:pt idx="3375">
                  <c:v>0.32731995554564308</c:v>
                </c:pt>
                <c:pt idx="3376">
                  <c:v>0.31622904098514704</c:v>
                </c:pt>
                <c:pt idx="3377">
                  <c:v>0.32510845697305946</c:v>
                </c:pt>
                <c:pt idx="3378">
                  <c:v>0.32126536429143759</c:v>
                </c:pt>
                <c:pt idx="3379">
                  <c:v>0.31556127364069309</c:v>
                </c:pt>
                <c:pt idx="3380">
                  <c:v>0.32317272240499262</c:v>
                </c:pt>
                <c:pt idx="3381">
                  <c:v>0.31600532595627917</c:v>
                </c:pt>
                <c:pt idx="3382">
                  <c:v>0.32892940038741442</c:v>
                </c:pt>
                <c:pt idx="3383">
                  <c:v>0.31703570407667714</c:v>
                </c:pt>
                <c:pt idx="3384">
                  <c:v>0.32639188335883584</c:v>
                </c:pt>
                <c:pt idx="3385">
                  <c:v>0.3230060390431192</c:v>
                </c:pt>
                <c:pt idx="3386">
                  <c:v>0.31942985593417234</c:v>
                </c:pt>
                <c:pt idx="3387">
                  <c:v>0.32228496946532403</c:v>
                </c:pt>
                <c:pt idx="3388">
                  <c:v>0.31719649458444232</c:v>
                </c:pt>
                <c:pt idx="3389">
                  <c:v>0.32847240924591714</c:v>
                </c:pt>
                <c:pt idx="3390">
                  <c:v>0.31591429663558268</c:v>
                </c:pt>
                <c:pt idx="3391">
                  <c:v>0.32276544557275361</c:v>
                </c:pt>
                <c:pt idx="3392">
                  <c:v>0.32077573711429441</c:v>
                </c:pt>
                <c:pt idx="3393">
                  <c:v>0.32073141420662926</c:v>
                </c:pt>
                <c:pt idx="3394">
                  <c:v>0.33351736659229764</c:v>
                </c:pt>
                <c:pt idx="3395">
                  <c:v>0.33919349094089757</c:v>
                </c:pt>
                <c:pt idx="3396">
                  <c:v>0.31286675452343188</c:v>
                </c:pt>
                <c:pt idx="3397">
                  <c:v>0.32982937271529783</c:v>
                </c:pt>
                <c:pt idx="3398">
                  <c:v>0.31852155373368396</c:v>
                </c:pt>
                <c:pt idx="3399">
                  <c:v>0.31262491343364907</c:v>
                </c:pt>
                <c:pt idx="3400">
                  <c:v>0.32757388341806026</c:v>
                </c:pt>
                <c:pt idx="3401">
                  <c:v>0.32306171068088657</c:v>
                </c:pt>
                <c:pt idx="3402">
                  <c:v>0.32607000223750093</c:v>
                </c:pt>
                <c:pt idx="3403">
                  <c:v>0.32353994835666544</c:v>
                </c:pt>
                <c:pt idx="3404">
                  <c:v>0.3283291500853559</c:v>
                </c:pt>
                <c:pt idx="3405">
                  <c:v>0.32705587736989283</c:v>
                </c:pt>
                <c:pt idx="3406">
                  <c:v>0.33143172084721417</c:v>
                </c:pt>
                <c:pt idx="3407">
                  <c:v>0.31713947020168742</c:v>
                </c:pt>
                <c:pt idx="3408">
                  <c:v>0.31550404636480622</c:v>
                </c:pt>
                <c:pt idx="3409">
                  <c:v>0.32142451704375552</c:v>
                </c:pt>
                <c:pt idx="3410">
                  <c:v>0.31324385436083513</c:v>
                </c:pt>
                <c:pt idx="3411">
                  <c:v>0.32710704629333764</c:v>
                </c:pt>
                <c:pt idx="3412">
                  <c:v>0.32653767495553165</c:v>
                </c:pt>
                <c:pt idx="3413">
                  <c:v>0.31749269521128259</c:v>
                </c:pt>
                <c:pt idx="3414">
                  <c:v>0.3402575570826048</c:v>
                </c:pt>
                <c:pt idx="3415">
                  <c:v>0.329656628713619</c:v>
                </c:pt>
                <c:pt idx="3416">
                  <c:v>0.318298176962305</c:v>
                </c:pt>
                <c:pt idx="3417">
                  <c:v>0.31229054980883569</c:v>
                </c:pt>
                <c:pt idx="3418">
                  <c:v>0.31712507407738028</c:v>
                </c:pt>
                <c:pt idx="3419">
                  <c:v>0.32385173767750047</c:v>
                </c:pt>
                <c:pt idx="3420">
                  <c:v>0.33216765466822762</c:v>
                </c:pt>
                <c:pt idx="3421">
                  <c:v>0.32129378281388821</c:v>
                </c:pt>
                <c:pt idx="3422">
                  <c:v>0.32785111775984793</c:v>
                </c:pt>
                <c:pt idx="3423">
                  <c:v>0.3252272351183948</c:v>
                </c:pt>
                <c:pt idx="3424">
                  <c:v>0.31881371308837692</c:v>
                </c:pt>
                <c:pt idx="3425">
                  <c:v>0.31321571389431269</c:v>
                </c:pt>
                <c:pt idx="3426">
                  <c:v>0.32037212736998655</c:v>
                </c:pt>
                <c:pt idx="3427">
                  <c:v>0.32831069152458692</c:v>
                </c:pt>
                <c:pt idx="3428">
                  <c:v>0.32124964112451293</c:v>
                </c:pt>
                <c:pt idx="3429">
                  <c:v>0.30983558242203252</c:v>
                </c:pt>
                <c:pt idx="3430">
                  <c:v>0.32802772636921196</c:v>
                </c:pt>
                <c:pt idx="3431">
                  <c:v>0.32961499270085276</c:v>
                </c:pt>
                <c:pt idx="3432">
                  <c:v>0.33087153322023299</c:v>
                </c:pt>
                <c:pt idx="3433">
                  <c:v>0.32252778178302594</c:v>
                </c:pt>
                <c:pt idx="3434">
                  <c:v>0.32133050508307082</c:v>
                </c:pt>
                <c:pt idx="3435">
                  <c:v>0.33029692515048115</c:v>
                </c:pt>
                <c:pt idx="3436">
                  <c:v>0.32990513892502399</c:v>
                </c:pt>
                <c:pt idx="3437">
                  <c:v>0.31877485711709252</c:v>
                </c:pt>
                <c:pt idx="3438">
                  <c:v>0.32183525077899067</c:v>
                </c:pt>
                <c:pt idx="3439">
                  <c:v>0.33262970542530157</c:v>
                </c:pt>
                <c:pt idx="3440">
                  <c:v>0.31262986500655293</c:v>
                </c:pt>
                <c:pt idx="3441">
                  <c:v>0.32963886668681974</c:v>
                </c:pt>
                <c:pt idx="3442">
                  <c:v>0.31473288835519542</c:v>
                </c:pt>
                <c:pt idx="3443">
                  <c:v>0.31777773928292119</c:v>
                </c:pt>
                <c:pt idx="3444">
                  <c:v>0.3211156906828988</c:v>
                </c:pt>
                <c:pt idx="3445">
                  <c:v>0.30592983425313991</c:v>
                </c:pt>
                <c:pt idx="3446">
                  <c:v>0.31658548830884714</c:v>
                </c:pt>
                <c:pt idx="3447">
                  <c:v>0.32876427050358281</c:v>
                </c:pt>
                <c:pt idx="3448">
                  <c:v>0.31170947904776136</c:v>
                </c:pt>
                <c:pt idx="3449">
                  <c:v>0.3263179165927389</c:v>
                </c:pt>
                <c:pt idx="3450">
                  <c:v>0.32692154993076561</c:v>
                </c:pt>
                <c:pt idx="3451">
                  <c:v>0.32056860179906205</c:v>
                </c:pt>
                <c:pt idx="3452">
                  <c:v>0.31297020663818376</c:v>
                </c:pt>
                <c:pt idx="3453">
                  <c:v>0.32145447392404303</c:v>
                </c:pt>
                <c:pt idx="3454">
                  <c:v>0.3196141711504481</c:v>
                </c:pt>
                <c:pt idx="3455">
                  <c:v>0.31680384539565515</c:v>
                </c:pt>
                <c:pt idx="3456">
                  <c:v>0.31902290906831177</c:v>
                </c:pt>
                <c:pt idx="3457">
                  <c:v>0.32624191429011085</c:v>
                </c:pt>
                <c:pt idx="3458">
                  <c:v>0.31159590972910267</c:v>
                </c:pt>
                <c:pt idx="3459">
                  <c:v>0.31904185843664784</c:v>
                </c:pt>
                <c:pt idx="3460">
                  <c:v>0.32901124422757599</c:v>
                </c:pt>
                <c:pt idx="3461">
                  <c:v>0.32200831087516346</c:v>
                </c:pt>
                <c:pt idx="3462">
                  <c:v>0.32280680768368764</c:v>
                </c:pt>
                <c:pt idx="3463">
                  <c:v>0.31371501492887333</c:v>
                </c:pt>
                <c:pt idx="3464">
                  <c:v>0.31829910567314457</c:v>
                </c:pt>
                <c:pt idx="3465">
                  <c:v>0.31422233138030442</c:v>
                </c:pt>
                <c:pt idx="3466">
                  <c:v>0.32907354498994373</c:v>
                </c:pt>
                <c:pt idx="3467">
                  <c:v>0.32476897919074138</c:v>
                </c:pt>
                <c:pt idx="3468">
                  <c:v>0.31902852563663431</c:v>
                </c:pt>
                <c:pt idx="3469">
                  <c:v>0.31960432331437627</c:v>
                </c:pt>
                <c:pt idx="3470">
                  <c:v>0.31988817018161331</c:v>
                </c:pt>
                <c:pt idx="3471">
                  <c:v>0.33766324546987492</c:v>
                </c:pt>
                <c:pt idx="3472">
                  <c:v>0.32868397492397461</c:v>
                </c:pt>
                <c:pt idx="3473">
                  <c:v>0.32470093985167858</c:v>
                </c:pt>
                <c:pt idx="3474">
                  <c:v>0.32335340750542257</c:v>
                </c:pt>
                <c:pt idx="3475">
                  <c:v>0.32411605988668035</c:v>
                </c:pt>
                <c:pt idx="3476">
                  <c:v>0.3130319236612058</c:v>
                </c:pt>
                <c:pt idx="3477">
                  <c:v>0.31671238509824817</c:v>
                </c:pt>
                <c:pt idx="3478">
                  <c:v>0.3306465159656381</c:v>
                </c:pt>
                <c:pt idx="3479">
                  <c:v>0.3327402759448429</c:v>
                </c:pt>
                <c:pt idx="3480">
                  <c:v>0.33034091034213042</c:v>
                </c:pt>
                <c:pt idx="3481">
                  <c:v>0.32625499394521185</c:v>
                </c:pt>
                <c:pt idx="3482">
                  <c:v>0.330745801774883</c:v>
                </c:pt>
                <c:pt idx="3483">
                  <c:v>0.3194319583347357</c:v>
                </c:pt>
                <c:pt idx="3484">
                  <c:v>0.32065017129451756</c:v>
                </c:pt>
                <c:pt idx="3485">
                  <c:v>0.33130188512156122</c:v>
                </c:pt>
                <c:pt idx="3486">
                  <c:v>0.31043839157315622</c:v>
                </c:pt>
                <c:pt idx="3487">
                  <c:v>0.33506167676768805</c:v>
                </c:pt>
                <c:pt idx="3488">
                  <c:v>0.31965299955877369</c:v>
                </c:pt>
                <c:pt idx="3489">
                  <c:v>0.31704568419138401</c:v>
                </c:pt>
                <c:pt idx="3490">
                  <c:v>0.31302750809357238</c:v>
                </c:pt>
                <c:pt idx="3491">
                  <c:v>0.32766283517623762</c:v>
                </c:pt>
                <c:pt idx="3492">
                  <c:v>0.32941227736434131</c:v>
                </c:pt>
                <c:pt idx="3493">
                  <c:v>0.32196105840399436</c:v>
                </c:pt>
                <c:pt idx="3494">
                  <c:v>0.31832362663249258</c:v>
                </c:pt>
                <c:pt idx="3495">
                  <c:v>0.32369410867994242</c:v>
                </c:pt>
                <c:pt idx="3496">
                  <c:v>0.32386653189075887</c:v>
                </c:pt>
                <c:pt idx="3497">
                  <c:v>0.30711123625217918</c:v>
                </c:pt>
                <c:pt idx="3498">
                  <c:v>0.32876671220535791</c:v>
                </c:pt>
                <c:pt idx="3499">
                  <c:v>0.3200536964835009</c:v>
                </c:pt>
                <c:pt idx="3500">
                  <c:v>0.3110008816271092</c:v>
                </c:pt>
                <c:pt idx="3501">
                  <c:v>0.32960569629911812</c:v>
                </c:pt>
                <c:pt idx="3502">
                  <c:v>0.32252803456824353</c:v>
                </c:pt>
                <c:pt idx="3503">
                  <c:v>0.31480210402639308</c:v>
                </c:pt>
                <c:pt idx="3504">
                  <c:v>0.32089668981934377</c:v>
                </c:pt>
                <c:pt idx="3505">
                  <c:v>0.30229048908732492</c:v>
                </c:pt>
                <c:pt idx="3506">
                  <c:v>0.31463455471937074</c:v>
                </c:pt>
                <c:pt idx="3507">
                  <c:v>0.31529717841849852</c:v>
                </c:pt>
                <c:pt idx="3508">
                  <c:v>0.32007074243647549</c:v>
                </c:pt>
                <c:pt idx="3509">
                  <c:v>0.33276224329983761</c:v>
                </c:pt>
                <c:pt idx="3510">
                  <c:v>0.32406237318888231</c:v>
                </c:pt>
                <c:pt idx="3511">
                  <c:v>0.31714906934336506</c:v>
                </c:pt>
                <c:pt idx="3512">
                  <c:v>0.31605580025891866</c:v>
                </c:pt>
                <c:pt idx="3513">
                  <c:v>0.31911560162113445</c:v>
                </c:pt>
                <c:pt idx="3514">
                  <c:v>0.3152666511668249</c:v>
                </c:pt>
                <c:pt idx="3515">
                  <c:v>0.32365268905363642</c:v>
                </c:pt>
                <c:pt idx="3516">
                  <c:v>0.32693915826489617</c:v>
                </c:pt>
                <c:pt idx="3517">
                  <c:v>0.32784498231980608</c:v>
                </c:pt>
                <c:pt idx="3518">
                  <c:v>0.31140995848338476</c:v>
                </c:pt>
                <c:pt idx="3519">
                  <c:v>0.33590512898713476</c:v>
                </c:pt>
                <c:pt idx="3520">
                  <c:v>0.320871763931805</c:v>
                </c:pt>
                <c:pt idx="3521">
                  <c:v>0.32540027230630725</c:v>
                </c:pt>
                <c:pt idx="3522">
                  <c:v>0.32112502121479425</c:v>
                </c:pt>
                <c:pt idx="3523">
                  <c:v>0.30619696318572592</c:v>
                </c:pt>
                <c:pt idx="3524">
                  <c:v>0.30405916089497065</c:v>
                </c:pt>
                <c:pt idx="3525">
                  <c:v>0.32294421764491354</c:v>
                </c:pt>
                <c:pt idx="3526">
                  <c:v>0.32305484672426343</c:v>
                </c:pt>
                <c:pt idx="3527">
                  <c:v>0.32632657960860023</c:v>
                </c:pt>
                <c:pt idx="3528">
                  <c:v>0.32103384247755495</c:v>
                </c:pt>
                <c:pt idx="3529">
                  <c:v>0.31307452429264504</c:v>
                </c:pt>
                <c:pt idx="3530">
                  <c:v>0.32297618509196258</c:v>
                </c:pt>
                <c:pt idx="3531">
                  <c:v>0.313182697691748</c:v>
                </c:pt>
                <c:pt idx="3532">
                  <c:v>0.31606553738995646</c:v>
                </c:pt>
                <c:pt idx="3533">
                  <c:v>0.32460285807093747</c:v>
                </c:pt>
                <c:pt idx="3534">
                  <c:v>0.31951194655822451</c:v>
                </c:pt>
                <c:pt idx="3535">
                  <c:v>0.33149728411694818</c:v>
                </c:pt>
                <c:pt idx="3536">
                  <c:v>0.32335594050096128</c:v>
                </c:pt>
                <c:pt idx="3537">
                  <c:v>0.31942164245797766</c:v>
                </c:pt>
                <c:pt idx="3538">
                  <c:v>0.32918194472527396</c:v>
                </c:pt>
                <c:pt idx="3539">
                  <c:v>0.32523915094463451</c:v>
                </c:pt>
                <c:pt idx="3540">
                  <c:v>0.3239549812037581</c:v>
                </c:pt>
                <c:pt idx="3541">
                  <c:v>0.32820783316668251</c:v>
                </c:pt>
                <c:pt idx="3542">
                  <c:v>0.32979034732078155</c:v>
                </c:pt>
                <c:pt idx="3543">
                  <c:v>0.3256315165725886</c:v>
                </c:pt>
                <c:pt idx="3544">
                  <c:v>0.30824272180539347</c:v>
                </c:pt>
                <c:pt idx="3545">
                  <c:v>0.30753953902051667</c:v>
                </c:pt>
                <c:pt idx="3546">
                  <c:v>0.32078292955546672</c:v>
                </c:pt>
                <c:pt idx="3547">
                  <c:v>0.32978148434266086</c:v>
                </c:pt>
                <c:pt idx="3548">
                  <c:v>0.31776396525712403</c:v>
                </c:pt>
                <c:pt idx="3549">
                  <c:v>0.3179835144417677</c:v>
                </c:pt>
                <c:pt idx="3550">
                  <c:v>0.31179995893526613</c:v>
                </c:pt>
                <c:pt idx="3551">
                  <c:v>0.31988142684392684</c:v>
                </c:pt>
                <c:pt idx="3552">
                  <c:v>0.33041284537391724</c:v>
                </c:pt>
                <c:pt idx="3553">
                  <c:v>0.32274794266107953</c:v>
                </c:pt>
                <c:pt idx="3554">
                  <c:v>0.32091829444399567</c:v>
                </c:pt>
                <c:pt idx="3555">
                  <c:v>0.32598718427714679</c:v>
                </c:pt>
                <c:pt idx="3556">
                  <c:v>0.31620679827825482</c:v>
                </c:pt>
                <c:pt idx="3557">
                  <c:v>0.31180310775555165</c:v>
                </c:pt>
                <c:pt idx="3558">
                  <c:v>0.31458478293407105</c:v>
                </c:pt>
                <c:pt idx="3559">
                  <c:v>0.32384754543095068</c:v>
                </c:pt>
                <c:pt idx="3560">
                  <c:v>0.3078291845764789</c:v>
                </c:pt>
                <c:pt idx="3561">
                  <c:v>0.30812654525072586</c:v>
                </c:pt>
                <c:pt idx="3562">
                  <c:v>0.31724012738390012</c:v>
                </c:pt>
                <c:pt idx="3563">
                  <c:v>0.32748164093021859</c:v>
                </c:pt>
                <c:pt idx="3564">
                  <c:v>0.3216427726411214</c:v>
                </c:pt>
                <c:pt idx="3565">
                  <c:v>0.31938212732915761</c:v>
                </c:pt>
                <c:pt idx="3566">
                  <c:v>0.33086511714152411</c:v>
                </c:pt>
                <c:pt idx="3567">
                  <c:v>0.32164334208010148</c:v>
                </c:pt>
                <c:pt idx="3568">
                  <c:v>0.32552007489292212</c:v>
                </c:pt>
                <c:pt idx="3569">
                  <c:v>0.31693178145366352</c:v>
                </c:pt>
                <c:pt idx="3570">
                  <c:v>0.31601323828021699</c:v>
                </c:pt>
                <c:pt idx="3571">
                  <c:v>0.3215691811190976</c:v>
                </c:pt>
                <c:pt idx="3572">
                  <c:v>0.32216462468807733</c:v>
                </c:pt>
                <c:pt idx="3573">
                  <c:v>0.31657187418791577</c:v>
                </c:pt>
                <c:pt idx="3574">
                  <c:v>0.31463278347127133</c:v>
                </c:pt>
                <c:pt idx="3575">
                  <c:v>0.32208777278320116</c:v>
                </c:pt>
                <c:pt idx="3576">
                  <c:v>0.32607209200199821</c:v>
                </c:pt>
                <c:pt idx="3577">
                  <c:v>0.30936309652902322</c:v>
                </c:pt>
                <c:pt idx="3578">
                  <c:v>0.32492538986333708</c:v>
                </c:pt>
                <c:pt idx="3579">
                  <c:v>0.32342084667477961</c:v>
                </c:pt>
                <c:pt idx="3580">
                  <c:v>0.32882787818341874</c:v>
                </c:pt>
                <c:pt idx="3581">
                  <c:v>0.32586111377455962</c:v>
                </c:pt>
                <c:pt idx="3582">
                  <c:v>0.30772314064246598</c:v>
                </c:pt>
                <c:pt idx="3583">
                  <c:v>0.32093647629535349</c:v>
                </c:pt>
                <c:pt idx="3584">
                  <c:v>0.33660353367399409</c:v>
                </c:pt>
                <c:pt idx="3585">
                  <c:v>0.32584272918966684</c:v>
                </c:pt>
                <c:pt idx="3586">
                  <c:v>0.33195491509898351</c:v>
                </c:pt>
                <c:pt idx="3587">
                  <c:v>0.32871593438989016</c:v>
                </c:pt>
                <c:pt idx="3588">
                  <c:v>0.31586100228862396</c:v>
                </c:pt>
                <c:pt idx="3589">
                  <c:v>0.31898107913800977</c:v>
                </c:pt>
                <c:pt idx="3590">
                  <c:v>0.30669025570979142</c:v>
                </c:pt>
                <c:pt idx="3591">
                  <c:v>0.31683450265705715</c:v>
                </c:pt>
                <c:pt idx="3592">
                  <c:v>0.32559845135047105</c:v>
                </c:pt>
                <c:pt idx="3593">
                  <c:v>0.32393750340302724</c:v>
                </c:pt>
                <c:pt idx="3594">
                  <c:v>0.3212781598563581</c:v>
                </c:pt>
                <c:pt idx="3595">
                  <c:v>0.3294385434774515</c:v>
                </c:pt>
                <c:pt idx="3596">
                  <c:v>0.31614715225630902</c:v>
                </c:pt>
                <c:pt idx="3597">
                  <c:v>0.32210414814310273</c:v>
                </c:pt>
                <c:pt idx="3598">
                  <c:v>0.31611161214007849</c:v>
                </c:pt>
                <c:pt idx="3599">
                  <c:v>0.32072785563750417</c:v>
                </c:pt>
                <c:pt idx="3600">
                  <c:v>0.30954334061363842</c:v>
                </c:pt>
                <c:pt idx="3601">
                  <c:v>0.32242476054748243</c:v>
                </c:pt>
                <c:pt idx="3602">
                  <c:v>0.33065033405956767</c:v>
                </c:pt>
                <c:pt idx="3603">
                  <c:v>0.31630020526646041</c:v>
                </c:pt>
                <c:pt idx="3604">
                  <c:v>0.32000009585800127</c:v>
                </c:pt>
                <c:pt idx="3605">
                  <c:v>0.32413646432038046</c:v>
                </c:pt>
                <c:pt idx="3606">
                  <c:v>0.31611922114590985</c:v>
                </c:pt>
                <c:pt idx="3607">
                  <c:v>0.3212918645702284</c:v>
                </c:pt>
                <c:pt idx="3608">
                  <c:v>0.32395574440595348</c:v>
                </c:pt>
                <c:pt idx="3609">
                  <c:v>0.33110527746901719</c:v>
                </c:pt>
                <c:pt idx="3610">
                  <c:v>0.32391298943422697</c:v>
                </c:pt>
                <c:pt idx="3611">
                  <c:v>0.32000156164168025</c:v>
                </c:pt>
                <c:pt idx="3612">
                  <c:v>0.31550253454235594</c:v>
                </c:pt>
                <c:pt idx="3613">
                  <c:v>0.32036062530309306</c:v>
                </c:pt>
                <c:pt idx="3614">
                  <c:v>0.32698241692069985</c:v>
                </c:pt>
                <c:pt idx="3615">
                  <c:v>0.32743012055312604</c:v>
                </c:pt>
                <c:pt idx="3616">
                  <c:v>0.32369145696501123</c:v>
                </c:pt>
                <c:pt idx="3617">
                  <c:v>0.32796387379406794</c:v>
                </c:pt>
                <c:pt idx="3618">
                  <c:v>0.32859875219817147</c:v>
                </c:pt>
                <c:pt idx="3619">
                  <c:v>0.32207103858774033</c:v>
                </c:pt>
                <c:pt idx="3620">
                  <c:v>0.32807146483101218</c:v>
                </c:pt>
                <c:pt idx="3621">
                  <c:v>0.32079649224558138</c:v>
                </c:pt>
                <c:pt idx="3622">
                  <c:v>0.32370583800572295</c:v>
                </c:pt>
                <c:pt idx="3623">
                  <c:v>0.33107733680322149</c:v>
                </c:pt>
                <c:pt idx="3624">
                  <c:v>0.3298270509312109</c:v>
                </c:pt>
                <c:pt idx="3625">
                  <c:v>0.32390598211218413</c:v>
                </c:pt>
                <c:pt idx="3626">
                  <c:v>0.32040309578535914</c:v>
                </c:pt>
                <c:pt idx="3627">
                  <c:v>0.32010474887183221</c:v>
                </c:pt>
                <c:pt idx="3628">
                  <c:v>0.319960612153389</c:v>
                </c:pt>
                <c:pt idx="3629">
                  <c:v>0.33693163302228674</c:v>
                </c:pt>
                <c:pt idx="3630">
                  <c:v>0.31567026161357403</c:v>
                </c:pt>
                <c:pt idx="3631">
                  <c:v>0.31579725360799049</c:v>
                </c:pt>
                <c:pt idx="3632">
                  <c:v>0.31020058537558759</c:v>
                </c:pt>
                <c:pt idx="3633">
                  <c:v>0.32012624416210589</c:v>
                </c:pt>
                <c:pt idx="3634">
                  <c:v>0.31338160483444583</c:v>
                </c:pt>
                <c:pt idx="3635">
                  <c:v>0.3131291177283968</c:v>
                </c:pt>
                <c:pt idx="3636">
                  <c:v>0.31842358710786217</c:v>
                </c:pt>
                <c:pt idx="3637">
                  <c:v>0.32277233770664193</c:v>
                </c:pt>
                <c:pt idx="3638">
                  <c:v>0.31839178957472858</c:v>
                </c:pt>
                <c:pt idx="3639">
                  <c:v>0.31717954278782234</c:v>
                </c:pt>
                <c:pt idx="3640">
                  <c:v>0.32588305370473619</c:v>
                </c:pt>
                <c:pt idx="3641">
                  <c:v>0.32597852910988978</c:v>
                </c:pt>
                <c:pt idx="3642">
                  <c:v>0.31908255818069386</c:v>
                </c:pt>
                <c:pt idx="3643">
                  <c:v>0.32347829174844156</c:v>
                </c:pt>
                <c:pt idx="3644">
                  <c:v>0.3287696235845522</c:v>
                </c:pt>
                <c:pt idx="3645">
                  <c:v>0.32675465678955801</c:v>
                </c:pt>
                <c:pt idx="3646">
                  <c:v>0.3151555254918208</c:v>
                </c:pt>
                <c:pt idx="3647">
                  <c:v>0.31627239514470229</c:v>
                </c:pt>
                <c:pt idx="3648">
                  <c:v>0.31939309772353786</c:v>
                </c:pt>
                <c:pt idx="3649">
                  <c:v>0.31700637976177048</c:v>
                </c:pt>
                <c:pt idx="3650">
                  <c:v>0.31540838749796524</c:v>
                </c:pt>
                <c:pt idx="3651">
                  <c:v>0.33287350168360785</c:v>
                </c:pt>
                <c:pt idx="3652">
                  <c:v>0.32559120394743835</c:v>
                </c:pt>
                <c:pt idx="3653">
                  <c:v>0.31479886742508184</c:v>
                </c:pt>
                <c:pt idx="3654">
                  <c:v>0.31559023558020577</c:v>
                </c:pt>
                <c:pt idx="3655">
                  <c:v>0.32967345194807368</c:v>
                </c:pt>
                <c:pt idx="3656">
                  <c:v>0.31023219722622114</c:v>
                </c:pt>
                <c:pt idx="3657">
                  <c:v>0.31153163300188924</c:v>
                </c:pt>
                <c:pt idx="3658">
                  <c:v>0.33415365331443159</c:v>
                </c:pt>
                <c:pt idx="3659">
                  <c:v>0.32654331966837896</c:v>
                </c:pt>
                <c:pt idx="3660">
                  <c:v>0.32156674513586692</c:v>
                </c:pt>
                <c:pt idx="3661">
                  <c:v>0.32022240907409</c:v>
                </c:pt>
                <c:pt idx="3662">
                  <c:v>0.31924753465863287</c:v>
                </c:pt>
                <c:pt idx="3663">
                  <c:v>0.32300675020642966</c:v>
                </c:pt>
                <c:pt idx="3664">
                  <c:v>0.32620252380161696</c:v>
                </c:pt>
                <c:pt idx="3665">
                  <c:v>0.31219511881916279</c:v>
                </c:pt>
                <c:pt idx="3666">
                  <c:v>0.32535301043524001</c:v>
                </c:pt>
                <c:pt idx="3667">
                  <c:v>0.32174692489342477</c:v>
                </c:pt>
                <c:pt idx="3668">
                  <c:v>0.32189000986110861</c:v>
                </c:pt>
                <c:pt idx="3669">
                  <c:v>0.32652429887803863</c:v>
                </c:pt>
                <c:pt idx="3670">
                  <c:v>0.31170408632060675</c:v>
                </c:pt>
                <c:pt idx="3671">
                  <c:v>0.32460092143981434</c:v>
                </c:pt>
                <c:pt idx="3672">
                  <c:v>0.31983018523602302</c:v>
                </c:pt>
                <c:pt idx="3673">
                  <c:v>0.31968778323975111</c:v>
                </c:pt>
                <c:pt idx="3674">
                  <c:v>0.3222650247853508</c:v>
                </c:pt>
                <c:pt idx="3675">
                  <c:v>0.31835170646849209</c:v>
                </c:pt>
                <c:pt idx="3676">
                  <c:v>0.3203380546129152</c:v>
                </c:pt>
                <c:pt idx="3677">
                  <c:v>0.31136193665132816</c:v>
                </c:pt>
                <c:pt idx="3678">
                  <c:v>0.3256593911566979</c:v>
                </c:pt>
                <c:pt idx="3679">
                  <c:v>0.32945290774996216</c:v>
                </c:pt>
                <c:pt idx="3680">
                  <c:v>0.32867408170587481</c:v>
                </c:pt>
                <c:pt idx="3681">
                  <c:v>0.31281052404554888</c:v>
                </c:pt>
                <c:pt idx="3682">
                  <c:v>0.32206323135142173</c:v>
                </c:pt>
                <c:pt idx="3683">
                  <c:v>0.31938190826463814</c:v>
                </c:pt>
                <c:pt idx="3684">
                  <c:v>0.32239723326495734</c:v>
                </c:pt>
                <c:pt idx="3685">
                  <c:v>0.32259722406124558</c:v>
                </c:pt>
                <c:pt idx="3686">
                  <c:v>0.32110503860230338</c:v>
                </c:pt>
                <c:pt idx="3687">
                  <c:v>0.3201109992255633</c:v>
                </c:pt>
                <c:pt idx="3688">
                  <c:v>0.3133888387542384</c:v>
                </c:pt>
                <c:pt idx="3689">
                  <c:v>0.33006599351032695</c:v>
                </c:pt>
                <c:pt idx="3690">
                  <c:v>0.32334800652731327</c:v>
                </c:pt>
                <c:pt idx="3691">
                  <c:v>0.3183907245057499</c:v>
                </c:pt>
                <c:pt idx="3692">
                  <c:v>0.32831284296779595</c:v>
                </c:pt>
                <c:pt idx="3693">
                  <c:v>0.33023266862819745</c:v>
                </c:pt>
                <c:pt idx="3694">
                  <c:v>0.3199154057753415</c:v>
                </c:pt>
                <c:pt idx="3695">
                  <c:v>0.32140289090948393</c:v>
                </c:pt>
                <c:pt idx="3696">
                  <c:v>0.32214510247744976</c:v>
                </c:pt>
                <c:pt idx="3697">
                  <c:v>0.31103093590480735</c:v>
                </c:pt>
                <c:pt idx="3698">
                  <c:v>0.33419480402758206</c:v>
                </c:pt>
                <c:pt idx="3699">
                  <c:v>0.33938520502225167</c:v>
                </c:pt>
                <c:pt idx="3700">
                  <c:v>0.33106226956541623</c:v>
                </c:pt>
                <c:pt idx="3701">
                  <c:v>0.32423421180036432</c:v>
                </c:pt>
                <c:pt idx="3702">
                  <c:v>0.31838753811342674</c:v>
                </c:pt>
                <c:pt idx="3703">
                  <c:v>0.32031577300358538</c:v>
                </c:pt>
                <c:pt idx="3704">
                  <c:v>0.31982764988694379</c:v>
                </c:pt>
                <c:pt idx="3705">
                  <c:v>0.31623569819277197</c:v>
                </c:pt>
                <c:pt idx="3706">
                  <c:v>0.33033045288247198</c:v>
                </c:pt>
                <c:pt idx="3707">
                  <c:v>0.31657686138795471</c:v>
                </c:pt>
                <c:pt idx="3708">
                  <c:v>0.3397210274716525</c:v>
                </c:pt>
                <c:pt idx="3709">
                  <c:v>0.33136002395916891</c:v>
                </c:pt>
                <c:pt idx="3710">
                  <c:v>0.32391808008019451</c:v>
                </c:pt>
                <c:pt idx="3711">
                  <c:v>0.33082452740154233</c:v>
                </c:pt>
                <c:pt idx="3712">
                  <c:v>0.32210948945627377</c:v>
                </c:pt>
                <c:pt idx="3713">
                  <c:v>0.32195099297483676</c:v>
                </c:pt>
                <c:pt idx="3714">
                  <c:v>0.32688073223492986</c:v>
                </c:pt>
                <c:pt idx="3715">
                  <c:v>0.31818201802642809</c:v>
                </c:pt>
                <c:pt idx="3716">
                  <c:v>0.31493929725981185</c:v>
                </c:pt>
                <c:pt idx="3717">
                  <c:v>0.33215382941461902</c:v>
                </c:pt>
                <c:pt idx="3718">
                  <c:v>0.32730739606041281</c:v>
                </c:pt>
                <c:pt idx="3719">
                  <c:v>0.3274752004438124</c:v>
                </c:pt>
                <c:pt idx="3720">
                  <c:v>0.31401986532109299</c:v>
                </c:pt>
                <c:pt idx="3721">
                  <c:v>0.32467399942190045</c:v>
                </c:pt>
                <c:pt idx="3722">
                  <c:v>0.31622861062534924</c:v>
                </c:pt>
                <c:pt idx="3723">
                  <c:v>0.31399499915218831</c:v>
                </c:pt>
                <c:pt idx="3724">
                  <c:v>0.31325222091880756</c:v>
                </c:pt>
                <c:pt idx="3725">
                  <c:v>0.31828144706430217</c:v>
                </c:pt>
                <c:pt idx="3726">
                  <c:v>0.31546547518107326</c:v>
                </c:pt>
                <c:pt idx="3727">
                  <c:v>0.3245938661289246</c:v>
                </c:pt>
                <c:pt idx="3728">
                  <c:v>0.32453161666509101</c:v>
                </c:pt>
                <c:pt idx="3729">
                  <c:v>0.32323211585517064</c:v>
                </c:pt>
                <c:pt idx="3730">
                  <c:v>0.31292327657341512</c:v>
                </c:pt>
                <c:pt idx="3731">
                  <c:v>0.30706512219857229</c:v>
                </c:pt>
                <c:pt idx="3732">
                  <c:v>0.31505502538735503</c:v>
                </c:pt>
                <c:pt idx="3733">
                  <c:v>0.32255719650121167</c:v>
                </c:pt>
                <c:pt idx="3734">
                  <c:v>0.32490729475347047</c:v>
                </c:pt>
                <c:pt idx="3735">
                  <c:v>0.32503759910812624</c:v>
                </c:pt>
                <c:pt idx="3736">
                  <c:v>0.32100357599337392</c:v>
                </c:pt>
                <c:pt idx="3737">
                  <c:v>0.32332697925320031</c:v>
                </c:pt>
                <c:pt idx="3738">
                  <c:v>0.32610136166492709</c:v>
                </c:pt>
                <c:pt idx="3739">
                  <c:v>0.31989855537764467</c:v>
                </c:pt>
                <c:pt idx="3740">
                  <c:v>0.33716779589944601</c:v>
                </c:pt>
                <c:pt idx="3741">
                  <c:v>0.32056530446637366</c:v>
                </c:pt>
                <c:pt idx="3742">
                  <c:v>0.31732224884981519</c:v>
                </c:pt>
                <c:pt idx="3743">
                  <c:v>0.3153746127712902</c:v>
                </c:pt>
                <c:pt idx="3744">
                  <c:v>0.31712876558470787</c:v>
                </c:pt>
                <c:pt idx="3745">
                  <c:v>0.32051701877869143</c:v>
                </c:pt>
                <c:pt idx="3746">
                  <c:v>0.30582554924561534</c:v>
                </c:pt>
                <c:pt idx="3747">
                  <c:v>0.31213220091243038</c:v>
                </c:pt>
                <c:pt idx="3748">
                  <c:v>0.32267625020112323</c:v>
                </c:pt>
                <c:pt idx="3749">
                  <c:v>0.32589801825964626</c:v>
                </c:pt>
                <c:pt idx="3750">
                  <c:v>0.31903055771739036</c:v>
                </c:pt>
                <c:pt idx="3751">
                  <c:v>0.32008783020587989</c:v>
                </c:pt>
                <c:pt idx="3752">
                  <c:v>0.31281698764434346</c:v>
                </c:pt>
                <c:pt idx="3753">
                  <c:v>0.31172012588775233</c:v>
                </c:pt>
                <c:pt idx="3754">
                  <c:v>0.3346954445919037</c:v>
                </c:pt>
                <c:pt idx="3755">
                  <c:v>0.31377165041781141</c:v>
                </c:pt>
                <c:pt idx="3756">
                  <c:v>0.32175318467919301</c:v>
                </c:pt>
                <c:pt idx="3757">
                  <c:v>0.31329875267309559</c:v>
                </c:pt>
                <c:pt idx="3758">
                  <c:v>0.3312566053582971</c:v>
                </c:pt>
                <c:pt idx="3759">
                  <c:v>0.31892049653116089</c:v>
                </c:pt>
                <c:pt idx="3760">
                  <c:v>0.3207934772678192</c:v>
                </c:pt>
                <c:pt idx="3761">
                  <c:v>0.31745869830424689</c:v>
                </c:pt>
                <c:pt idx="3762">
                  <c:v>0.31445419634411598</c:v>
                </c:pt>
                <c:pt idx="3763">
                  <c:v>0.31866296964747448</c:v>
                </c:pt>
                <c:pt idx="3764">
                  <c:v>0.32264514427941582</c:v>
                </c:pt>
                <c:pt idx="3765">
                  <c:v>0.31975824293809979</c:v>
                </c:pt>
                <c:pt idx="3766">
                  <c:v>0.31723995631631458</c:v>
                </c:pt>
                <c:pt idx="3767">
                  <c:v>0.33151998152951989</c:v>
                </c:pt>
                <c:pt idx="3768">
                  <c:v>0.32590068698270747</c:v>
                </c:pt>
                <c:pt idx="3769">
                  <c:v>0.31714448189254973</c:v>
                </c:pt>
                <c:pt idx="3770">
                  <c:v>0.3257500988439857</c:v>
                </c:pt>
                <c:pt idx="3771">
                  <c:v>0.31497012932880886</c:v>
                </c:pt>
                <c:pt idx="3772">
                  <c:v>0.31833855459824345</c:v>
                </c:pt>
                <c:pt idx="3773">
                  <c:v>0.33107065959765136</c:v>
                </c:pt>
                <c:pt idx="3774">
                  <c:v>0.32440337730856478</c:v>
                </c:pt>
                <c:pt idx="3775">
                  <c:v>0.31996183980047943</c:v>
                </c:pt>
                <c:pt idx="3776">
                  <c:v>0.32236926253437637</c:v>
                </c:pt>
                <c:pt idx="3777">
                  <c:v>0.32940699568086262</c:v>
                </c:pt>
                <c:pt idx="3778">
                  <c:v>0.32687614413199068</c:v>
                </c:pt>
                <c:pt idx="3779">
                  <c:v>0.33342256968487616</c:v>
                </c:pt>
                <c:pt idx="3780">
                  <c:v>0.31168623314634619</c:v>
                </c:pt>
                <c:pt idx="3781">
                  <c:v>0.32907871481031947</c:v>
                </c:pt>
                <c:pt idx="3782">
                  <c:v>0.31922357078542996</c:v>
                </c:pt>
                <c:pt idx="3783">
                  <c:v>0.33336961702145929</c:v>
                </c:pt>
                <c:pt idx="3784">
                  <c:v>0.30947629894748702</c:v>
                </c:pt>
                <c:pt idx="3785">
                  <c:v>0.32858780829556444</c:v>
                </c:pt>
                <c:pt idx="3786">
                  <c:v>0.32878194245048431</c:v>
                </c:pt>
                <c:pt idx="3787">
                  <c:v>0.33247760171070684</c:v>
                </c:pt>
                <c:pt idx="3788">
                  <c:v>0.32466628002196074</c:v>
                </c:pt>
                <c:pt idx="3789">
                  <c:v>0.32925558267870125</c:v>
                </c:pt>
                <c:pt idx="3790">
                  <c:v>0.31924019458243053</c:v>
                </c:pt>
                <c:pt idx="3791">
                  <c:v>0.32156076136901035</c:v>
                </c:pt>
                <c:pt idx="3792">
                  <c:v>0.32281946216296453</c:v>
                </c:pt>
                <c:pt idx="3793">
                  <c:v>0.31730229704947427</c:v>
                </c:pt>
                <c:pt idx="3794">
                  <c:v>0.34389619312675257</c:v>
                </c:pt>
                <c:pt idx="3795">
                  <c:v>0.32112529619434349</c:v>
                </c:pt>
                <c:pt idx="3796">
                  <c:v>0.32197928678025789</c:v>
                </c:pt>
                <c:pt idx="3797">
                  <c:v>0.31682560672141613</c:v>
                </c:pt>
                <c:pt idx="3798">
                  <c:v>0.32312811919461726</c:v>
                </c:pt>
                <c:pt idx="3799">
                  <c:v>0.33550686145288744</c:v>
                </c:pt>
                <c:pt idx="3800">
                  <c:v>0.31462342422185108</c:v>
                </c:pt>
                <c:pt idx="3801">
                  <c:v>0.32049929600218735</c:v>
                </c:pt>
                <c:pt idx="3802">
                  <c:v>0.30732526623264489</c:v>
                </c:pt>
                <c:pt idx="3803">
                  <c:v>0.32244404137839811</c:v>
                </c:pt>
                <c:pt idx="3804">
                  <c:v>0.3142069394656799</c:v>
                </c:pt>
                <c:pt idx="3805">
                  <c:v>0.31961237435602996</c:v>
                </c:pt>
                <c:pt idx="3806">
                  <c:v>0.32104726141888185</c:v>
                </c:pt>
                <c:pt idx="3807">
                  <c:v>0.32068455172298094</c:v>
                </c:pt>
                <c:pt idx="3808">
                  <c:v>0.32103423465005898</c:v>
                </c:pt>
                <c:pt idx="3809">
                  <c:v>0.32570348556206841</c:v>
                </c:pt>
                <c:pt idx="3810">
                  <c:v>0.32353749035425816</c:v>
                </c:pt>
                <c:pt idx="3811">
                  <c:v>0.30950335410782781</c:v>
                </c:pt>
                <c:pt idx="3812">
                  <c:v>0.32513222390296093</c:v>
                </c:pt>
                <c:pt idx="3813">
                  <c:v>0.32101214240859582</c:v>
                </c:pt>
                <c:pt idx="3814">
                  <c:v>0.32009924169790349</c:v>
                </c:pt>
                <c:pt idx="3815">
                  <c:v>0.32113738081038534</c:v>
                </c:pt>
                <c:pt idx="3816">
                  <c:v>0.31788202049845443</c:v>
                </c:pt>
                <c:pt idx="3817">
                  <c:v>0.32962790809907228</c:v>
                </c:pt>
                <c:pt idx="3818">
                  <c:v>0.31593532843160721</c:v>
                </c:pt>
                <c:pt idx="3819">
                  <c:v>0.31864252183239616</c:v>
                </c:pt>
                <c:pt idx="3820">
                  <c:v>0.32733838671700921</c:v>
                </c:pt>
                <c:pt idx="3821">
                  <c:v>0.34008634551058514</c:v>
                </c:pt>
                <c:pt idx="3822">
                  <c:v>0.32708786537571666</c:v>
                </c:pt>
                <c:pt idx="3823">
                  <c:v>0.32225581849166829</c:v>
                </c:pt>
                <c:pt idx="3824">
                  <c:v>0.32965078081629973</c:v>
                </c:pt>
                <c:pt idx="3825">
                  <c:v>0.32120645604922837</c:v>
                </c:pt>
                <c:pt idx="3826">
                  <c:v>0.32135423564494514</c:v>
                </c:pt>
                <c:pt idx="3827">
                  <c:v>0.31986967980993419</c:v>
                </c:pt>
                <c:pt idx="3828">
                  <c:v>0.32319370835823269</c:v>
                </c:pt>
                <c:pt idx="3829">
                  <c:v>0.32305378484867403</c:v>
                </c:pt>
                <c:pt idx="3830">
                  <c:v>0.33079298924128009</c:v>
                </c:pt>
                <c:pt idx="3831">
                  <c:v>0.31304607858126621</c:v>
                </c:pt>
                <c:pt idx="3832">
                  <c:v>0.31697656247290951</c:v>
                </c:pt>
                <c:pt idx="3833">
                  <c:v>0.32841922888896252</c:v>
                </c:pt>
                <c:pt idx="3834">
                  <c:v>0.30874239102776296</c:v>
                </c:pt>
                <c:pt idx="3835">
                  <c:v>0.31545830060137969</c:v>
                </c:pt>
                <c:pt idx="3836">
                  <c:v>0.31302478135806133</c:v>
                </c:pt>
                <c:pt idx="3837">
                  <c:v>0.33281435533030523</c:v>
                </c:pt>
                <c:pt idx="3838">
                  <c:v>0.30408628434466511</c:v>
                </c:pt>
                <c:pt idx="3839">
                  <c:v>0.32411683290148574</c:v>
                </c:pt>
                <c:pt idx="3840">
                  <c:v>0.33281938737685324</c:v>
                </c:pt>
                <c:pt idx="3841">
                  <c:v>0.32861989574585976</c:v>
                </c:pt>
                <c:pt idx="3842">
                  <c:v>0.32647452283886913</c:v>
                </c:pt>
                <c:pt idx="3843">
                  <c:v>0.32330128385522833</c:v>
                </c:pt>
                <c:pt idx="3844">
                  <c:v>0.3153875363194637</c:v>
                </c:pt>
                <c:pt idx="3845">
                  <c:v>0.32830266497737881</c:v>
                </c:pt>
                <c:pt idx="3846">
                  <c:v>0.33405391407862378</c:v>
                </c:pt>
                <c:pt idx="3847">
                  <c:v>0.32282415564585248</c:v>
                </c:pt>
                <c:pt idx="3848">
                  <c:v>0.30905170375311847</c:v>
                </c:pt>
                <c:pt idx="3849">
                  <c:v>0.32791514602259131</c:v>
                </c:pt>
                <c:pt idx="3850">
                  <c:v>0.32547864249942748</c:v>
                </c:pt>
                <c:pt idx="3851">
                  <c:v>0.31884759820588082</c:v>
                </c:pt>
                <c:pt idx="3852">
                  <c:v>0.32610043565736013</c:v>
                </c:pt>
                <c:pt idx="3853">
                  <c:v>0.32679336836861594</c:v>
                </c:pt>
                <c:pt idx="3854">
                  <c:v>0.3280200128021547</c:v>
                </c:pt>
                <c:pt idx="3855">
                  <c:v>0.31659962157544208</c:v>
                </c:pt>
                <c:pt idx="3856">
                  <c:v>0.32830287128084545</c:v>
                </c:pt>
                <c:pt idx="3857">
                  <c:v>0.31994468506665236</c:v>
                </c:pt>
                <c:pt idx="3858">
                  <c:v>0.32571403224975448</c:v>
                </c:pt>
                <c:pt idx="3859">
                  <c:v>0.32080328723379054</c:v>
                </c:pt>
                <c:pt idx="3860">
                  <c:v>0.31228564945536952</c:v>
                </c:pt>
                <c:pt idx="3861">
                  <c:v>0.33398763982074786</c:v>
                </c:pt>
                <c:pt idx="3862">
                  <c:v>0.32146796706655978</c:v>
                </c:pt>
                <c:pt idx="3863">
                  <c:v>0.32088556442426347</c:v>
                </c:pt>
                <c:pt idx="3864">
                  <c:v>0.32606002697062586</c:v>
                </c:pt>
                <c:pt idx="3865">
                  <c:v>0.33710724090508348</c:v>
                </c:pt>
                <c:pt idx="3866">
                  <c:v>0.31717955346679022</c:v>
                </c:pt>
                <c:pt idx="3867">
                  <c:v>0.3177091152078495</c:v>
                </c:pt>
                <c:pt idx="3868">
                  <c:v>0.32273978715829016</c:v>
                </c:pt>
                <c:pt idx="3869">
                  <c:v>0.32518963299244619</c:v>
                </c:pt>
                <c:pt idx="3870">
                  <c:v>0.33322260136676973</c:v>
                </c:pt>
                <c:pt idx="3871">
                  <c:v>0.32383556954212556</c:v>
                </c:pt>
                <c:pt idx="3872">
                  <c:v>0.32046129013858049</c:v>
                </c:pt>
                <c:pt idx="3873">
                  <c:v>0.33383567792599406</c:v>
                </c:pt>
                <c:pt idx="3874">
                  <c:v>0.3233526832959015</c:v>
                </c:pt>
                <c:pt idx="3875">
                  <c:v>0.3143918577751672</c:v>
                </c:pt>
                <c:pt idx="3876">
                  <c:v>0.33353142696486987</c:v>
                </c:pt>
                <c:pt idx="3877">
                  <c:v>0.32963388054441356</c:v>
                </c:pt>
                <c:pt idx="3878">
                  <c:v>0.32576525771710263</c:v>
                </c:pt>
                <c:pt idx="3879">
                  <c:v>0.31996195955998918</c:v>
                </c:pt>
                <c:pt idx="3880">
                  <c:v>0.32423193621049784</c:v>
                </c:pt>
                <c:pt idx="3881">
                  <c:v>0.3231101656488472</c:v>
                </c:pt>
                <c:pt idx="3882">
                  <c:v>0.3187576420826318</c:v>
                </c:pt>
                <c:pt idx="3883">
                  <c:v>0.32882597400461022</c:v>
                </c:pt>
                <c:pt idx="3884">
                  <c:v>0.32430400742399268</c:v>
                </c:pt>
                <c:pt idx="3885">
                  <c:v>0.32040595115734383</c:v>
                </c:pt>
                <c:pt idx="3886">
                  <c:v>0.32354401758483481</c:v>
                </c:pt>
                <c:pt idx="3887">
                  <c:v>0.31747201631059069</c:v>
                </c:pt>
                <c:pt idx="3888">
                  <c:v>0.32026126869364324</c:v>
                </c:pt>
                <c:pt idx="3889">
                  <c:v>0.3171023201833244</c:v>
                </c:pt>
                <c:pt idx="3890">
                  <c:v>0.32940104588678298</c:v>
                </c:pt>
                <c:pt idx="3891">
                  <c:v>0.31218022096257708</c:v>
                </c:pt>
                <c:pt idx="3892">
                  <c:v>0.31809651246723064</c:v>
                </c:pt>
                <c:pt idx="3893">
                  <c:v>0.32357053472913566</c:v>
                </c:pt>
                <c:pt idx="3894">
                  <c:v>0.32908583889213672</c:v>
                </c:pt>
                <c:pt idx="3895">
                  <c:v>0.31430909009056607</c:v>
                </c:pt>
                <c:pt idx="3896">
                  <c:v>0.32824141291633857</c:v>
                </c:pt>
                <c:pt idx="3897">
                  <c:v>0.31128197183506034</c:v>
                </c:pt>
                <c:pt idx="3898">
                  <c:v>0.32002748963404942</c:v>
                </c:pt>
                <c:pt idx="3899">
                  <c:v>0.32123443321118317</c:v>
                </c:pt>
                <c:pt idx="3900">
                  <c:v>0.32304862936138451</c:v>
                </c:pt>
                <c:pt idx="3901">
                  <c:v>0.31196399750865955</c:v>
                </c:pt>
                <c:pt idx="3902">
                  <c:v>0.31357729833268788</c:v>
                </c:pt>
                <c:pt idx="3903">
                  <c:v>0.32510871876400738</c:v>
                </c:pt>
                <c:pt idx="3904">
                  <c:v>0.32872549049580313</c:v>
                </c:pt>
                <c:pt idx="3905">
                  <c:v>0.33919673981607162</c:v>
                </c:pt>
                <c:pt idx="3906">
                  <c:v>0.32747690865857637</c:v>
                </c:pt>
                <c:pt idx="3907">
                  <c:v>0.32439326800792201</c:v>
                </c:pt>
                <c:pt idx="3908">
                  <c:v>0.31869498423798004</c:v>
                </c:pt>
                <c:pt idx="3909">
                  <c:v>0.30560586358221392</c:v>
                </c:pt>
                <c:pt idx="3910">
                  <c:v>0.33003068985993689</c:v>
                </c:pt>
                <c:pt idx="3911">
                  <c:v>0.32466472878463848</c:v>
                </c:pt>
                <c:pt idx="3912">
                  <c:v>0.33037142034397504</c:v>
                </c:pt>
                <c:pt idx="3913">
                  <c:v>0.3149120985104521</c:v>
                </c:pt>
                <c:pt idx="3914">
                  <c:v>0.331037967789724</c:v>
                </c:pt>
                <c:pt idx="3915">
                  <c:v>0.32082262333847555</c:v>
                </c:pt>
                <c:pt idx="3916">
                  <c:v>0.31892686502279788</c:v>
                </c:pt>
                <c:pt idx="3917">
                  <c:v>0.31615331735857855</c:v>
                </c:pt>
                <c:pt idx="3918">
                  <c:v>0.34182151563260837</c:v>
                </c:pt>
                <c:pt idx="3919">
                  <c:v>0.32658053208677773</c:v>
                </c:pt>
                <c:pt idx="3920">
                  <c:v>0.3345384595014404</c:v>
                </c:pt>
                <c:pt idx="3921">
                  <c:v>0.32857428380980802</c:v>
                </c:pt>
                <c:pt idx="3922">
                  <c:v>0.3099767714122138</c:v>
                </c:pt>
                <c:pt idx="3923">
                  <c:v>0.31483831877690449</c:v>
                </c:pt>
                <c:pt idx="3924">
                  <c:v>0.32257662953458421</c:v>
                </c:pt>
                <c:pt idx="3925">
                  <c:v>0.31732362528481944</c:v>
                </c:pt>
                <c:pt idx="3926">
                  <c:v>0.31477118367070928</c:v>
                </c:pt>
                <c:pt idx="3927">
                  <c:v>0.33371373404364613</c:v>
                </c:pt>
                <c:pt idx="3928">
                  <c:v>0.31881881429253989</c:v>
                </c:pt>
                <c:pt idx="3929">
                  <c:v>0.32718586395071791</c:v>
                </c:pt>
                <c:pt idx="3930">
                  <c:v>0.31997156584518993</c:v>
                </c:pt>
                <c:pt idx="3931">
                  <c:v>0.33003681397940798</c:v>
                </c:pt>
                <c:pt idx="3932">
                  <c:v>0.33385319733048113</c:v>
                </c:pt>
                <c:pt idx="3933">
                  <c:v>0.31615622356042244</c:v>
                </c:pt>
                <c:pt idx="3934">
                  <c:v>0.33204531767076589</c:v>
                </c:pt>
                <c:pt idx="3935">
                  <c:v>0.32830017950249268</c:v>
                </c:pt>
                <c:pt idx="3936">
                  <c:v>0.31305695409803208</c:v>
                </c:pt>
                <c:pt idx="3937">
                  <c:v>0.31688244579453595</c:v>
                </c:pt>
                <c:pt idx="3938">
                  <c:v>0.34098218678348735</c:v>
                </c:pt>
                <c:pt idx="3939">
                  <c:v>0.33415367617789821</c:v>
                </c:pt>
                <c:pt idx="3940">
                  <c:v>0.30826616085588576</c:v>
                </c:pt>
                <c:pt idx="3941">
                  <c:v>0.3193138675419479</c:v>
                </c:pt>
                <c:pt idx="3942">
                  <c:v>0.32518958532037501</c:v>
                </c:pt>
                <c:pt idx="3943">
                  <c:v>0.31969188200030024</c:v>
                </c:pt>
                <c:pt idx="3944">
                  <c:v>0.32936067977874717</c:v>
                </c:pt>
                <c:pt idx="3945">
                  <c:v>0.33526445346586042</c:v>
                </c:pt>
                <c:pt idx="3946">
                  <c:v>0.32340838805521055</c:v>
                </c:pt>
                <c:pt idx="3947">
                  <c:v>0.31578640322681473</c:v>
                </c:pt>
                <c:pt idx="3948">
                  <c:v>0.33121890925729902</c:v>
                </c:pt>
                <c:pt idx="3949">
                  <c:v>0.3203576163906463</c:v>
                </c:pt>
                <c:pt idx="3950">
                  <c:v>0.32267031735684071</c:v>
                </c:pt>
                <c:pt idx="3951">
                  <c:v>0.31528367232162968</c:v>
                </c:pt>
                <c:pt idx="3952">
                  <c:v>0.31489547354076497</c:v>
                </c:pt>
                <c:pt idx="3953">
                  <c:v>0.31214219609683103</c:v>
                </c:pt>
                <c:pt idx="3954">
                  <c:v>0.31772067218071054</c:v>
                </c:pt>
                <c:pt idx="3955">
                  <c:v>0.32023632241976513</c:v>
                </c:pt>
                <c:pt idx="3956">
                  <c:v>0.31208714270336702</c:v>
                </c:pt>
                <c:pt idx="3957">
                  <c:v>0.3217748637094604</c:v>
                </c:pt>
                <c:pt idx="3958">
                  <c:v>0.31542319815957032</c:v>
                </c:pt>
                <c:pt idx="3959">
                  <c:v>0.32388870257932012</c:v>
                </c:pt>
                <c:pt idx="3960">
                  <c:v>0.31927590219510249</c:v>
                </c:pt>
                <c:pt idx="3961">
                  <c:v>0.32043986761259136</c:v>
                </c:pt>
                <c:pt idx="3962">
                  <c:v>0.32996612862947516</c:v>
                </c:pt>
                <c:pt idx="3963">
                  <c:v>0.30628160351738642</c:v>
                </c:pt>
                <c:pt idx="3964">
                  <c:v>0.31339246303104662</c:v>
                </c:pt>
                <c:pt idx="3965">
                  <c:v>0.32463045752997799</c:v>
                </c:pt>
                <c:pt idx="3966">
                  <c:v>0.32197017441763093</c:v>
                </c:pt>
                <c:pt idx="3967">
                  <c:v>0.32040915125161057</c:v>
                </c:pt>
                <c:pt idx="3968">
                  <c:v>0.32949037267905645</c:v>
                </c:pt>
                <c:pt idx="3969">
                  <c:v>0.31444638889715193</c:v>
                </c:pt>
                <c:pt idx="3970">
                  <c:v>0.32239794494427976</c:v>
                </c:pt>
                <c:pt idx="3971">
                  <c:v>0.32422928379721749</c:v>
                </c:pt>
                <c:pt idx="3972">
                  <c:v>0.34007823560590533</c:v>
                </c:pt>
                <c:pt idx="3973">
                  <c:v>0.33259541497503986</c:v>
                </c:pt>
                <c:pt idx="3974">
                  <c:v>0.33163502230565223</c:v>
                </c:pt>
                <c:pt idx="3975">
                  <c:v>0.30985900959004831</c:v>
                </c:pt>
                <c:pt idx="3976">
                  <c:v>0.31625434898309357</c:v>
                </c:pt>
                <c:pt idx="3977">
                  <c:v>0.32325955345899415</c:v>
                </c:pt>
                <c:pt idx="3978">
                  <c:v>0.31703928111635737</c:v>
                </c:pt>
                <c:pt idx="3979">
                  <c:v>0.32138099965124517</c:v>
                </c:pt>
                <c:pt idx="3980">
                  <c:v>0.31654723140431995</c:v>
                </c:pt>
                <c:pt idx="3981">
                  <c:v>0.31253884375934171</c:v>
                </c:pt>
                <c:pt idx="3982">
                  <c:v>0.3199390548694061</c:v>
                </c:pt>
                <c:pt idx="3983">
                  <c:v>0.33274383373542182</c:v>
                </c:pt>
                <c:pt idx="3984">
                  <c:v>0.3328179651784185</c:v>
                </c:pt>
                <c:pt idx="3985">
                  <c:v>0.30632904527798732</c:v>
                </c:pt>
                <c:pt idx="3986">
                  <c:v>0.33804008552948417</c:v>
                </c:pt>
                <c:pt idx="3987">
                  <c:v>0.31777872301854909</c:v>
                </c:pt>
                <c:pt idx="3988">
                  <c:v>0.32622754016658173</c:v>
                </c:pt>
                <c:pt idx="3989">
                  <c:v>0.32816590936259582</c:v>
                </c:pt>
                <c:pt idx="3990">
                  <c:v>0.31992399770934266</c:v>
                </c:pt>
                <c:pt idx="3991">
                  <c:v>0.31337830226989144</c:v>
                </c:pt>
                <c:pt idx="3992">
                  <c:v>0.33434085166975069</c:v>
                </c:pt>
                <c:pt idx="3993">
                  <c:v>0.32093183285348525</c:v>
                </c:pt>
                <c:pt idx="3994">
                  <c:v>0.32071528566832552</c:v>
                </c:pt>
                <c:pt idx="3995">
                  <c:v>0.31146606546313998</c:v>
                </c:pt>
                <c:pt idx="3996">
                  <c:v>0.3211139122385907</c:v>
                </c:pt>
                <c:pt idx="3997">
                  <c:v>0.32157366494599682</c:v>
                </c:pt>
                <c:pt idx="3998">
                  <c:v>0.30678435567159379</c:v>
                </c:pt>
                <c:pt idx="3999">
                  <c:v>0.31504002965513267</c:v>
                </c:pt>
                <c:pt idx="4000">
                  <c:v>0.32335800615835952</c:v>
                </c:pt>
                <c:pt idx="4001">
                  <c:v>0.32906262013885423</c:v>
                </c:pt>
                <c:pt idx="4002">
                  <c:v>0.32104340078513</c:v>
                </c:pt>
                <c:pt idx="4003">
                  <c:v>0.31133152237885908</c:v>
                </c:pt>
                <c:pt idx="4004">
                  <c:v>0.31350601093416108</c:v>
                </c:pt>
                <c:pt idx="4005">
                  <c:v>0.32219775409444057</c:v>
                </c:pt>
                <c:pt idx="4006">
                  <c:v>0.32926977333097607</c:v>
                </c:pt>
                <c:pt idx="4007">
                  <c:v>0.3146353238403472</c:v>
                </c:pt>
                <c:pt idx="4008">
                  <c:v>0.31970410397617743</c:v>
                </c:pt>
                <c:pt idx="4009">
                  <c:v>0.32164311092541342</c:v>
                </c:pt>
                <c:pt idx="4010">
                  <c:v>0.32181984085802562</c:v>
                </c:pt>
                <c:pt idx="4011">
                  <c:v>0.31627615519619323</c:v>
                </c:pt>
                <c:pt idx="4012">
                  <c:v>0.32269616558208264</c:v>
                </c:pt>
                <c:pt idx="4013">
                  <c:v>0.31499252060964311</c:v>
                </c:pt>
                <c:pt idx="4014">
                  <c:v>0.31851913668822518</c:v>
                </c:pt>
                <c:pt idx="4015">
                  <c:v>0.31577457176290902</c:v>
                </c:pt>
                <c:pt idx="4016">
                  <c:v>0.3164396420745354</c:v>
                </c:pt>
                <c:pt idx="4017">
                  <c:v>0.31779684902643524</c:v>
                </c:pt>
                <c:pt idx="4018">
                  <c:v>0.31069529010172686</c:v>
                </c:pt>
                <c:pt idx="4019">
                  <c:v>0.31815669524990436</c:v>
                </c:pt>
                <c:pt idx="4020">
                  <c:v>0.32218934801064847</c:v>
                </c:pt>
                <c:pt idx="4021">
                  <c:v>0.33362292720615139</c:v>
                </c:pt>
                <c:pt idx="4022">
                  <c:v>0.32417652156436561</c:v>
                </c:pt>
                <c:pt idx="4023">
                  <c:v>0.32006627842726187</c:v>
                </c:pt>
                <c:pt idx="4024">
                  <c:v>0.32770303674998086</c:v>
                </c:pt>
                <c:pt idx="4025">
                  <c:v>0.32683889623580281</c:v>
                </c:pt>
                <c:pt idx="4026">
                  <c:v>0.32374494719638774</c:v>
                </c:pt>
                <c:pt idx="4027">
                  <c:v>0.32387467831366479</c:v>
                </c:pt>
                <c:pt idx="4028">
                  <c:v>0.31863247081943258</c:v>
                </c:pt>
                <c:pt idx="4029">
                  <c:v>0.33446905245866998</c:v>
                </c:pt>
                <c:pt idx="4030">
                  <c:v>0.31253677794799717</c:v>
                </c:pt>
                <c:pt idx="4031">
                  <c:v>0.32004372751641286</c:v>
                </c:pt>
                <c:pt idx="4032">
                  <c:v>0.32907148826755694</c:v>
                </c:pt>
                <c:pt idx="4033">
                  <c:v>0.31296863217202719</c:v>
                </c:pt>
                <c:pt idx="4034">
                  <c:v>0.31911623201331007</c:v>
                </c:pt>
                <c:pt idx="4035">
                  <c:v>0.31776394638569772</c:v>
                </c:pt>
                <c:pt idx="4036">
                  <c:v>0.32437182609337711</c:v>
                </c:pt>
                <c:pt idx="4037">
                  <c:v>0.31072359387287773</c:v>
                </c:pt>
                <c:pt idx="4038">
                  <c:v>0.32357427123918686</c:v>
                </c:pt>
                <c:pt idx="4039">
                  <c:v>0.31922929152238605</c:v>
                </c:pt>
                <c:pt idx="4040">
                  <c:v>0.31860896884936396</c:v>
                </c:pt>
                <c:pt idx="4041">
                  <c:v>0.32227958920971722</c:v>
                </c:pt>
                <c:pt idx="4042">
                  <c:v>0.3292372830071732</c:v>
                </c:pt>
                <c:pt idx="4043">
                  <c:v>0.31950778353214648</c:v>
                </c:pt>
                <c:pt idx="4044">
                  <c:v>0.33309678579049901</c:v>
                </c:pt>
                <c:pt idx="4045">
                  <c:v>0.32285065907107613</c:v>
                </c:pt>
                <c:pt idx="4046">
                  <c:v>0.31677113542194968</c:v>
                </c:pt>
                <c:pt idx="4047">
                  <c:v>0.33977905489072435</c:v>
                </c:pt>
                <c:pt idx="4048">
                  <c:v>0.32642226729744955</c:v>
                </c:pt>
                <c:pt idx="4049">
                  <c:v>0.32364148528343401</c:v>
                </c:pt>
                <c:pt idx="4050">
                  <c:v>0.32213359586881163</c:v>
                </c:pt>
                <c:pt idx="4051">
                  <c:v>0.32658076279686171</c:v>
                </c:pt>
                <c:pt idx="4052">
                  <c:v>0.32426409571857917</c:v>
                </c:pt>
                <c:pt idx="4053">
                  <c:v>0.31112734098094813</c:v>
                </c:pt>
                <c:pt idx="4054">
                  <c:v>0.32151690726135945</c:v>
                </c:pt>
                <c:pt idx="4055">
                  <c:v>0.33187325306874699</c:v>
                </c:pt>
                <c:pt idx="4056">
                  <c:v>0.31431065504052191</c:v>
                </c:pt>
                <c:pt idx="4057">
                  <c:v>0.33011454345831892</c:v>
                </c:pt>
                <c:pt idx="4058">
                  <c:v>0.30811903478235086</c:v>
                </c:pt>
                <c:pt idx="4059">
                  <c:v>0.32355382576279024</c:v>
                </c:pt>
                <c:pt idx="4060">
                  <c:v>0.32616839035550171</c:v>
                </c:pt>
                <c:pt idx="4061">
                  <c:v>0.32808636557792292</c:v>
                </c:pt>
                <c:pt idx="4062">
                  <c:v>0.31463810857173208</c:v>
                </c:pt>
                <c:pt idx="4063">
                  <c:v>0.3188855099026644</c:v>
                </c:pt>
                <c:pt idx="4064">
                  <c:v>0.30798619587315929</c:v>
                </c:pt>
                <c:pt idx="4065">
                  <c:v>0.32469645725384572</c:v>
                </c:pt>
                <c:pt idx="4066">
                  <c:v>0.32921558562895226</c:v>
                </c:pt>
                <c:pt idx="4067">
                  <c:v>0.32608063451875052</c:v>
                </c:pt>
                <c:pt idx="4068">
                  <c:v>0.3260254264692668</c:v>
                </c:pt>
                <c:pt idx="4069">
                  <c:v>0.31147094069397929</c:v>
                </c:pt>
                <c:pt idx="4070">
                  <c:v>0.32569965148257451</c:v>
                </c:pt>
                <c:pt idx="4071">
                  <c:v>0.32307088362210784</c:v>
                </c:pt>
                <c:pt idx="4072">
                  <c:v>0.31605419741232799</c:v>
                </c:pt>
                <c:pt idx="4073">
                  <c:v>0.32776524493281034</c:v>
                </c:pt>
                <c:pt idx="4074">
                  <c:v>0.30928736657830413</c:v>
                </c:pt>
                <c:pt idx="4075">
                  <c:v>0.31496068170254499</c:v>
                </c:pt>
                <c:pt idx="4076">
                  <c:v>0.32226723345130759</c:v>
                </c:pt>
                <c:pt idx="4077">
                  <c:v>0.33405223380972537</c:v>
                </c:pt>
                <c:pt idx="4078">
                  <c:v>0.3304316703815714</c:v>
                </c:pt>
                <c:pt idx="4079">
                  <c:v>0.32479328695819165</c:v>
                </c:pt>
                <c:pt idx="4080">
                  <c:v>0.31737015594785223</c:v>
                </c:pt>
                <c:pt idx="4081">
                  <c:v>0.31100122797160801</c:v>
                </c:pt>
                <c:pt idx="4082">
                  <c:v>0.31119914196860776</c:v>
                </c:pt>
                <c:pt idx="4083">
                  <c:v>0.33065354486924309</c:v>
                </c:pt>
                <c:pt idx="4084">
                  <c:v>0.30886721507868964</c:v>
                </c:pt>
                <c:pt idx="4085">
                  <c:v>0.31486991872418391</c:v>
                </c:pt>
                <c:pt idx="4086">
                  <c:v>0.31351398362149474</c:v>
                </c:pt>
                <c:pt idx="4087">
                  <c:v>0.3204127072952806</c:v>
                </c:pt>
                <c:pt idx="4088">
                  <c:v>0.32046712200004718</c:v>
                </c:pt>
                <c:pt idx="4089">
                  <c:v>0.32222239022546884</c:v>
                </c:pt>
                <c:pt idx="4090">
                  <c:v>0.32378370561983333</c:v>
                </c:pt>
                <c:pt idx="4091">
                  <c:v>0.32084890463877108</c:v>
                </c:pt>
                <c:pt idx="4092">
                  <c:v>0.32186997529018435</c:v>
                </c:pt>
                <c:pt idx="4093">
                  <c:v>0.31586785236455861</c:v>
                </c:pt>
                <c:pt idx="4094">
                  <c:v>0.30777442666496807</c:v>
                </c:pt>
                <c:pt idx="4095">
                  <c:v>0.32015981505031421</c:v>
                </c:pt>
                <c:pt idx="4096">
                  <c:v>0.31973966663041337</c:v>
                </c:pt>
                <c:pt idx="4097">
                  <c:v>0.33166197493088706</c:v>
                </c:pt>
                <c:pt idx="4098">
                  <c:v>0.33082663669464146</c:v>
                </c:pt>
                <c:pt idx="4099">
                  <c:v>0.33201347169542489</c:v>
                </c:pt>
                <c:pt idx="4100">
                  <c:v>0.33462535536959315</c:v>
                </c:pt>
                <c:pt idx="4101">
                  <c:v>0.31518281730179715</c:v>
                </c:pt>
                <c:pt idx="4102">
                  <c:v>0.31561025469183146</c:v>
                </c:pt>
                <c:pt idx="4103">
                  <c:v>0.33032348051387683</c:v>
                </c:pt>
                <c:pt idx="4104">
                  <c:v>0.32193476902726947</c:v>
                </c:pt>
                <c:pt idx="4105">
                  <c:v>0.31255067215932275</c:v>
                </c:pt>
                <c:pt idx="4106">
                  <c:v>0.32347385009264684</c:v>
                </c:pt>
                <c:pt idx="4107">
                  <c:v>0.32581989198649852</c:v>
                </c:pt>
                <c:pt idx="4108">
                  <c:v>0.32637917661375371</c:v>
                </c:pt>
                <c:pt idx="4109">
                  <c:v>0.31996085109396499</c:v>
                </c:pt>
                <c:pt idx="4110">
                  <c:v>0.31533628059284718</c:v>
                </c:pt>
                <c:pt idx="4111">
                  <c:v>0.32478926343402387</c:v>
                </c:pt>
                <c:pt idx="4112">
                  <c:v>0.32672410925405027</c:v>
                </c:pt>
                <c:pt idx="4113">
                  <c:v>0.32398799558401337</c:v>
                </c:pt>
                <c:pt idx="4114">
                  <c:v>0.32824817791761079</c:v>
                </c:pt>
                <c:pt idx="4115">
                  <c:v>0.32902245656184415</c:v>
                </c:pt>
                <c:pt idx="4116">
                  <c:v>0.32242922188530404</c:v>
                </c:pt>
                <c:pt idx="4117">
                  <c:v>0.3308233669079097</c:v>
                </c:pt>
                <c:pt idx="4118">
                  <c:v>0.31920273583137659</c:v>
                </c:pt>
                <c:pt idx="4119">
                  <c:v>0.30666951705230749</c:v>
                </c:pt>
                <c:pt idx="4120">
                  <c:v>0.3201666942157384</c:v>
                </c:pt>
                <c:pt idx="4121">
                  <c:v>0.31002677785682342</c:v>
                </c:pt>
                <c:pt idx="4122">
                  <c:v>0.33991185457977413</c:v>
                </c:pt>
                <c:pt idx="4123">
                  <c:v>0.32327550185963544</c:v>
                </c:pt>
                <c:pt idx="4124">
                  <c:v>0.31243115553789835</c:v>
                </c:pt>
                <c:pt idx="4125">
                  <c:v>0.32786082046417375</c:v>
                </c:pt>
                <c:pt idx="4126">
                  <c:v>0.31882945899461079</c:v>
                </c:pt>
                <c:pt idx="4127">
                  <c:v>0.32766697433855074</c:v>
                </c:pt>
                <c:pt idx="4128">
                  <c:v>0.32084292624522609</c:v>
                </c:pt>
                <c:pt idx="4129">
                  <c:v>0.33427278468327259</c:v>
                </c:pt>
                <c:pt idx="4130">
                  <c:v>0.33824737379938885</c:v>
                </c:pt>
                <c:pt idx="4131">
                  <c:v>0.32365704065712814</c:v>
                </c:pt>
                <c:pt idx="4132">
                  <c:v>0.32405266247561237</c:v>
                </c:pt>
                <c:pt idx="4133">
                  <c:v>0.31401040412280584</c:v>
                </c:pt>
                <c:pt idx="4134">
                  <c:v>0.33697143211754826</c:v>
                </c:pt>
                <c:pt idx="4135">
                  <c:v>0.32798969627811314</c:v>
                </c:pt>
                <c:pt idx="4136">
                  <c:v>0.33089670866402343</c:v>
                </c:pt>
                <c:pt idx="4137">
                  <c:v>0.32821199205792251</c:v>
                </c:pt>
                <c:pt idx="4138">
                  <c:v>0.32210074698593721</c:v>
                </c:pt>
                <c:pt idx="4139">
                  <c:v>0.3296260385810903</c:v>
                </c:pt>
                <c:pt idx="4140">
                  <c:v>0.31921551950019988</c:v>
                </c:pt>
                <c:pt idx="4141">
                  <c:v>0.32802198948789185</c:v>
                </c:pt>
                <c:pt idx="4142">
                  <c:v>0.33836378189437932</c:v>
                </c:pt>
                <c:pt idx="4143">
                  <c:v>0.31549238008172953</c:v>
                </c:pt>
                <c:pt idx="4144">
                  <c:v>0.31951220257711277</c:v>
                </c:pt>
                <c:pt idx="4145">
                  <c:v>0.32073980806423458</c:v>
                </c:pt>
                <c:pt idx="4146">
                  <c:v>0.32710186159967602</c:v>
                </c:pt>
                <c:pt idx="4147">
                  <c:v>0.32163075525500118</c:v>
                </c:pt>
                <c:pt idx="4148">
                  <c:v>0.3163576513963775</c:v>
                </c:pt>
                <c:pt idx="4149">
                  <c:v>0.316428286300658</c:v>
                </c:pt>
                <c:pt idx="4150">
                  <c:v>0.32654630607515178</c:v>
                </c:pt>
                <c:pt idx="4151">
                  <c:v>0.31581578400862897</c:v>
                </c:pt>
                <c:pt idx="4152">
                  <c:v>0.32582286384125958</c:v>
                </c:pt>
                <c:pt idx="4153">
                  <c:v>0.32948486134977945</c:v>
                </c:pt>
                <c:pt idx="4154">
                  <c:v>0.31530446479275309</c:v>
                </c:pt>
                <c:pt idx="4155">
                  <c:v>0.31292418671790834</c:v>
                </c:pt>
                <c:pt idx="4156">
                  <c:v>0.32003398736547622</c:v>
                </c:pt>
                <c:pt idx="4157">
                  <c:v>0.32500937266866914</c:v>
                </c:pt>
                <c:pt idx="4158">
                  <c:v>0.32719972931149616</c:v>
                </c:pt>
                <c:pt idx="4159">
                  <c:v>0.32305874325279227</c:v>
                </c:pt>
                <c:pt idx="4160">
                  <c:v>0.31987420426283741</c:v>
                </c:pt>
                <c:pt idx="4161">
                  <c:v>0.32757873294849549</c:v>
                </c:pt>
                <c:pt idx="4162">
                  <c:v>0.3230967703267611</c:v>
                </c:pt>
                <c:pt idx="4163">
                  <c:v>0.31998848548593473</c:v>
                </c:pt>
                <c:pt idx="4164">
                  <c:v>0.32339580813346136</c:v>
                </c:pt>
                <c:pt idx="4165">
                  <c:v>0.34166965178216502</c:v>
                </c:pt>
                <c:pt idx="4166">
                  <c:v>0.31400996055278985</c:v>
                </c:pt>
                <c:pt idx="4167">
                  <c:v>0.32665262282651453</c:v>
                </c:pt>
                <c:pt idx="4168">
                  <c:v>0.31288062793042698</c:v>
                </c:pt>
                <c:pt idx="4169">
                  <c:v>0.32622557019927678</c:v>
                </c:pt>
                <c:pt idx="4170">
                  <c:v>0.32172341127572684</c:v>
                </c:pt>
                <c:pt idx="4171">
                  <c:v>0.32224782267476326</c:v>
                </c:pt>
                <c:pt idx="4172">
                  <c:v>0.32256366459629837</c:v>
                </c:pt>
                <c:pt idx="4173">
                  <c:v>0.31395881569317863</c:v>
                </c:pt>
                <c:pt idx="4174">
                  <c:v>0.31596786780720176</c:v>
                </c:pt>
                <c:pt idx="4175">
                  <c:v>0.32605723454707353</c:v>
                </c:pt>
                <c:pt idx="4176">
                  <c:v>0.3206563856313</c:v>
                </c:pt>
                <c:pt idx="4177">
                  <c:v>0.3159083273597324</c:v>
                </c:pt>
                <c:pt idx="4178">
                  <c:v>0.31327040399228179</c:v>
                </c:pt>
                <c:pt idx="4179">
                  <c:v>0.32183714141728964</c:v>
                </c:pt>
                <c:pt idx="4180">
                  <c:v>0.32548040224736069</c:v>
                </c:pt>
                <c:pt idx="4181">
                  <c:v>0.31464556849635084</c:v>
                </c:pt>
                <c:pt idx="4182">
                  <c:v>0.30985666597936368</c:v>
                </c:pt>
                <c:pt idx="4183">
                  <c:v>0.32181455085379951</c:v>
                </c:pt>
                <c:pt idx="4184">
                  <c:v>0.32067222730547618</c:v>
                </c:pt>
                <c:pt idx="4185">
                  <c:v>0.33377324621465743</c:v>
                </c:pt>
                <c:pt idx="4186">
                  <c:v>0.33993124726758173</c:v>
                </c:pt>
                <c:pt idx="4187">
                  <c:v>0.31185593666708822</c:v>
                </c:pt>
                <c:pt idx="4188">
                  <c:v>0.33083608500404188</c:v>
                </c:pt>
                <c:pt idx="4189">
                  <c:v>0.31938971440582775</c:v>
                </c:pt>
                <c:pt idx="4190">
                  <c:v>0.32290278934088334</c:v>
                </c:pt>
                <c:pt idx="4191">
                  <c:v>0.30915212558822125</c:v>
                </c:pt>
                <c:pt idx="4192">
                  <c:v>0.30892436917039495</c:v>
                </c:pt>
                <c:pt idx="4193">
                  <c:v>0.3163211366645825</c:v>
                </c:pt>
                <c:pt idx="4194">
                  <c:v>0.31751117289409131</c:v>
                </c:pt>
                <c:pt idx="4195">
                  <c:v>0.32602443005171888</c:v>
                </c:pt>
                <c:pt idx="4196">
                  <c:v>0.33196865813218979</c:v>
                </c:pt>
                <c:pt idx="4197">
                  <c:v>0.31578024852279152</c:v>
                </c:pt>
                <c:pt idx="4198">
                  <c:v>0.3272465953518145</c:v>
                </c:pt>
                <c:pt idx="4199">
                  <c:v>0.31687494816190948</c:v>
                </c:pt>
                <c:pt idx="4200">
                  <c:v>0.32011412709115183</c:v>
                </c:pt>
                <c:pt idx="4201">
                  <c:v>0.32482070511151934</c:v>
                </c:pt>
                <c:pt idx="4202">
                  <c:v>0.32465667110332858</c:v>
                </c:pt>
                <c:pt idx="4203">
                  <c:v>0.32198898260827424</c:v>
                </c:pt>
                <c:pt idx="4204">
                  <c:v>0.31737654292423478</c:v>
                </c:pt>
                <c:pt idx="4205">
                  <c:v>0.32027668024550637</c:v>
                </c:pt>
                <c:pt idx="4206">
                  <c:v>0.32470882711901305</c:v>
                </c:pt>
                <c:pt idx="4207">
                  <c:v>0.32388854609482243</c:v>
                </c:pt>
                <c:pt idx="4208">
                  <c:v>0.32896416154932018</c:v>
                </c:pt>
                <c:pt idx="4209">
                  <c:v>0.31390599391886448</c:v>
                </c:pt>
                <c:pt idx="4210">
                  <c:v>0.33232109864400805</c:v>
                </c:pt>
                <c:pt idx="4211">
                  <c:v>0.31410025108264505</c:v>
                </c:pt>
                <c:pt idx="4212">
                  <c:v>0.32451678743373535</c:v>
                </c:pt>
                <c:pt idx="4213">
                  <c:v>0.31119295851863921</c:v>
                </c:pt>
                <c:pt idx="4214">
                  <c:v>0.32213316744072457</c:v>
                </c:pt>
                <c:pt idx="4215">
                  <c:v>0.32488389900577913</c:v>
                </c:pt>
                <c:pt idx="4216">
                  <c:v>0.31803453207523413</c:v>
                </c:pt>
                <c:pt idx="4217">
                  <c:v>0.3090066357114436</c:v>
                </c:pt>
                <c:pt idx="4218">
                  <c:v>0.31641785035244241</c:v>
                </c:pt>
                <c:pt idx="4219">
                  <c:v>0.32023176136546017</c:v>
                </c:pt>
                <c:pt idx="4220">
                  <c:v>0.31363731450742766</c:v>
                </c:pt>
                <c:pt idx="4221">
                  <c:v>0.31897397897095026</c:v>
                </c:pt>
                <c:pt idx="4222">
                  <c:v>0.31995459796451053</c:v>
                </c:pt>
                <c:pt idx="4223">
                  <c:v>0.32764481912726473</c:v>
                </c:pt>
                <c:pt idx="4224">
                  <c:v>0.32087826210442438</c:v>
                </c:pt>
                <c:pt idx="4225">
                  <c:v>0.30874165789811459</c:v>
                </c:pt>
                <c:pt idx="4226">
                  <c:v>0.32018343291328799</c:v>
                </c:pt>
                <c:pt idx="4227">
                  <c:v>0.3160706267104193</c:v>
                </c:pt>
                <c:pt idx="4228">
                  <c:v>0.32590022252629514</c:v>
                </c:pt>
                <c:pt idx="4229">
                  <c:v>0.32426896713655062</c:v>
                </c:pt>
                <c:pt idx="4230">
                  <c:v>0.33140439126272792</c:v>
                </c:pt>
                <c:pt idx="4231">
                  <c:v>0.32328873358728372</c:v>
                </c:pt>
                <c:pt idx="4232">
                  <c:v>0.32010944542377184</c:v>
                </c:pt>
                <c:pt idx="4233">
                  <c:v>0.32035780388553692</c:v>
                </c:pt>
                <c:pt idx="4234">
                  <c:v>0.31716934365372695</c:v>
                </c:pt>
                <c:pt idx="4235">
                  <c:v>0.31672702766003641</c:v>
                </c:pt>
                <c:pt idx="4236">
                  <c:v>0.32814767800613742</c:v>
                </c:pt>
                <c:pt idx="4237">
                  <c:v>0.32247381514021534</c:v>
                </c:pt>
                <c:pt idx="4238">
                  <c:v>0.31683654798990196</c:v>
                </c:pt>
                <c:pt idx="4239">
                  <c:v>0.32923097590258277</c:v>
                </c:pt>
                <c:pt idx="4240">
                  <c:v>0.3217289289846153</c:v>
                </c:pt>
                <c:pt idx="4241">
                  <c:v>0.30832565904310871</c:v>
                </c:pt>
                <c:pt idx="4242">
                  <c:v>0.31842954546509095</c:v>
                </c:pt>
                <c:pt idx="4243">
                  <c:v>0.31373803493273145</c:v>
                </c:pt>
                <c:pt idx="4244">
                  <c:v>0.32335360036766581</c:v>
                </c:pt>
                <c:pt idx="4245">
                  <c:v>0.33358761203245069</c:v>
                </c:pt>
                <c:pt idx="4246">
                  <c:v>0.30568349756799917</c:v>
                </c:pt>
                <c:pt idx="4247">
                  <c:v>0.3404266179103253</c:v>
                </c:pt>
                <c:pt idx="4248">
                  <c:v>0.31664576450589277</c:v>
                </c:pt>
                <c:pt idx="4249">
                  <c:v>0.31579324462681291</c:v>
                </c:pt>
                <c:pt idx="4250">
                  <c:v>0.32743647929321668</c:v>
                </c:pt>
                <c:pt idx="4251">
                  <c:v>0.32104874865965144</c:v>
                </c:pt>
                <c:pt idx="4252">
                  <c:v>0.32639705589335682</c:v>
                </c:pt>
                <c:pt idx="4253">
                  <c:v>0.32199310150694987</c:v>
                </c:pt>
                <c:pt idx="4254">
                  <c:v>0.31652483498776307</c:v>
                </c:pt>
                <c:pt idx="4255">
                  <c:v>0.31228374125000302</c:v>
                </c:pt>
                <c:pt idx="4256">
                  <c:v>0.32038985583064672</c:v>
                </c:pt>
                <c:pt idx="4257">
                  <c:v>0.32300266473611428</c:v>
                </c:pt>
                <c:pt idx="4258">
                  <c:v>0.32823014832763253</c:v>
                </c:pt>
                <c:pt idx="4259">
                  <c:v>0.31124608007172994</c:v>
                </c:pt>
                <c:pt idx="4260">
                  <c:v>0.31610602143738853</c:v>
                </c:pt>
                <c:pt idx="4261">
                  <c:v>0.3205029491302156</c:v>
                </c:pt>
                <c:pt idx="4262">
                  <c:v>0.32775757910670933</c:v>
                </c:pt>
                <c:pt idx="4263">
                  <c:v>0.31642383605711344</c:v>
                </c:pt>
                <c:pt idx="4264">
                  <c:v>0.32855189658088868</c:v>
                </c:pt>
                <c:pt idx="4265">
                  <c:v>0.31234633132281947</c:v>
                </c:pt>
                <c:pt idx="4266">
                  <c:v>0.32449934540062131</c:v>
                </c:pt>
                <c:pt idx="4267">
                  <c:v>0.31447358809425219</c:v>
                </c:pt>
                <c:pt idx="4268">
                  <c:v>0.32552983834079152</c:v>
                </c:pt>
                <c:pt idx="4269">
                  <c:v>0.30683082161068698</c:v>
                </c:pt>
                <c:pt idx="4270">
                  <c:v>0.32743679438368023</c:v>
                </c:pt>
                <c:pt idx="4271">
                  <c:v>0.32654447350946902</c:v>
                </c:pt>
                <c:pt idx="4272">
                  <c:v>0.3269105847117274</c:v>
                </c:pt>
                <c:pt idx="4273">
                  <c:v>0.31838610628511166</c:v>
                </c:pt>
                <c:pt idx="4274">
                  <c:v>0.32289056896951079</c:v>
                </c:pt>
                <c:pt idx="4275">
                  <c:v>0.3307251206757349</c:v>
                </c:pt>
                <c:pt idx="4276">
                  <c:v>0.32017602946770773</c:v>
                </c:pt>
                <c:pt idx="4277">
                  <c:v>0.31443998347070723</c:v>
                </c:pt>
                <c:pt idx="4278">
                  <c:v>0.30992448373043568</c:v>
                </c:pt>
                <c:pt idx="4279">
                  <c:v>0.32286703812330642</c:v>
                </c:pt>
                <c:pt idx="4280">
                  <c:v>0.32466360402467564</c:v>
                </c:pt>
                <c:pt idx="4281">
                  <c:v>0.29630080047891583</c:v>
                </c:pt>
                <c:pt idx="4282">
                  <c:v>0.31958598284621048</c:v>
                </c:pt>
                <c:pt idx="4283">
                  <c:v>0.33099675104933735</c:v>
                </c:pt>
                <c:pt idx="4284">
                  <c:v>0.31097765395872584</c:v>
                </c:pt>
                <c:pt idx="4285">
                  <c:v>0.32403816723890178</c:v>
                </c:pt>
                <c:pt idx="4286">
                  <c:v>0.32440774581352283</c:v>
                </c:pt>
                <c:pt idx="4287">
                  <c:v>0.31471085818725664</c:v>
                </c:pt>
                <c:pt idx="4288">
                  <c:v>0.32034329121453842</c:v>
                </c:pt>
                <c:pt idx="4289">
                  <c:v>0.3233315774482447</c:v>
                </c:pt>
                <c:pt idx="4290">
                  <c:v>0.33039208586573188</c:v>
                </c:pt>
                <c:pt idx="4291">
                  <c:v>0.32200440434358679</c:v>
                </c:pt>
                <c:pt idx="4292">
                  <c:v>0.33578142050326032</c:v>
                </c:pt>
                <c:pt idx="4293">
                  <c:v>0.31747183473489465</c:v>
                </c:pt>
                <c:pt idx="4294">
                  <c:v>0.3198285398258186</c:v>
                </c:pt>
                <c:pt idx="4295">
                  <c:v>0.31660081953611918</c:v>
                </c:pt>
                <c:pt idx="4296">
                  <c:v>0.3135622805148649</c:v>
                </c:pt>
                <c:pt idx="4297">
                  <c:v>0.32929386083434165</c:v>
                </c:pt>
                <c:pt idx="4298">
                  <c:v>0.32148171157735334</c:v>
                </c:pt>
                <c:pt idx="4299">
                  <c:v>0.31903150940361669</c:v>
                </c:pt>
                <c:pt idx="4300">
                  <c:v>0.32155324093372878</c:v>
                </c:pt>
                <c:pt idx="4301">
                  <c:v>0.33439011553682474</c:v>
                </c:pt>
                <c:pt idx="4302">
                  <c:v>0.33755337507400146</c:v>
                </c:pt>
                <c:pt idx="4303">
                  <c:v>0.32004568620199758</c:v>
                </c:pt>
                <c:pt idx="4304">
                  <c:v>0.31558596857078375</c:v>
                </c:pt>
                <c:pt idx="4305">
                  <c:v>0.32563448436244136</c:v>
                </c:pt>
                <c:pt idx="4306">
                  <c:v>0.32639225864577603</c:v>
                </c:pt>
                <c:pt idx="4307">
                  <c:v>0.32702008332344107</c:v>
                </c:pt>
                <c:pt idx="4308">
                  <c:v>0.32134554231409851</c:v>
                </c:pt>
                <c:pt idx="4309">
                  <c:v>0.32374899142769187</c:v>
                </c:pt>
                <c:pt idx="4310">
                  <c:v>0.31695185352897493</c:v>
                </c:pt>
                <c:pt idx="4311">
                  <c:v>0.31403875912702517</c:v>
                </c:pt>
                <c:pt idx="4312">
                  <c:v>0.30442500358371394</c:v>
                </c:pt>
                <c:pt idx="4313">
                  <c:v>0.3323609632403175</c:v>
                </c:pt>
                <c:pt idx="4314">
                  <c:v>0.33061327403717827</c:v>
                </c:pt>
                <c:pt idx="4315">
                  <c:v>0.32430426569247728</c:v>
                </c:pt>
                <c:pt idx="4316">
                  <c:v>0.31775859635973724</c:v>
                </c:pt>
                <c:pt idx="4317">
                  <c:v>0.32684150638218656</c:v>
                </c:pt>
                <c:pt idx="4318">
                  <c:v>0.31688493390671485</c:v>
                </c:pt>
                <c:pt idx="4319">
                  <c:v>0.32196901069375744</c:v>
                </c:pt>
                <c:pt idx="4320">
                  <c:v>0.3344500855580283</c:v>
                </c:pt>
                <c:pt idx="4321">
                  <c:v>0.32527519300369556</c:v>
                </c:pt>
                <c:pt idx="4322">
                  <c:v>0.31728676850681892</c:v>
                </c:pt>
                <c:pt idx="4323">
                  <c:v>0.33109570459649651</c:v>
                </c:pt>
                <c:pt idx="4324">
                  <c:v>0.31486406388744592</c:v>
                </c:pt>
                <c:pt idx="4325">
                  <c:v>0.33304030199817414</c:v>
                </c:pt>
                <c:pt idx="4326">
                  <c:v>0.32087121699005494</c:v>
                </c:pt>
                <c:pt idx="4327">
                  <c:v>0.3204110291582879</c:v>
                </c:pt>
                <c:pt idx="4328">
                  <c:v>0.32235417600531213</c:v>
                </c:pt>
                <c:pt idx="4329">
                  <c:v>0.32154827476012426</c:v>
                </c:pt>
                <c:pt idx="4330">
                  <c:v>0.31261387718192601</c:v>
                </c:pt>
                <c:pt idx="4331">
                  <c:v>0.33060208538856628</c:v>
                </c:pt>
                <c:pt idx="4332">
                  <c:v>0.32563223296094246</c:v>
                </c:pt>
                <c:pt idx="4333">
                  <c:v>0.32301758400376823</c:v>
                </c:pt>
                <c:pt idx="4334">
                  <c:v>0.32137867347799653</c:v>
                </c:pt>
                <c:pt idx="4335">
                  <c:v>0.3189874187119387</c:v>
                </c:pt>
                <c:pt idx="4336">
                  <c:v>0.31522549936642741</c:v>
                </c:pt>
                <c:pt idx="4337">
                  <c:v>0.31506892317052565</c:v>
                </c:pt>
                <c:pt idx="4338">
                  <c:v>0.32176929499846341</c:v>
                </c:pt>
                <c:pt idx="4339">
                  <c:v>0.32897448841072918</c:v>
                </c:pt>
                <c:pt idx="4340">
                  <c:v>0.30780530639924769</c:v>
                </c:pt>
                <c:pt idx="4341">
                  <c:v>0.31522376129550256</c:v>
                </c:pt>
                <c:pt idx="4342">
                  <c:v>0.33456730455432121</c:v>
                </c:pt>
                <c:pt idx="4343">
                  <c:v>0.31049189344697753</c:v>
                </c:pt>
                <c:pt idx="4344">
                  <c:v>0.32115073524624171</c:v>
                </c:pt>
                <c:pt idx="4345">
                  <c:v>0.32413761357474663</c:v>
                </c:pt>
                <c:pt idx="4346">
                  <c:v>0.32259245293457017</c:v>
                </c:pt>
                <c:pt idx="4347">
                  <c:v>0.31846832697933281</c:v>
                </c:pt>
                <c:pt idx="4348">
                  <c:v>0.32203351315901441</c:v>
                </c:pt>
                <c:pt idx="4349">
                  <c:v>0.31365755054490196</c:v>
                </c:pt>
                <c:pt idx="4350">
                  <c:v>0.32417578501664845</c:v>
                </c:pt>
                <c:pt idx="4351">
                  <c:v>0.31089625482959227</c:v>
                </c:pt>
                <c:pt idx="4352">
                  <c:v>0.32104274865010041</c:v>
                </c:pt>
                <c:pt idx="4353">
                  <c:v>0.32703207517070576</c:v>
                </c:pt>
                <c:pt idx="4354">
                  <c:v>0.32521383479311561</c:v>
                </c:pt>
                <c:pt idx="4355">
                  <c:v>0.32551752481934748</c:v>
                </c:pt>
                <c:pt idx="4356">
                  <c:v>0.32547229690611829</c:v>
                </c:pt>
                <c:pt idx="4357">
                  <c:v>0.31617817433209816</c:v>
                </c:pt>
                <c:pt idx="4358">
                  <c:v>0.31121012796621156</c:v>
                </c:pt>
                <c:pt idx="4359">
                  <c:v>0.3268216781432467</c:v>
                </c:pt>
                <c:pt idx="4360">
                  <c:v>0.32597851595601213</c:v>
                </c:pt>
                <c:pt idx="4361">
                  <c:v>0.30720735622584761</c:v>
                </c:pt>
                <c:pt idx="4362">
                  <c:v>0.32799807141932669</c:v>
                </c:pt>
                <c:pt idx="4363">
                  <c:v>0.31291850108390651</c:v>
                </c:pt>
                <c:pt idx="4364">
                  <c:v>0.33174472444446212</c:v>
                </c:pt>
                <c:pt idx="4365">
                  <c:v>0.3056775441489451</c:v>
                </c:pt>
                <c:pt idx="4366">
                  <c:v>0.31809076037985912</c:v>
                </c:pt>
                <c:pt idx="4367">
                  <c:v>0.32483583199654387</c:v>
                </c:pt>
                <c:pt idx="4368">
                  <c:v>0.33013857881766884</c:v>
                </c:pt>
                <c:pt idx="4369">
                  <c:v>0.32061345207737835</c:v>
                </c:pt>
                <c:pt idx="4370">
                  <c:v>0.32291010937705611</c:v>
                </c:pt>
                <c:pt idx="4371">
                  <c:v>0.30671828315907623</c:v>
                </c:pt>
                <c:pt idx="4372">
                  <c:v>0.30842124159583489</c:v>
                </c:pt>
                <c:pt idx="4373">
                  <c:v>0.32116543568233141</c:v>
                </c:pt>
                <c:pt idx="4374">
                  <c:v>0.32604700407263432</c:v>
                </c:pt>
                <c:pt idx="4375">
                  <c:v>0.31712446825215013</c:v>
                </c:pt>
                <c:pt idx="4376">
                  <c:v>0.3150748505710797</c:v>
                </c:pt>
                <c:pt idx="4377">
                  <c:v>0.32034927456946649</c:v>
                </c:pt>
                <c:pt idx="4378">
                  <c:v>0.32395618599935405</c:v>
                </c:pt>
                <c:pt idx="4379">
                  <c:v>0.32314797070943635</c:v>
                </c:pt>
                <c:pt idx="4380">
                  <c:v>0.31915913616558456</c:v>
                </c:pt>
                <c:pt idx="4381">
                  <c:v>0.33056946925958408</c:v>
                </c:pt>
                <c:pt idx="4382">
                  <c:v>0.33525391278368416</c:v>
                </c:pt>
                <c:pt idx="4383">
                  <c:v>0.31952506832065541</c:v>
                </c:pt>
                <c:pt idx="4384">
                  <c:v>0.32305667160526252</c:v>
                </c:pt>
                <c:pt idx="4385">
                  <c:v>0.3131005560197635</c:v>
                </c:pt>
                <c:pt idx="4386">
                  <c:v>0.31469308640362875</c:v>
                </c:pt>
                <c:pt idx="4387">
                  <c:v>0.31174442292315463</c:v>
                </c:pt>
                <c:pt idx="4388">
                  <c:v>0.31851207796077496</c:v>
                </c:pt>
                <c:pt idx="4389">
                  <c:v>0.33205295652534056</c:v>
                </c:pt>
                <c:pt idx="4390">
                  <c:v>0.33272202550863889</c:v>
                </c:pt>
                <c:pt idx="4391">
                  <c:v>0.32864532831938037</c:v>
                </c:pt>
                <c:pt idx="4392">
                  <c:v>0.31040120793691728</c:v>
                </c:pt>
                <c:pt idx="4393">
                  <c:v>0.32823356718642482</c:v>
                </c:pt>
                <c:pt idx="4394">
                  <c:v>0.31919876411766263</c:v>
                </c:pt>
                <c:pt idx="4395">
                  <c:v>0.33249884233467419</c:v>
                </c:pt>
                <c:pt idx="4396">
                  <c:v>0.31756085711758242</c:v>
                </c:pt>
                <c:pt idx="4397">
                  <c:v>0.31976206459062251</c:v>
                </c:pt>
                <c:pt idx="4398">
                  <c:v>0.32374915355327</c:v>
                </c:pt>
                <c:pt idx="4399">
                  <c:v>0.32635081855797055</c:v>
                </c:pt>
                <c:pt idx="4400">
                  <c:v>0.32200036894051198</c:v>
                </c:pt>
                <c:pt idx="4401">
                  <c:v>0.31768787528549525</c:v>
                </c:pt>
                <c:pt idx="4402">
                  <c:v>0.31606770105661652</c:v>
                </c:pt>
                <c:pt idx="4403">
                  <c:v>0.317830603226607</c:v>
                </c:pt>
                <c:pt idx="4404">
                  <c:v>0.3224427431315105</c:v>
                </c:pt>
                <c:pt idx="4405">
                  <c:v>0.32021123600514811</c:v>
                </c:pt>
                <c:pt idx="4406">
                  <c:v>0.32291772363816656</c:v>
                </c:pt>
                <c:pt idx="4407">
                  <c:v>0.31305294915496495</c:v>
                </c:pt>
                <c:pt idx="4408">
                  <c:v>0.31539995682616095</c:v>
                </c:pt>
                <c:pt idx="4409">
                  <c:v>0.3359299945577614</c:v>
                </c:pt>
                <c:pt idx="4410">
                  <c:v>0.32507990221338312</c:v>
                </c:pt>
                <c:pt idx="4411">
                  <c:v>0.31509071054214899</c:v>
                </c:pt>
                <c:pt idx="4412">
                  <c:v>0.33999691197613446</c:v>
                </c:pt>
                <c:pt idx="4413">
                  <c:v>0.32917274949405001</c:v>
                </c:pt>
                <c:pt idx="4414">
                  <c:v>0.31659517785586883</c:v>
                </c:pt>
                <c:pt idx="4415">
                  <c:v>0.32148622433145413</c:v>
                </c:pt>
                <c:pt idx="4416">
                  <c:v>0.32146821418428828</c:v>
                </c:pt>
                <c:pt idx="4417">
                  <c:v>0.31807991115175249</c:v>
                </c:pt>
                <c:pt idx="4418">
                  <c:v>0.3101418053598079</c:v>
                </c:pt>
                <c:pt idx="4419">
                  <c:v>0.32352641080677291</c:v>
                </c:pt>
                <c:pt idx="4420">
                  <c:v>0.30894851613069163</c:v>
                </c:pt>
                <c:pt idx="4421">
                  <c:v>0.32883370879933149</c:v>
                </c:pt>
                <c:pt idx="4422">
                  <c:v>0.32482199293184888</c:v>
                </c:pt>
                <c:pt idx="4423">
                  <c:v>0.32533382993570364</c:v>
                </c:pt>
                <c:pt idx="4424">
                  <c:v>0.32168260456227848</c:v>
                </c:pt>
                <c:pt idx="4425">
                  <c:v>0.3131515902914081</c:v>
                </c:pt>
                <c:pt idx="4426">
                  <c:v>0.32471867402036247</c:v>
                </c:pt>
                <c:pt idx="4427">
                  <c:v>0.33011234433404946</c:v>
                </c:pt>
                <c:pt idx="4428">
                  <c:v>0.31688011431981356</c:v>
                </c:pt>
                <c:pt idx="4429">
                  <c:v>0.32906029644952417</c:v>
                </c:pt>
                <c:pt idx="4430">
                  <c:v>0.31702879451093308</c:v>
                </c:pt>
                <c:pt idx="4431">
                  <c:v>0.31354489743371633</c:v>
                </c:pt>
                <c:pt idx="4432">
                  <c:v>0.32192289638321525</c:v>
                </c:pt>
                <c:pt idx="4433">
                  <c:v>0.32595638564006235</c:v>
                </c:pt>
                <c:pt idx="4434">
                  <c:v>0.31404254293485334</c:v>
                </c:pt>
                <c:pt idx="4435">
                  <c:v>0.31583527522224297</c:v>
                </c:pt>
                <c:pt idx="4436">
                  <c:v>0.32420751766507344</c:v>
                </c:pt>
                <c:pt idx="4437">
                  <c:v>0.32158230269821431</c:v>
                </c:pt>
                <c:pt idx="4438">
                  <c:v>0.32426460583329975</c:v>
                </c:pt>
                <c:pt idx="4439">
                  <c:v>0.32532585092777178</c:v>
                </c:pt>
                <c:pt idx="4440">
                  <c:v>0.32096222552686154</c:v>
                </c:pt>
                <c:pt idx="4441">
                  <c:v>0.33005575364418571</c:v>
                </c:pt>
                <c:pt idx="4442">
                  <c:v>0.33183296964702724</c:v>
                </c:pt>
                <c:pt idx="4443">
                  <c:v>0.32278862436968891</c:v>
                </c:pt>
                <c:pt idx="4444">
                  <c:v>0.31755592777945019</c:v>
                </c:pt>
                <c:pt idx="4445">
                  <c:v>0.32224235769704473</c:v>
                </c:pt>
                <c:pt idx="4446">
                  <c:v>0.3258788758443143</c:v>
                </c:pt>
                <c:pt idx="4447">
                  <c:v>0.32049546488041075</c:v>
                </c:pt>
                <c:pt idx="4448">
                  <c:v>0.32451775215244955</c:v>
                </c:pt>
                <c:pt idx="4449">
                  <c:v>0.33233246340825301</c:v>
                </c:pt>
                <c:pt idx="4450">
                  <c:v>0.32011731200609295</c:v>
                </c:pt>
                <c:pt idx="4451">
                  <c:v>0.32673129083312313</c:v>
                </c:pt>
                <c:pt idx="4452">
                  <c:v>0.32208784330203183</c:v>
                </c:pt>
                <c:pt idx="4453">
                  <c:v>0.32321516036555381</c:v>
                </c:pt>
                <c:pt idx="4454">
                  <c:v>0.31932962727423597</c:v>
                </c:pt>
                <c:pt idx="4455">
                  <c:v>0.31639465197252337</c:v>
                </c:pt>
                <c:pt idx="4456">
                  <c:v>0.32182068746479592</c:v>
                </c:pt>
                <c:pt idx="4457">
                  <c:v>0.32692685381960895</c:v>
                </c:pt>
                <c:pt idx="4458">
                  <c:v>0.32253462964775526</c:v>
                </c:pt>
                <c:pt idx="4459">
                  <c:v>0.3199409171519596</c:v>
                </c:pt>
                <c:pt idx="4460">
                  <c:v>0.32150828492856853</c:v>
                </c:pt>
                <c:pt idx="4461">
                  <c:v>0.32410418249467049</c:v>
                </c:pt>
                <c:pt idx="4462">
                  <c:v>0.31813867317737854</c:v>
                </c:pt>
                <c:pt idx="4463">
                  <c:v>0.32874748028242506</c:v>
                </c:pt>
                <c:pt idx="4464">
                  <c:v>0.31188435363274702</c:v>
                </c:pt>
                <c:pt idx="4465">
                  <c:v>0.31776374330974633</c:v>
                </c:pt>
                <c:pt idx="4466">
                  <c:v>0.32674760260978342</c:v>
                </c:pt>
                <c:pt idx="4467">
                  <c:v>0.30725884251656749</c:v>
                </c:pt>
                <c:pt idx="4468">
                  <c:v>0.32688019749572128</c:v>
                </c:pt>
                <c:pt idx="4469">
                  <c:v>0.30511936887381624</c:v>
                </c:pt>
                <c:pt idx="4470">
                  <c:v>0.32664829343966606</c:v>
                </c:pt>
                <c:pt idx="4471">
                  <c:v>0.31799337841285757</c:v>
                </c:pt>
                <c:pt idx="4472">
                  <c:v>0.30906272185147399</c:v>
                </c:pt>
                <c:pt idx="4473">
                  <c:v>0.32203846795679658</c:v>
                </c:pt>
                <c:pt idx="4474">
                  <c:v>0.31329276135001727</c:v>
                </c:pt>
                <c:pt idx="4475">
                  <c:v>0.32204121375871153</c:v>
                </c:pt>
                <c:pt idx="4476">
                  <c:v>0.32342870815448743</c:v>
                </c:pt>
                <c:pt idx="4477">
                  <c:v>0.31403432553652189</c:v>
                </c:pt>
                <c:pt idx="4478">
                  <c:v>0.32539152714142883</c:v>
                </c:pt>
                <c:pt idx="4479">
                  <c:v>0.32674414183611911</c:v>
                </c:pt>
                <c:pt idx="4480">
                  <c:v>0.3280200255922841</c:v>
                </c:pt>
                <c:pt idx="4481">
                  <c:v>0.31433913989448448</c:v>
                </c:pt>
                <c:pt idx="4482">
                  <c:v>0.32654201876710953</c:v>
                </c:pt>
                <c:pt idx="4483">
                  <c:v>0.3227382189279806</c:v>
                </c:pt>
                <c:pt idx="4484">
                  <c:v>0.31827794713295493</c:v>
                </c:pt>
                <c:pt idx="4485">
                  <c:v>0.31975347867173032</c:v>
                </c:pt>
                <c:pt idx="4486">
                  <c:v>0.31794264750425549</c:v>
                </c:pt>
                <c:pt idx="4487">
                  <c:v>0.3226677610891821</c:v>
                </c:pt>
                <c:pt idx="4488">
                  <c:v>0.32701754217868062</c:v>
                </c:pt>
                <c:pt idx="4489">
                  <c:v>0.31009797358709407</c:v>
                </c:pt>
                <c:pt idx="4490">
                  <c:v>0.32110238533289259</c:v>
                </c:pt>
                <c:pt idx="4491">
                  <c:v>0.3185602515839433</c:v>
                </c:pt>
                <c:pt idx="4492">
                  <c:v>0.31609234888994769</c:v>
                </c:pt>
                <c:pt idx="4493">
                  <c:v>0.3151961821510143</c:v>
                </c:pt>
                <c:pt idx="4494">
                  <c:v>0.32004761671635784</c:v>
                </c:pt>
                <c:pt idx="4495">
                  <c:v>0.3133789492058493</c:v>
                </c:pt>
                <c:pt idx="4496">
                  <c:v>0.32639219428351529</c:v>
                </c:pt>
                <c:pt idx="4497">
                  <c:v>0.32283831010390002</c:v>
                </c:pt>
                <c:pt idx="4498">
                  <c:v>0.32122548754781677</c:v>
                </c:pt>
                <c:pt idx="4499">
                  <c:v>0.3165188450313059</c:v>
                </c:pt>
                <c:pt idx="4500">
                  <c:v>0.32222195344712373</c:v>
                </c:pt>
                <c:pt idx="4501">
                  <c:v>0.32814438172074867</c:v>
                </c:pt>
                <c:pt idx="4502">
                  <c:v>0.32855417249943242</c:v>
                </c:pt>
                <c:pt idx="4503">
                  <c:v>0.3252806927595433</c:v>
                </c:pt>
                <c:pt idx="4504">
                  <c:v>0.33077213542073614</c:v>
                </c:pt>
                <c:pt idx="4505">
                  <c:v>0.31900539655071974</c:v>
                </c:pt>
                <c:pt idx="4506">
                  <c:v>0.32830327093031042</c:v>
                </c:pt>
                <c:pt idx="4507">
                  <c:v>0.31105125379107834</c:v>
                </c:pt>
                <c:pt idx="4508">
                  <c:v>0.3230183217917888</c:v>
                </c:pt>
                <c:pt idx="4509">
                  <c:v>0.32532841075686025</c:v>
                </c:pt>
                <c:pt idx="4510">
                  <c:v>0.31231387512485054</c:v>
                </c:pt>
                <c:pt idx="4511">
                  <c:v>0.32402571911540073</c:v>
                </c:pt>
                <c:pt idx="4512">
                  <c:v>0.32217358657175788</c:v>
                </c:pt>
                <c:pt idx="4513">
                  <c:v>0.30306208941132823</c:v>
                </c:pt>
                <c:pt idx="4514">
                  <c:v>0.33414053321744852</c:v>
                </c:pt>
                <c:pt idx="4515">
                  <c:v>0.30526483877755556</c:v>
                </c:pt>
                <c:pt idx="4516">
                  <c:v>0.32525155565150132</c:v>
                </c:pt>
                <c:pt idx="4517">
                  <c:v>0.311411204602692</c:v>
                </c:pt>
                <c:pt idx="4518">
                  <c:v>0.32296272255686531</c:v>
                </c:pt>
                <c:pt idx="4519">
                  <c:v>0.32269928369953127</c:v>
                </c:pt>
                <c:pt idx="4520">
                  <c:v>0.31219248606424765</c:v>
                </c:pt>
                <c:pt idx="4521">
                  <c:v>0.3112298690848942</c:v>
                </c:pt>
                <c:pt idx="4522">
                  <c:v>0.32515925432900389</c:v>
                </c:pt>
                <c:pt idx="4523">
                  <c:v>0.31170659606795881</c:v>
                </c:pt>
                <c:pt idx="4524">
                  <c:v>0.3104933091894071</c:v>
                </c:pt>
                <c:pt idx="4525">
                  <c:v>0.30869830150910815</c:v>
                </c:pt>
                <c:pt idx="4526">
                  <c:v>0.32479391789506706</c:v>
                </c:pt>
                <c:pt idx="4527">
                  <c:v>0.32139252423099068</c:v>
                </c:pt>
                <c:pt idx="4528">
                  <c:v>0.31254020877990546</c:v>
                </c:pt>
                <c:pt idx="4529">
                  <c:v>0.31970357404520722</c:v>
                </c:pt>
                <c:pt idx="4530">
                  <c:v>0.32385746953300648</c:v>
                </c:pt>
                <c:pt idx="4531">
                  <c:v>0.32011055681380696</c:v>
                </c:pt>
                <c:pt idx="4532">
                  <c:v>0.32176090429540261</c:v>
                </c:pt>
                <c:pt idx="4533">
                  <c:v>0.32610810114873889</c:v>
                </c:pt>
                <c:pt idx="4534">
                  <c:v>0.32335976526792665</c:v>
                </c:pt>
                <c:pt idx="4535">
                  <c:v>0.31878655587123705</c:v>
                </c:pt>
                <c:pt idx="4536">
                  <c:v>0.32625441487860418</c:v>
                </c:pt>
                <c:pt idx="4537">
                  <c:v>0.31876581701646223</c:v>
                </c:pt>
                <c:pt idx="4538">
                  <c:v>0.32009504480288758</c:v>
                </c:pt>
                <c:pt idx="4539">
                  <c:v>0.30538353220547659</c:v>
                </c:pt>
                <c:pt idx="4540">
                  <c:v>0.31885494967820899</c:v>
                </c:pt>
                <c:pt idx="4541">
                  <c:v>0.32414203736448</c:v>
                </c:pt>
                <c:pt idx="4542">
                  <c:v>0.31871271141412272</c:v>
                </c:pt>
                <c:pt idx="4543">
                  <c:v>0.3220385920483731</c:v>
                </c:pt>
                <c:pt idx="4544">
                  <c:v>0.30800615604677095</c:v>
                </c:pt>
                <c:pt idx="4545">
                  <c:v>0.31709836673804248</c:v>
                </c:pt>
                <c:pt idx="4546">
                  <c:v>0.32105027930574925</c:v>
                </c:pt>
                <c:pt idx="4547">
                  <c:v>0.32856958160253158</c:v>
                </c:pt>
                <c:pt idx="4548">
                  <c:v>0.31241184847616749</c:v>
                </c:pt>
                <c:pt idx="4549">
                  <c:v>0.31189365334068925</c:v>
                </c:pt>
                <c:pt idx="4550">
                  <c:v>0.32979068855243482</c:v>
                </c:pt>
                <c:pt idx="4551">
                  <c:v>0.31830260830810508</c:v>
                </c:pt>
                <c:pt idx="4552">
                  <c:v>0.33385830978664227</c:v>
                </c:pt>
                <c:pt idx="4553">
                  <c:v>0.33099025399697379</c:v>
                </c:pt>
                <c:pt idx="4554">
                  <c:v>0.32296333726604487</c:v>
                </c:pt>
                <c:pt idx="4555">
                  <c:v>0.32180342337390233</c:v>
                </c:pt>
                <c:pt idx="4556">
                  <c:v>0.31227964535793329</c:v>
                </c:pt>
                <c:pt idx="4557">
                  <c:v>0.32079796194212901</c:v>
                </c:pt>
                <c:pt idx="4558">
                  <c:v>0.32599764000763742</c:v>
                </c:pt>
                <c:pt idx="4559">
                  <c:v>0.31132850508760623</c:v>
                </c:pt>
                <c:pt idx="4560">
                  <c:v>0.32473261482046034</c:v>
                </c:pt>
                <c:pt idx="4561">
                  <c:v>0.32245896367502613</c:v>
                </c:pt>
                <c:pt idx="4562">
                  <c:v>0.33596268024436338</c:v>
                </c:pt>
                <c:pt idx="4563">
                  <c:v>0.31183873326460254</c:v>
                </c:pt>
                <c:pt idx="4564">
                  <c:v>0.33078538373231836</c:v>
                </c:pt>
                <c:pt idx="4565">
                  <c:v>0.31838009636069836</c:v>
                </c:pt>
                <c:pt idx="4566">
                  <c:v>0.33412091195153776</c:v>
                </c:pt>
                <c:pt idx="4567">
                  <c:v>0.33179504308576346</c:v>
                </c:pt>
                <c:pt idx="4568">
                  <c:v>0.31868619974740531</c:v>
                </c:pt>
                <c:pt idx="4569">
                  <c:v>0.32748635077706567</c:v>
                </c:pt>
                <c:pt idx="4570">
                  <c:v>0.32808479828368586</c:v>
                </c:pt>
                <c:pt idx="4571">
                  <c:v>0.32459097037356255</c:v>
                </c:pt>
                <c:pt idx="4572">
                  <c:v>0.31360390750430922</c:v>
                </c:pt>
                <c:pt idx="4573">
                  <c:v>0.32187947686567209</c:v>
                </c:pt>
                <c:pt idx="4574">
                  <c:v>0.30810260122918887</c:v>
                </c:pt>
                <c:pt idx="4575">
                  <c:v>0.31661122775615114</c:v>
                </c:pt>
                <c:pt idx="4576">
                  <c:v>0.31822946297213528</c:v>
                </c:pt>
                <c:pt idx="4577">
                  <c:v>0.32849337116030164</c:v>
                </c:pt>
                <c:pt idx="4578">
                  <c:v>0.32014191158584726</c:v>
                </c:pt>
                <c:pt idx="4579">
                  <c:v>0.32731470746722735</c:v>
                </c:pt>
                <c:pt idx="4580">
                  <c:v>0.30919649443899672</c:v>
                </c:pt>
                <c:pt idx="4581">
                  <c:v>0.31773516907194099</c:v>
                </c:pt>
                <c:pt idx="4582">
                  <c:v>0.33485955332237971</c:v>
                </c:pt>
                <c:pt idx="4583">
                  <c:v>0.32608994017729087</c:v>
                </c:pt>
                <c:pt idx="4584">
                  <c:v>0.3165638935956635</c:v>
                </c:pt>
                <c:pt idx="4585">
                  <c:v>0.32062306109400951</c:v>
                </c:pt>
                <c:pt idx="4586">
                  <c:v>0.32858334359251234</c:v>
                </c:pt>
                <c:pt idx="4587">
                  <c:v>0.32121907628330421</c:v>
                </c:pt>
                <c:pt idx="4588">
                  <c:v>0.32670183355010096</c:v>
                </c:pt>
                <c:pt idx="4589">
                  <c:v>0.31688898555205658</c:v>
                </c:pt>
                <c:pt idx="4590">
                  <c:v>0.32103546017190404</c:v>
                </c:pt>
                <c:pt idx="4591">
                  <c:v>0.32785069959569935</c:v>
                </c:pt>
                <c:pt idx="4592">
                  <c:v>0.32833990300000571</c:v>
                </c:pt>
                <c:pt idx="4593">
                  <c:v>0.31691042376419765</c:v>
                </c:pt>
                <c:pt idx="4594">
                  <c:v>0.31448555963427793</c:v>
                </c:pt>
                <c:pt idx="4595">
                  <c:v>0.31944103453225159</c:v>
                </c:pt>
                <c:pt idx="4596">
                  <c:v>0.3141163558750526</c:v>
                </c:pt>
                <c:pt idx="4597">
                  <c:v>0.32163009062932707</c:v>
                </c:pt>
                <c:pt idx="4598">
                  <c:v>0.31918309944784151</c:v>
                </c:pt>
                <c:pt idx="4599">
                  <c:v>0.31458340475535451</c:v>
                </c:pt>
                <c:pt idx="4600">
                  <c:v>0.31123795076477367</c:v>
                </c:pt>
                <c:pt idx="4601">
                  <c:v>0.33685103759617319</c:v>
                </c:pt>
                <c:pt idx="4602">
                  <c:v>0.31951236926619986</c:v>
                </c:pt>
                <c:pt idx="4603">
                  <c:v>0.3314372138565887</c:v>
                </c:pt>
                <c:pt idx="4604">
                  <c:v>0.32294847619522732</c:v>
                </c:pt>
                <c:pt idx="4605">
                  <c:v>0.32798795016273041</c:v>
                </c:pt>
                <c:pt idx="4606">
                  <c:v>0.32302081154697915</c:v>
                </c:pt>
                <c:pt idx="4607">
                  <c:v>0.32683827273324995</c:v>
                </c:pt>
                <c:pt idx="4608">
                  <c:v>0.32419730466541052</c:v>
                </c:pt>
                <c:pt idx="4609">
                  <c:v>0.32277385643135903</c:v>
                </c:pt>
                <c:pt idx="4610">
                  <c:v>0.31193004721330486</c:v>
                </c:pt>
                <c:pt idx="4611">
                  <c:v>0.30737463801912634</c:v>
                </c:pt>
                <c:pt idx="4612">
                  <c:v>0.33103023284632915</c:v>
                </c:pt>
                <c:pt idx="4613">
                  <c:v>0.32087610814109135</c:v>
                </c:pt>
                <c:pt idx="4614">
                  <c:v>0.31980961893786175</c:v>
                </c:pt>
                <c:pt idx="4615">
                  <c:v>0.3200914233910126</c:v>
                </c:pt>
                <c:pt idx="4616">
                  <c:v>0.32685969616645361</c:v>
                </c:pt>
                <c:pt idx="4617">
                  <c:v>0.32148756491935893</c:v>
                </c:pt>
                <c:pt idx="4618">
                  <c:v>0.32098846783135893</c:v>
                </c:pt>
                <c:pt idx="4619">
                  <c:v>0.33656885512823576</c:v>
                </c:pt>
                <c:pt idx="4620">
                  <c:v>0.31918225128380273</c:v>
                </c:pt>
                <c:pt idx="4621">
                  <c:v>0.32589336713171063</c:v>
                </c:pt>
                <c:pt idx="4622">
                  <c:v>0.31723332299158113</c:v>
                </c:pt>
                <c:pt idx="4623">
                  <c:v>0.32820146630687486</c:v>
                </c:pt>
                <c:pt idx="4624">
                  <c:v>0.31979104293732041</c:v>
                </c:pt>
                <c:pt idx="4625">
                  <c:v>0.3264527968123857</c:v>
                </c:pt>
                <c:pt idx="4626">
                  <c:v>0.32038152919913548</c:v>
                </c:pt>
                <c:pt idx="4627">
                  <c:v>0.3276891782043696</c:v>
                </c:pt>
                <c:pt idx="4628">
                  <c:v>0.32296529795226658</c:v>
                </c:pt>
                <c:pt idx="4629">
                  <c:v>0.33381862468016688</c:v>
                </c:pt>
                <c:pt idx="4630">
                  <c:v>0.31378308215413275</c:v>
                </c:pt>
                <c:pt idx="4631">
                  <c:v>0.31861909633949492</c:v>
                </c:pt>
                <c:pt idx="4632">
                  <c:v>0.31736646532025914</c:v>
                </c:pt>
                <c:pt idx="4633">
                  <c:v>0.31753871521818966</c:v>
                </c:pt>
                <c:pt idx="4634">
                  <c:v>0.32584345322291602</c:v>
                </c:pt>
                <c:pt idx="4635">
                  <c:v>0.3071190122298898</c:v>
                </c:pt>
                <c:pt idx="4636">
                  <c:v>0.31564819392427179</c:v>
                </c:pt>
                <c:pt idx="4637">
                  <c:v>0.32211774845312607</c:v>
                </c:pt>
                <c:pt idx="4638">
                  <c:v>0.32071997164005461</c:v>
                </c:pt>
                <c:pt idx="4639">
                  <c:v>0.31849200251496795</c:v>
                </c:pt>
                <c:pt idx="4640">
                  <c:v>0.31826437318583989</c:v>
                </c:pt>
                <c:pt idx="4641">
                  <c:v>0.31684149846262794</c:v>
                </c:pt>
                <c:pt idx="4642">
                  <c:v>0.32847454833835749</c:v>
                </c:pt>
                <c:pt idx="4643">
                  <c:v>0.31884688095355318</c:v>
                </c:pt>
                <c:pt idx="4644">
                  <c:v>0.31389299072322141</c:v>
                </c:pt>
                <c:pt idx="4645">
                  <c:v>0.3115254510832865</c:v>
                </c:pt>
                <c:pt idx="4646">
                  <c:v>0.31353961657200902</c:v>
                </c:pt>
                <c:pt idx="4647">
                  <c:v>0.31681659242105709</c:v>
                </c:pt>
                <c:pt idx="4648">
                  <c:v>0.3216865169690995</c:v>
                </c:pt>
                <c:pt idx="4649">
                  <c:v>0.32147258642457577</c:v>
                </c:pt>
                <c:pt idx="4650">
                  <c:v>0.32021523406165264</c:v>
                </c:pt>
                <c:pt idx="4651">
                  <c:v>0.32658714574670578</c:v>
                </c:pt>
                <c:pt idx="4652">
                  <c:v>0.32482424313841846</c:v>
                </c:pt>
                <c:pt idx="4653">
                  <c:v>0.32873810055868491</c:v>
                </c:pt>
                <c:pt idx="4654">
                  <c:v>0.31901929053493472</c:v>
                </c:pt>
                <c:pt idx="4655">
                  <c:v>0.33046091348602691</c:v>
                </c:pt>
                <c:pt idx="4656">
                  <c:v>0.31912308409440981</c:v>
                </c:pt>
                <c:pt idx="4657">
                  <c:v>0.31899425099310896</c:v>
                </c:pt>
                <c:pt idx="4658">
                  <c:v>0.31280458821952428</c:v>
                </c:pt>
                <c:pt idx="4659">
                  <c:v>0.326853699478037</c:v>
                </c:pt>
                <c:pt idx="4660">
                  <c:v>0.32175141864055212</c:v>
                </c:pt>
                <c:pt idx="4661">
                  <c:v>0.32238654913081294</c:v>
                </c:pt>
                <c:pt idx="4662">
                  <c:v>0.31803718196059272</c:v>
                </c:pt>
                <c:pt idx="4663">
                  <c:v>0.3266255717060001</c:v>
                </c:pt>
                <c:pt idx="4664">
                  <c:v>0.32815093447788957</c:v>
                </c:pt>
                <c:pt idx="4665">
                  <c:v>0.31735340372603249</c:v>
                </c:pt>
                <c:pt idx="4666">
                  <c:v>0.31142010072381932</c:v>
                </c:pt>
                <c:pt idx="4667">
                  <c:v>0.31798143757599651</c:v>
                </c:pt>
                <c:pt idx="4668">
                  <c:v>0.32705042293353437</c:v>
                </c:pt>
                <c:pt idx="4669">
                  <c:v>0.33237371747287314</c:v>
                </c:pt>
                <c:pt idx="4670">
                  <c:v>0.31011906094191122</c:v>
                </c:pt>
                <c:pt idx="4671">
                  <c:v>0.31222967274977143</c:v>
                </c:pt>
                <c:pt idx="4672">
                  <c:v>0.31931112884626245</c:v>
                </c:pt>
                <c:pt idx="4673">
                  <c:v>0.31862822203745977</c:v>
                </c:pt>
                <c:pt idx="4674">
                  <c:v>0.33145280918083364</c:v>
                </c:pt>
                <c:pt idx="4675">
                  <c:v>0.32216212797375066</c:v>
                </c:pt>
                <c:pt idx="4676">
                  <c:v>0.31454098818810594</c:v>
                </c:pt>
                <c:pt idx="4677">
                  <c:v>0.316191687213349</c:v>
                </c:pt>
                <c:pt idx="4678">
                  <c:v>0.32048904870777561</c:v>
                </c:pt>
                <c:pt idx="4679">
                  <c:v>0.31823275214145258</c:v>
                </c:pt>
                <c:pt idx="4680">
                  <c:v>0.32212938778101252</c:v>
                </c:pt>
                <c:pt idx="4681">
                  <c:v>0.33382036952519584</c:v>
                </c:pt>
                <c:pt idx="4682">
                  <c:v>0.31908909084557824</c:v>
                </c:pt>
                <c:pt idx="4683">
                  <c:v>0.3201020270072763</c:v>
                </c:pt>
                <c:pt idx="4684">
                  <c:v>0.32179896228852756</c:v>
                </c:pt>
                <c:pt idx="4685">
                  <c:v>0.31158578810216264</c:v>
                </c:pt>
                <c:pt idx="4686">
                  <c:v>0.31797435375000832</c:v>
                </c:pt>
                <c:pt idx="4687">
                  <c:v>0.32096520576646553</c:v>
                </c:pt>
                <c:pt idx="4688">
                  <c:v>0.32044336787793942</c:v>
                </c:pt>
                <c:pt idx="4689">
                  <c:v>0.32176812277545314</c:v>
                </c:pt>
                <c:pt idx="4690">
                  <c:v>0.32468576103795943</c:v>
                </c:pt>
                <c:pt idx="4691">
                  <c:v>0.32911608890114896</c:v>
                </c:pt>
                <c:pt idx="4692">
                  <c:v>0.32211683892309567</c:v>
                </c:pt>
                <c:pt idx="4693">
                  <c:v>0.31499012635186335</c:v>
                </c:pt>
                <c:pt idx="4694">
                  <c:v>0.31541415308846904</c:v>
                </c:pt>
                <c:pt idx="4695">
                  <c:v>0.33152581982970941</c:v>
                </c:pt>
                <c:pt idx="4696">
                  <c:v>0.31983374432585909</c:v>
                </c:pt>
                <c:pt idx="4697">
                  <c:v>0.33338522911654694</c:v>
                </c:pt>
                <c:pt idx="4698">
                  <c:v>0.33117921035841591</c:v>
                </c:pt>
                <c:pt idx="4699">
                  <c:v>0.32319946165872404</c:v>
                </c:pt>
                <c:pt idx="4700">
                  <c:v>0.32116286258603721</c:v>
                </c:pt>
                <c:pt idx="4701">
                  <c:v>0.31995786839131141</c:v>
                </c:pt>
                <c:pt idx="4702">
                  <c:v>0.31358730321621381</c:v>
                </c:pt>
                <c:pt idx="4703">
                  <c:v>0.32266912004891701</c:v>
                </c:pt>
                <c:pt idx="4704">
                  <c:v>0.30600320432866279</c:v>
                </c:pt>
                <c:pt idx="4705">
                  <c:v>0.31780657871877144</c:v>
                </c:pt>
                <c:pt idx="4706">
                  <c:v>0.32231876854330971</c:v>
                </c:pt>
                <c:pt idx="4707">
                  <c:v>0.31757711267323696</c:v>
                </c:pt>
                <c:pt idx="4708">
                  <c:v>0.3159797662726932</c:v>
                </c:pt>
                <c:pt idx="4709">
                  <c:v>0.32444591373413156</c:v>
                </c:pt>
                <c:pt idx="4710">
                  <c:v>0.31426627311585797</c:v>
                </c:pt>
                <c:pt idx="4711">
                  <c:v>0.32413022935946645</c:v>
                </c:pt>
                <c:pt idx="4712">
                  <c:v>0.31085125585629314</c:v>
                </c:pt>
                <c:pt idx="4713">
                  <c:v>0.32734863585151164</c:v>
                </c:pt>
                <c:pt idx="4714">
                  <c:v>0.32229621230241046</c:v>
                </c:pt>
                <c:pt idx="4715">
                  <c:v>0.3213792203229181</c:v>
                </c:pt>
                <c:pt idx="4716">
                  <c:v>0.32168981845721778</c:v>
                </c:pt>
                <c:pt idx="4717">
                  <c:v>0.32407363688734425</c:v>
                </c:pt>
                <c:pt idx="4718">
                  <c:v>0.30913748400204605</c:v>
                </c:pt>
                <c:pt idx="4719">
                  <c:v>0.31275633575737782</c:v>
                </c:pt>
                <c:pt idx="4720">
                  <c:v>0.32424018587904102</c:v>
                </c:pt>
                <c:pt idx="4721">
                  <c:v>0.31719924815478007</c:v>
                </c:pt>
                <c:pt idx="4722">
                  <c:v>0.32102869357033892</c:v>
                </c:pt>
                <c:pt idx="4723">
                  <c:v>0.3196245616253251</c:v>
                </c:pt>
                <c:pt idx="4724">
                  <c:v>0.33542042737451083</c:v>
                </c:pt>
                <c:pt idx="4725">
                  <c:v>0.32370069550038683</c:v>
                </c:pt>
                <c:pt idx="4726">
                  <c:v>0.31777899450365593</c:v>
                </c:pt>
                <c:pt idx="4727">
                  <c:v>0.32326478341846832</c:v>
                </c:pt>
                <c:pt idx="4728">
                  <c:v>0.32288977455526313</c:v>
                </c:pt>
                <c:pt idx="4729">
                  <c:v>0.32503621509697472</c:v>
                </c:pt>
                <c:pt idx="4730">
                  <c:v>0.31721368059018562</c:v>
                </c:pt>
                <c:pt idx="4731">
                  <c:v>0.32874025026008524</c:v>
                </c:pt>
                <c:pt idx="4732">
                  <c:v>0.31558197880395622</c:v>
                </c:pt>
                <c:pt idx="4733">
                  <c:v>0.32614299294891602</c:v>
                </c:pt>
                <c:pt idx="4734">
                  <c:v>0.32675823160217171</c:v>
                </c:pt>
                <c:pt idx="4735">
                  <c:v>0.320929263930327</c:v>
                </c:pt>
                <c:pt idx="4736">
                  <c:v>0.31846834851091999</c:v>
                </c:pt>
                <c:pt idx="4737">
                  <c:v>0.33495718917580641</c:v>
                </c:pt>
                <c:pt idx="4738">
                  <c:v>0.31681726426462808</c:v>
                </c:pt>
                <c:pt idx="4739">
                  <c:v>0.32475397968665554</c:v>
                </c:pt>
                <c:pt idx="4740">
                  <c:v>0.31061990122336014</c:v>
                </c:pt>
                <c:pt idx="4741">
                  <c:v>0.31958680129651679</c:v>
                </c:pt>
                <c:pt idx="4742">
                  <c:v>0.31223555827830118</c:v>
                </c:pt>
                <c:pt idx="4743">
                  <c:v>0.31822816260293285</c:v>
                </c:pt>
                <c:pt idx="4744">
                  <c:v>0.32544329468199112</c:v>
                </c:pt>
                <c:pt idx="4745">
                  <c:v>0.32274314097322332</c:v>
                </c:pt>
                <c:pt idx="4746">
                  <c:v>0.31572383349142541</c:v>
                </c:pt>
                <c:pt idx="4747">
                  <c:v>0.31795249237650591</c:v>
                </c:pt>
                <c:pt idx="4748">
                  <c:v>0.31527252918750659</c:v>
                </c:pt>
                <c:pt idx="4749">
                  <c:v>0.32009749002479804</c:v>
                </c:pt>
                <c:pt idx="4750">
                  <c:v>0.33295336618030924</c:v>
                </c:pt>
                <c:pt idx="4751">
                  <c:v>0.30598567923931341</c:v>
                </c:pt>
                <c:pt idx="4752">
                  <c:v>0.32054897936827936</c:v>
                </c:pt>
                <c:pt idx="4753">
                  <c:v>0.32426198025915487</c:v>
                </c:pt>
                <c:pt idx="4754">
                  <c:v>0.33566116566437998</c:v>
                </c:pt>
                <c:pt idx="4755">
                  <c:v>0.33111019863792945</c:v>
                </c:pt>
                <c:pt idx="4756">
                  <c:v>0.32071773580126767</c:v>
                </c:pt>
                <c:pt idx="4757">
                  <c:v>0.33220650804075885</c:v>
                </c:pt>
                <c:pt idx="4758">
                  <c:v>0.3165804244909538</c:v>
                </c:pt>
                <c:pt idx="4759">
                  <c:v>0.33617172899210085</c:v>
                </c:pt>
                <c:pt idx="4760">
                  <c:v>0.31457749661946122</c:v>
                </c:pt>
                <c:pt idx="4761">
                  <c:v>0.32576856889727224</c:v>
                </c:pt>
                <c:pt idx="4762">
                  <c:v>0.33575384080345283</c:v>
                </c:pt>
                <c:pt idx="4763">
                  <c:v>0.30307335116577755</c:v>
                </c:pt>
                <c:pt idx="4764">
                  <c:v>0.31616405214153298</c:v>
                </c:pt>
                <c:pt idx="4765">
                  <c:v>0.31792686851512642</c:v>
                </c:pt>
                <c:pt idx="4766">
                  <c:v>0.32108437539998547</c:v>
                </c:pt>
                <c:pt idx="4767">
                  <c:v>0.32303404960047621</c:v>
                </c:pt>
                <c:pt idx="4768">
                  <c:v>0.31710007795947703</c:v>
                </c:pt>
                <c:pt idx="4769">
                  <c:v>0.32730362886764208</c:v>
                </c:pt>
                <c:pt idx="4770">
                  <c:v>0.31624916028946654</c:v>
                </c:pt>
                <c:pt idx="4771">
                  <c:v>0.31602990898123617</c:v>
                </c:pt>
                <c:pt idx="4772">
                  <c:v>0.31016464913619524</c:v>
                </c:pt>
                <c:pt idx="4773">
                  <c:v>0.32579182311517652</c:v>
                </c:pt>
                <c:pt idx="4774">
                  <c:v>0.32286359878369048</c:v>
                </c:pt>
                <c:pt idx="4775">
                  <c:v>0.31880447898073883</c:v>
                </c:pt>
                <c:pt idx="4776">
                  <c:v>0.3284038736029033</c:v>
                </c:pt>
                <c:pt idx="4777">
                  <c:v>0.32622080797302899</c:v>
                </c:pt>
                <c:pt idx="4778">
                  <c:v>0.31113356751441201</c:v>
                </c:pt>
                <c:pt idx="4779">
                  <c:v>0.3194579898381098</c:v>
                </c:pt>
                <c:pt idx="4780">
                  <c:v>0.3241258115506741</c:v>
                </c:pt>
                <c:pt idx="4781">
                  <c:v>0.31494054273400873</c:v>
                </c:pt>
                <c:pt idx="4782">
                  <c:v>0.30908434777930061</c:v>
                </c:pt>
                <c:pt idx="4783">
                  <c:v>0.33690542507594468</c:v>
                </c:pt>
                <c:pt idx="4784">
                  <c:v>0.32024958623996591</c:v>
                </c:pt>
                <c:pt idx="4785">
                  <c:v>0.32848450559936437</c:v>
                </c:pt>
                <c:pt idx="4786">
                  <c:v>0.31734898592011707</c:v>
                </c:pt>
                <c:pt idx="4787">
                  <c:v>0.32258889582506478</c:v>
                </c:pt>
                <c:pt idx="4788">
                  <c:v>0.31460876979304947</c:v>
                </c:pt>
                <c:pt idx="4789">
                  <c:v>0.32461042167617482</c:v>
                </c:pt>
                <c:pt idx="4790">
                  <c:v>0.31345503660710838</c:v>
                </c:pt>
                <c:pt idx="4791">
                  <c:v>0.32795036403651745</c:v>
                </c:pt>
                <c:pt idx="4792">
                  <c:v>0.32012575768576157</c:v>
                </c:pt>
                <c:pt idx="4793">
                  <c:v>0.31673891771311269</c:v>
                </c:pt>
                <c:pt idx="4794">
                  <c:v>0.30912250876422254</c:v>
                </c:pt>
                <c:pt idx="4795">
                  <c:v>0.32450118172511722</c:v>
                </c:pt>
                <c:pt idx="4796">
                  <c:v>0.32384972610408497</c:v>
                </c:pt>
                <c:pt idx="4797">
                  <c:v>0.3110650645145866</c:v>
                </c:pt>
                <c:pt idx="4798">
                  <c:v>0.32969045958696874</c:v>
                </c:pt>
                <c:pt idx="4799">
                  <c:v>0.31371470190170514</c:v>
                </c:pt>
                <c:pt idx="4800">
                  <c:v>0.31865694607461148</c:v>
                </c:pt>
                <c:pt idx="4801">
                  <c:v>0.32411992068926704</c:v>
                </c:pt>
                <c:pt idx="4802">
                  <c:v>0.31336793573600474</c:v>
                </c:pt>
                <c:pt idx="4803">
                  <c:v>0.32188861725348483</c:v>
                </c:pt>
                <c:pt idx="4804">
                  <c:v>0.32008875405646997</c:v>
                </c:pt>
                <c:pt idx="4805">
                  <c:v>0.31307350500343945</c:v>
                </c:pt>
                <c:pt idx="4806">
                  <c:v>0.30923641518946587</c:v>
                </c:pt>
                <c:pt idx="4807">
                  <c:v>0.31574064624462972</c:v>
                </c:pt>
                <c:pt idx="4808">
                  <c:v>0.30684262561843023</c:v>
                </c:pt>
                <c:pt idx="4809">
                  <c:v>0.33445086478839237</c:v>
                </c:pt>
                <c:pt idx="4810">
                  <c:v>0.32281490660247503</c:v>
                </c:pt>
                <c:pt idx="4811">
                  <c:v>0.32767609444748835</c:v>
                </c:pt>
                <c:pt idx="4812">
                  <c:v>0.3380240926122936</c:v>
                </c:pt>
                <c:pt idx="4813">
                  <c:v>0.31903763849005379</c:v>
                </c:pt>
                <c:pt idx="4814">
                  <c:v>0.31927488621253119</c:v>
                </c:pt>
                <c:pt idx="4815">
                  <c:v>0.31760630360620085</c:v>
                </c:pt>
                <c:pt idx="4816">
                  <c:v>0.32829477694210152</c:v>
                </c:pt>
                <c:pt idx="4817">
                  <c:v>0.32471343719672918</c:v>
                </c:pt>
                <c:pt idx="4818">
                  <c:v>0.32402586508129488</c:v>
                </c:pt>
                <c:pt idx="4819">
                  <c:v>0.30649676993528469</c:v>
                </c:pt>
                <c:pt idx="4820">
                  <c:v>0.33089641035584172</c:v>
                </c:pt>
                <c:pt idx="4821">
                  <c:v>0.33755675253238049</c:v>
                </c:pt>
                <c:pt idx="4822">
                  <c:v>0.32006369952997882</c:v>
                </c:pt>
                <c:pt idx="4823">
                  <c:v>0.32076762959378291</c:v>
                </c:pt>
                <c:pt idx="4824">
                  <c:v>0.32243655221346457</c:v>
                </c:pt>
                <c:pt idx="4825">
                  <c:v>0.3140167466380005</c:v>
                </c:pt>
                <c:pt idx="4826">
                  <c:v>0.32349440431026477</c:v>
                </c:pt>
                <c:pt idx="4827">
                  <c:v>0.31836732673434387</c:v>
                </c:pt>
                <c:pt idx="4828">
                  <c:v>0.32253427973647841</c:v>
                </c:pt>
                <c:pt idx="4829">
                  <c:v>0.30943555307545534</c:v>
                </c:pt>
                <c:pt idx="4830">
                  <c:v>0.32188053861997812</c:v>
                </c:pt>
                <c:pt idx="4831">
                  <c:v>0.31705569355438346</c:v>
                </c:pt>
                <c:pt idx="4832">
                  <c:v>0.30736630260791781</c:v>
                </c:pt>
                <c:pt idx="4833">
                  <c:v>0.32112752968696057</c:v>
                </c:pt>
                <c:pt idx="4834">
                  <c:v>0.30836417273280914</c:v>
                </c:pt>
                <c:pt idx="4835">
                  <c:v>0.33041075299629452</c:v>
                </c:pt>
                <c:pt idx="4836">
                  <c:v>0.31849757660916034</c:v>
                </c:pt>
                <c:pt idx="4837">
                  <c:v>0.32559350721201763</c:v>
                </c:pt>
                <c:pt idx="4838">
                  <c:v>0.31516392837247958</c:v>
                </c:pt>
                <c:pt idx="4839">
                  <c:v>0.32604157543615103</c:v>
                </c:pt>
                <c:pt idx="4840">
                  <c:v>0.3316877353312212</c:v>
                </c:pt>
                <c:pt idx="4841">
                  <c:v>0.31890757629070748</c:v>
                </c:pt>
                <c:pt idx="4842">
                  <c:v>0.30598582839871546</c:v>
                </c:pt>
                <c:pt idx="4843">
                  <c:v>0.32896094072631465</c:v>
                </c:pt>
                <c:pt idx="4844">
                  <c:v>0.33265097862218629</c:v>
                </c:pt>
                <c:pt idx="4845">
                  <c:v>0.31812908027605413</c:v>
                </c:pt>
                <c:pt idx="4846">
                  <c:v>0.32087832017291845</c:v>
                </c:pt>
                <c:pt idx="4847">
                  <c:v>0.3192188307188476</c:v>
                </c:pt>
                <c:pt idx="4848">
                  <c:v>0.3363673671812269</c:v>
                </c:pt>
                <c:pt idx="4849">
                  <c:v>0.3077991302098399</c:v>
                </c:pt>
                <c:pt idx="4850">
                  <c:v>0.32287019320565019</c:v>
                </c:pt>
                <c:pt idx="4851">
                  <c:v>0.34055350987799915</c:v>
                </c:pt>
                <c:pt idx="4852">
                  <c:v>0.31217136817484881</c:v>
                </c:pt>
                <c:pt idx="4853">
                  <c:v>0.31529856215099711</c:v>
                </c:pt>
                <c:pt idx="4854">
                  <c:v>0.32408258698706321</c:v>
                </c:pt>
                <c:pt idx="4855">
                  <c:v>0.31749308067201226</c:v>
                </c:pt>
                <c:pt idx="4856">
                  <c:v>0.31843643283723055</c:v>
                </c:pt>
                <c:pt idx="4857">
                  <c:v>0.32271978504182364</c:v>
                </c:pt>
                <c:pt idx="4858">
                  <c:v>0.31858261798276466</c:v>
                </c:pt>
                <c:pt idx="4859">
                  <c:v>0.32877705695862974</c:v>
                </c:pt>
                <c:pt idx="4860">
                  <c:v>0.31683252664842709</c:v>
                </c:pt>
                <c:pt idx="4861">
                  <c:v>0.32709053367665553</c:v>
                </c:pt>
                <c:pt idx="4862">
                  <c:v>0.30770809409072208</c:v>
                </c:pt>
                <c:pt idx="4863">
                  <c:v>0.31840573477561662</c:v>
                </c:pt>
                <c:pt idx="4864">
                  <c:v>0.31264223493235083</c:v>
                </c:pt>
                <c:pt idx="4865">
                  <c:v>0.32235554175147069</c:v>
                </c:pt>
                <c:pt idx="4866">
                  <c:v>0.315538770460494</c:v>
                </c:pt>
                <c:pt idx="4867">
                  <c:v>0.32163066711690985</c:v>
                </c:pt>
                <c:pt idx="4868">
                  <c:v>0.33361571906602117</c:v>
                </c:pt>
                <c:pt idx="4869">
                  <c:v>0.31147639108313174</c:v>
                </c:pt>
                <c:pt idx="4870">
                  <c:v>0.33070457000599707</c:v>
                </c:pt>
                <c:pt idx="4871">
                  <c:v>0.33651115866913039</c:v>
                </c:pt>
                <c:pt idx="4872">
                  <c:v>0.31702989605841486</c:v>
                </c:pt>
                <c:pt idx="4873">
                  <c:v>0.3257344608769186</c:v>
                </c:pt>
                <c:pt idx="4874">
                  <c:v>0.33264665069560267</c:v>
                </c:pt>
                <c:pt idx="4875">
                  <c:v>0.31791209119724129</c:v>
                </c:pt>
                <c:pt idx="4876">
                  <c:v>0.3126814126202011</c:v>
                </c:pt>
                <c:pt idx="4877">
                  <c:v>0.32409357686471985</c:v>
                </c:pt>
                <c:pt idx="4878">
                  <c:v>0.32200858822017009</c:v>
                </c:pt>
                <c:pt idx="4879">
                  <c:v>0.32222285869422118</c:v>
                </c:pt>
                <c:pt idx="4880">
                  <c:v>0.3253908681197476</c:v>
                </c:pt>
                <c:pt idx="4881">
                  <c:v>0.32967514596508185</c:v>
                </c:pt>
                <c:pt idx="4882">
                  <c:v>0.31446096720539984</c:v>
                </c:pt>
                <c:pt idx="4883">
                  <c:v>0.33128960956933801</c:v>
                </c:pt>
                <c:pt idx="4884">
                  <c:v>0.30967266960726575</c:v>
                </c:pt>
                <c:pt idx="4885">
                  <c:v>0.33862870400240064</c:v>
                </c:pt>
                <c:pt idx="4886">
                  <c:v>0.33044100020195183</c:v>
                </c:pt>
                <c:pt idx="4887">
                  <c:v>0.3128061456913494</c:v>
                </c:pt>
                <c:pt idx="4888">
                  <c:v>0.32561455429504454</c:v>
                </c:pt>
                <c:pt idx="4889">
                  <c:v>0.32204440708559046</c:v>
                </c:pt>
                <c:pt idx="4890">
                  <c:v>0.31304964544741737</c:v>
                </c:pt>
                <c:pt idx="4891">
                  <c:v>0.31131656946942432</c:v>
                </c:pt>
                <c:pt idx="4892">
                  <c:v>0.31395557603257923</c:v>
                </c:pt>
                <c:pt idx="4893">
                  <c:v>0.32213706579975121</c:v>
                </c:pt>
                <c:pt idx="4894">
                  <c:v>0.33559415665187087</c:v>
                </c:pt>
                <c:pt idx="4895">
                  <c:v>0.32140349776173316</c:v>
                </c:pt>
                <c:pt idx="4896">
                  <c:v>0.31693485319084602</c:v>
                </c:pt>
                <c:pt idx="4897">
                  <c:v>0.31511070839120209</c:v>
                </c:pt>
                <c:pt idx="4898">
                  <c:v>0.32119413793704071</c:v>
                </c:pt>
                <c:pt idx="4899">
                  <c:v>0.32690108113190336</c:v>
                </c:pt>
                <c:pt idx="4900">
                  <c:v>0.31557187746572968</c:v>
                </c:pt>
                <c:pt idx="4901">
                  <c:v>0.32886310673534813</c:v>
                </c:pt>
                <c:pt idx="4902">
                  <c:v>0.31904473221042251</c:v>
                </c:pt>
                <c:pt idx="4903">
                  <c:v>0.31896564128403004</c:v>
                </c:pt>
                <c:pt idx="4904">
                  <c:v>0.31966368985371735</c:v>
                </c:pt>
                <c:pt idx="4905">
                  <c:v>0.32133879091933953</c:v>
                </c:pt>
                <c:pt idx="4906">
                  <c:v>0.33165535370050492</c:v>
                </c:pt>
                <c:pt idx="4907">
                  <c:v>0.32916456784257497</c:v>
                </c:pt>
                <c:pt idx="4908">
                  <c:v>0.3217176286180663</c:v>
                </c:pt>
                <c:pt idx="4909">
                  <c:v>0.31601790432352528</c:v>
                </c:pt>
                <c:pt idx="4910">
                  <c:v>0.32139294949809405</c:v>
                </c:pt>
                <c:pt idx="4911">
                  <c:v>0.32246787204120098</c:v>
                </c:pt>
                <c:pt idx="4912">
                  <c:v>0.3213700505529824</c:v>
                </c:pt>
                <c:pt idx="4913">
                  <c:v>0.31554851142388929</c:v>
                </c:pt>
                <c:pt idx="4914">
                  <c:v>0.31410715467934713</c:v>
                </c:pt>
                <c:pt idx="4915">
                  <c:v>0.32351403591944744</c:v>
                </c:pt>
                <c:pt idx="4916">
                  <c:v>0.32761628006796373</c:v>
                </c:pt>
                <c:pt idx="4917">
                  <c:v>0.31606305006151147</c:v>
                </c:pt>
                <c:pt idx="4918">
                  <c:v>0.32272034366821012</c:v>
                </c:pt>
                <c:pt idx="4919">
                  <c:v>0.32874591408630655</c:v>
                </c:pt>
                <c:pt idx="4920">
                  <c:v>0.32173165967483797</c:v>
                </c:pt>
                <c:pt idx="4921">
                  <c:v>0.2994268119168555</c:v>
                </c:pt>
                <c:pt idx="4922">
                  <c:v>0.31502953356397034</c:v>
                </c:pt>
                <c:pt idx="4923">
                  <c:v>0.3179066389179438</c:v>
                </c:pt>
                <c:pt idx="4924">
                  <c:v>0.32067301582904023</c:v>
                </c:pt>
                <c:pt idx="4925">
                  <c:v>0.32522156513933714</c:v>
                </c:pt>
                <c:pt idx="4926">
                  <c:v>0.32330833742285575</c:v>
                </c:pt>
                <c:pt idx="4927">
                  <c:v>0.32237023984581942</c:v>
                </c:pt>
                <c:pt idx="4928">
                  <c:v>0.32473704943800519</c:v>
                </c:pt>
                <c:pt idx="4929">
                  <c:v>0.31678349395926475</c:v>
                </c:pt>
                <c:pt idx="4930">
                  <c:v>0.32688060720355044</c:v>
                </c:pt>
                <c:pt idx="4931">
                  <c:v>0.33024325640759866</c:v>
                </c:pt>
                <c:pt idx="4932">
                  <c:v>0.31880926894243988</c:v>
                </c:pt>
                <c:pt idx="4933">
                  <c:v>0.33972842315045315</c:v>
                </c:pt>
                <c:pt idx="4934">
                  <c:v>0.30379873319445116</c:v>
                </c:pt>
                <c:pt idx="4935">
                  <c:v>0.32039010835448617</c:v>
                </c:pt>
                <c:pt idx="4936">
                  <c:v>0.30897222181029055</c:v>
                </c:pt>
                <c:pt idx="4937">
                  <c:v>0.3258138675062231</c:v>
                </c:pt>
                <c:pt idx="4938">
                  <c:v>0.31773417156181161</c:v>
                </c:pt>
                <c:pt idx="4939">
                  <c:v>0.33053944395452872</c:v>
                </c:pt>
                <c:pt idx="4940">
                  <c:v>0.32684118749980895</c:v>
                </c:pt>
                <c:pt idx="4941">
                  <c:v>0.33514639773676902</c:v>
                </c:pt>
                <c:pt idx="4942">
                  <c:v>0.33293114825927916</c:v>
                </c:pt>
                <c:pt idx="4943">
                  <c:v>0.31692926782286152</c:v>
                </c:pt>
                <c:pt idx="4944">
                  <c:v>0.32811632497352095</c:v>
                </c:pt>
                <c:pt idx="4945">
                  <c:v>0.3095848203310882</c:v>
                </c:pt>
                <c:pt idx="4946">
                  <c:v>0.3123714004958637</c:v>
                </c:pt>
                <c:pt idx="4947">
                  <c:v>0.3199037137638987</c:v>
                </c:pt>
                <c:pt idx="4948">
                  <c:v>0.32602782711345923</c:v>
                </c:pt>
                <c:pt idx="4949">
                  <c:v>0.32058670198498473</c:v>
                </c:pt>
                <c:pt idx="4950">
                  <c:v>0.3240925293840532</c:v>
                </c:pt>
                <c:pt idx="4951">
                  <c:v>0.32240232585731576</c:v>
                </c:pt>
                <c:pt idx="4952">
                  <c:v>0.30779202321901877</c:v>
                </c:pt>
                <c:pt idx="4953">
                  <c:v>0.31690944115037079</c:v>
                </c:pt>
                <c:pt idx="4954">
                  <c:v>0.32467314568184158</c:v>
                </c:pt>
                <c:pt idx="4955">
                  <c:v>0.31929034232728304</c:v>
                </c:pt>
                <c:pt idx="4956">
                  <c:v>0.32108981734822378</c:v>
                </c:pt>
                <c:pt idx="4957">
                  <c:v>0.32398714832895392</c:v>
                </c:pt>
                <c:pt idx="4958">
                  <c:v>0.32041518392769652</c:v>
                </c:pt>
                <c:pt idx="4959">
                  <c:v>0.32342341851310563</c:v>
                </c:pt>
                <c:pt idx="4960">
                  <c:v>0.3173573046283597</c:v>
                </c:pt>
                <c:pt idx="4961">
                  <c:v>0.30970346881301092</c:v>
                </c:pt>
                <c:pt idx="4962">
                  <c:v>0.32508646639326899</c:v>
                </c:pt>
                <c:pt idx="4963">
                  <c:v>0.32054403435829593</c:v>
                </c:pt>
                <c:pt idx="4964">
                  <c:v>0.32238804969787888</c:v>
                </c:pt>
                <c:pt idx="4965">
                  <c:v>0.32120829841380005</c:v>
                </c:pt>
                <c:pt idx="4966">
                  <c:v>0.32158881553200075</c:v>
                </c:pt>
                <c:pt idx="4967">
                  <c:v>0.31706042292584341</c:v>
                </c:pt>
                <c:pt idx="4968">
                  <c:v>0.30698787865023119</c:v>
                </c:pt>
                <c:pt idx="4969">
                  <c:v>0.32063537154532051</c:v>
                </c:pt>
                <c:pt idx="4970">
                  <c:v>0.31901020068814256</c:v>
                </c:pt>
                <c:pt idx="4971">
                  <c:v>0.30890765563034445</c:v>
                </c:pt>
                <c:pt idx="4972">
                  <c:v>0.32566435302243169</c:v>
                </c:pt>
                <c:pt idx="4973">
                  <c:v>0.32322614417033319</c:v>
                </c:pt>
                <c:pt idx="4974">
                  <c:v>0.32953040450814447</c:v>
                </c:pt>
                <c:pt idx="4975">
                  <c:v>0.32576240141276253</c:v>
                </c:pt>
                <c:pt idx="4976">
                  <c:v>0.32165462298799186</c:v>
                </c:pt>
                <c:pt idx="4977">
                  <c:v>0.3154276748765269</c:v>
                </c:pt>
                <c:pt idx="4978">
                  <c:v>0.31699999631042097</c:v>
                </c:pt>
                <c:pt idx="4979">
                  <c:v>0.33723487379861594</c:v>
                </c:pt>
                <c:pt idx="4980">
                  <c:v>0.32431753730228152</c:v>
                </c:pt>
                <c:pt idx="4981">
                  <c:v>0.32765559851730641</c:v>
                </c:pt>
                <c:pt idx="4982">
                  <c:v>0.31483217185105306</c:v>
                </c:pt>
                <c:pt idx="4983">
                  <c:v>0.31951861651887115</c:v>
                </c:pt>
                <c:pt idx="4984">
                  <c:v>0.32237897131110826</c:v>
                </c:pt>
                <c:pt idx="4985">
                  <c:v>0.30957706394491186</c:v>
                </c:pt>
                <c:pt idx="4986">
                  <c:v>0.3094802085673144</c:v>
                </c:pt>
                <c:pt idx="4987">
                  <c:v>0.31933879150101085</c:v>
                </c:pt>
                <c:pt idx="4988">
                  <c:v>0.32351677862778505</c:v>
                </c:pt>
                <c:pt idx="4989">
                  <c:v>0.31946566132820592</c:v>
                </c:pt>
                <c:pt idx="4990">
                  <c:v>0.3144124037422299</c:v>
                </c:pt>
                <c:pt idx="4991">
                  <c:v>0.33009442390710414</c:v>
                </c:pt>
                <c:pt idx="4992">
                  <c:v>0.31646875022846854</c:v>
                </c:pt>
                <c:pt idx="4993">
                  <c:v>0.32669864146690336</c:v>
                </c:pt>
                <c:pt idx="4994">
                  <c:v>0.33317082653834762</c:v>
                </c:pt>
                <c:pt idx="4995">
                  <c:v>0.32622293531009716</c:v>
                </c:pt>
                <c:pt idx="4996">
                  <c:v>0.31600049274167669</c:v>
                </c:pt>
                <c:pt idx="4997">
                  <c:v>0.32270026888790171</c:v>
                </c:pt>
                <c:pt idx="4998">
                  <c:v>0.32658930944042036</c:v>
                </c:pt>
                <c:pt idx="4999">
                  <c:v>0.31183454011248019</c:v>
                </c:pt>
                <c:pt idx="5000">
                  <c:v>0.31732795228103089</c:v>
                </c:pt>
                <c:pt idx="5001">
                  <c:v>0.33112646322042322</c:v>
                </c:pt>
                <c:pt idx="5002">
                  <c:v>0.317672667450906</c:v>
                </c:pt>
                <c:pt idx="5003">
                  <c:v>0.30723778682458047</c:v>
                </c:pt>
                <c:pt idx="5004">
                  <c:v>0.33064078695215704</c:v>
                </c:pt>
                <c:pt idx="5005">
                  <c:v>0.32410796609592063</c:v>
                </c:pt>
                <c:pt idx="5006">
                  <c:v>0.3284566792884463</c:v>
                </c:pt>
                <c:pt idx="5007">
                  <c:v>0.31709620954597018</c:v>
                </c:pt>
                <c:pt idx="5008">
                  <c:v>0.32198277390948038</c:v>
                </c:pt>
                <c:pt idx="5009">
                  <c:v>0.32225348921033903</c:v>
                </c:pt>
                <c:pt idx="5010">
                  <c:v>0.3239756844366547</c:v>
                </c:pt>
                <c:pt idx="5011">
                  <c:v>0.32399513808731484</c:v>
                </c:pt>
                <c:pt idx="5012">
                  <c:v>0.32201587844124813</c:v>
                </c:pt>
                <c:pt idx="5013">
                  <c:v>0.33265516194047351</c:v>
                </c:pt>
                <c:pt idx="5014">
                  <c:v>0.31950142288995448</c:v>
                </c:pt>
                <c:pt idx="5015">
                  <c:v>0.32264162533840279</c:v>
                </c:pt>
                <c:pt idx="5016">
                  <c:v>0.31909465947171961</c:v>
                </c:pt>
                <c:pt idx="5017">
                  <c:v>0.32756228493225725</c:v>
                </c:pt>
                <c:pt idx="5018">
                  <c:v>0.31811751694614687</c:v>
                </c:pt>
                <c:pt idx="5019">
                  <c:v>0.32655798637960692</c:v>
                </c:pt>
                <c:pt idx="5020">
                  <c:v>0.33099708084590951</c:v>
                </c:pt>
                <c:pt idx="5021">
                  <c:v>0.31462206315663721</c:v>
                </c:pt>
                <c:pt idx="5022">
                  <c:v>0.3264217940771133</c:v>
                </c:pt>
                <c:pt idx="5023">
                  <c:v>0.32213914292671009</c:v>
                </c:pt>
                <c:pt idx="5024">
                  <c:v>0.32521091019861814</c:v>
                </c:pt>
                <c:pt idx="5025">
                  <c:v>0.32171201894632862</c:v>
                </c:pt>
                <c:pt idx="5026">
                  <c:v>0.31767491481993881</c:v>
                </c:pt>
                <c:pt idx="5027">
                  <c:v>0.32000721035489332</c:v>
                </c:pt>
                <c:pt idx="5028">
                  <c:v>0.31808525183588265</c:v>
                </c:pt>
                <c:pt idx="5029">
                  <c:v>0.32515543804105485</c:v>
                </c:pt>
                <c:pt idx="5030">
                  <c:v>0.33742128422448942</c:v>
                </c:pt>
                <c:pt idx="5031">
                  <c:v>0.32691613472472503</c:v>
                </c:pt>
                <c:pt idx="5032">
                  <c:v>0.32021012584521225</c:v>
                </c:pt>
                <c:pt idx="5033">
                  <c:v>0.32928580842612087</c:v>
                </c:pt>
                <c:pt idx="5034">
                  <c:v>0.32123951243494941</c:v>
                </c:pt>
                <c:pt idx="5035">
                  <c:v>0.31731463089907297</c:v>
                </c:pt>
                <c:pt idx="5036">
                  <c:v>0.31538368019597951</c:v>
                </c:pt>
                <c:pt idx="5037">
                  <c:v>0.32887826005713128</c:v>
                </c:pt>
                <c:pt idx="5038">
                  <c:v>0.31801412050298566</c:v>
                </c:pt>
                <c:pt idx="5039">
                  <c:v>0.31376991010512212</c:v>
                </c:pt>
                <c:pt idx="5040">
                  <c:v>0.33201862011441813</c:v>
                </c:pt>
                <c:pt idx="5041">
                  <c:v>0.31865505308579667</c:v>
                </c:pt>
                <c:pt idx="5042">
                  <c:v>0.31211516272699791</c:v>
                </c:pt>
                <c:pt idx="5043">
                  <c:v>0.32810937304305809</c:v>
                </c:pt>
                <c:pt idx="5044">
                  <c:v>0.31614882417462808</c:v>
                </c:pt>
                <c:pt idx="5045">
                  <c:v>0.32457267966101588</c:v>
                </c:pt>
                <c:pt idx="5046">
                  <c:v>0.31545118602127575</c:v>
                </c:pt>
                <c:pt idx="5047">
                  <c:v>0.32940546554885025</c:v>
                </c:pt>
                <c:pt idx="5048">
                  <c:v>0.3076178792666886</c:v>
                </c:pt>
                <c:pt idx="5049">
                  <c:v>0.31187541956031156</c:v>
                </c:pt>
                <c:pt idx="5050">
                  <c:v>0.32233711577343183</c:v>
                </c:pt>
                <c:pt idx="5051">
                  <c:v>0.32529752283201185</c:v>
                </c:pt>
                <c:pt idx="5052">
                  <c:v>0.30495465969557167</c:v>
                </c:pt>
                <c:pt idx="5053">
                  <c:v>0.31940933414563655</c:v>
                </c:pt>
                <c:pt idx="5054">
                  <c:v>0.32269647184872807</c:v>
                </c:pt>
                <c:pt idx="5055">
                  <c:v>0.31565400749568961</c:v>
                </c:pt>
                <c:pt idx="5056">
                  <c:v>0.32856641680027054</c:v>
                </c:pt>
                <c:pt idx="5057">
                  <c:v>0.3209940095951791</c:v>
                </c:pt>
                <c:pt idx="5058">
                  <c:v>0.3179794761562606</c:v>
                </c:pt>
                <c:pt idx="5059">
                  <c:v>0.31794348228504343</c:v>
                </c:pt>
                <c:pt idx="5060">
                  <c:v>0.32146798540808197</c:v>
                </c:pt>
                <c:pt idx="5061">
                  <c:v>0.34322281759890083</c:v>
                </c:pt>
                <c:pt idx="5062">
                  <c:v>0.32090707238609906</c:v>
                </c:pt>
                <c:pt idx="5063">
                  <c:v>0.32803974258665586</c:v>
                </c:pt>
                <c:pt idx="5064">
                  <c:v>0.33170723314640449</c:v>
                </c:pt>
                <c:pt idx="5065">
                  <c:v>0.32305690271546461</c:v>
                </c:pt>
                <c:pt idx="5066">
                  <c:v>0.31153542646314786</c:v>
                </c:pt>
                <c:pt idx="5067">
                  <c:v>0.32778292734780134</c:v>
                </c:pt>
                <c:pt idx="5068">
                  <c:v>0.31899532817638632</c:v>
                </c:pt>
                <c:pt idx="5069">
                  <c:v>0.33565029768298427</c:v>
                </c:pt>
                <c:pt idx="5070">
                  <c:v>0.31654061710056514</c:v>
                </c:pt>
                <c:pt idx="5071">
                  <c:v>0.32128116653629424</c:v>
                </c:pt>
                <c:pt idx="5072">
                  <c:v>0.32503384602141205</c:v>
                </c:pt>
                <c:pt idx="5073">
                  <c:v>0.31901564822147177</c:v>
                </c:pt>
                <c:pt idx="5074">
                  <c:v>0.33502430568386843</c:v>
                </c:pt>
                <c:pt idx="5075">
                  <c:v>0.33849309439105629</c:v>
                </c:pt>
                <c:pt idx="5076">
                  <c:v>0.30654557186081294</c:v>
                </c:pt>
                <c:pt idx="5077">
                  <c:v>0.32725383092529359</c:v>
                </c:pt>
                <c:pt idx="5078">
                  <c:v>0.31825848406795032</c:v>
                </c:pt>
                <c:pt idx="5079">
                  <c:v>0.32967401361243798</c:v>
                </c:pt>
                <c:pt idx="5080">
                  <c:v>0.31945328037124043</c:v>
                </c:pt>
                <c:pt idx="5081">
                  <c:v>0.29742449435431983</c:v>
                </c:pt>
                <c:pt idx="5082">
                  <c:v>0.32537176980925153</c:v>
                </c:pt>
                <c:pt idx="5083">
                  <c:v>0.3197667200060168</c:v>
                </c:pt>
                <c:pt idx="5084">
                  <c:v>0.31066683492242481</c:v>
                </c:pt>
                <c:pt idx="5085">
                  <c:v>0.32909094342074141</c:v>
                </c:pt>
                <c:pt idx="5086">
                  <c:v>0.3181293511876977</c:v>
                </c:pt>
                <c:pt idx="5087">
                  <c:v>0.32051830996457664</c:v>
                </c:pt>
                <c:pt idx="5088">
                  <c:v>0.32805693407185166</c:v>
                </c:pt>
                <c:pt idx="5089">
                  <c:v>0.32180686351636062</c:v>
                </c:pt>
                <c:pt idx="5090">
                  <c:v>0.32406020871857899</c:v>
                </c:pt>
                <c:pt idx="5091">
                  <c:v>0.31441104647722651</c:v>
                </c:pt>
                <c:pt idx="5092">
                  <c:v>0.3052664705370256</c:v>
                </c:pt>
                <c:pt idx="5093">
                  <c:v>0.32349018611055297</c:v>
                </c:pt>
                <c:pt idx="5094">
                  <c:v>0.31782804797194786</c:v>
                </c:pt>
                <c:pt idx="5095">
                  <c:v>0.31925433212532039</c:v>
                </c:pt>
                <c:pt idx="5096">
                  <c:v>0.33596233622004695</c:v>
                </c:pt>
                <c:pt idx="5097">
                  <c:v>0.31372068076472248</c:v>
                </c:pt>
                <c:pt idx="5098">
                  <c:v>0.3295146839262113</c:v>
                </c:pt>
                <c:pt idx="5099">
                  <c:v>0.32420337939023569</c:v>
                </c:pt>
                <c:pt idx="5100">
                  <c:v>0.32426771867185389</c:v>
                </c:pt>
                <c:pt idx="5101">
                  <c:v>0.32530139151045889</c:v>
                </c:pt>
                <c:pt idx="5102">
                  <c:v>0.32032246340087001</c:v>
                </c:pt>
                <c:pt idx="5103">
                  <c:v>0.32655986915057333</c:v>
                </c:pt>
                <c:pt idx="5104">
                  <c:v>0.32296372233171788</c:v>
                </c:pt>
                <c:pt idx="5105">
                  <c:v>0.29943708940857228</c:v>
                </c:pt>
                <c:pt idx="5106">
                  <c:v>0.32306408253873287</c:v>
                </c:pt>
                <c:pt idx="5107">
                  <c:v>0.32883221747942415</c:v>
                </c:pt>
                <c:pt idx="5108">
                  <c:v>0.3302497415928623</c:v>
                </c:pt>
                <c:pt idx="5109">
                  <c:v>0.31466194437067796</c:v>
                </c:pt>
                <c:pt idx="5110">
                  <c:v>0.32006148435724791</c:v>
                </c:pt>
                <c:pt idx="5111">
                  <c:v>0.31732614167268297</c:v>
                </c:pt>
                <c:pt idx="5112">
                  <c:v>0.30873070473462083</c:v>
                </c:pt>
                <c:pt idx="5113">
                  <c:v>0.31549693382907101</c:v>
                </c:pt>
                <c:pt idx="5114">
                  <c:v>0.33152548177004643</c:v>
                </c:pt>
                <c:pt idx="5115">
                  <c:v>0.307076031084349</c:v>
                </c:pt>
                <c:pt idx="5116">
                  <c:v>0.31460733562841225</c:v>
                </c:pt>
                <c:pt idx="5117">
                  <c:v>0.31824152528165345</c:v>
                </c:pt>
                <c:pt idx="5118">
                  <c:v>0.3283308434513923</c:v>
                </c:pt>
                <c:pt idx="5119">
                  <c:v>0.31911502483295678</c:v>
                </c:pt>
                <c:pt idx="5120">
                  <c:v>0.32315573736764086</c:v>
                </c:pt>
                <c:pt idx="5121">
                  <c:v>0.32943852482034958</c:v>
                </c:pt>
                <c:pt idx="5122">
                  <c:v>0.31113792053602496</c:v>
                </c:pt>
                <c:pt idx="5123">
                  <c:v>0.33884720104538379</c:v>
                </c:pt>
                <c:pt idx="5124">
                  <c:v>0.32587750256185694</c:v>
                </c:pt>
                <c:pt idx="5125">
                  <c:v>0.31587122502303866</c:v>
                </c:pt>
                <c:pt idx="5126">
                  <c:v>0.31378484462469669</c:v>
                </c:pt>
                <c:pt idx="5127">
                  <c:v>0.32393536980621968</c:v>
                </c:pt>
                <c:pt idx="5128">
                  <c:v>0.3163731464762578</c:v>
                </c:pt>
                <c:pt idx="5129">
                  <c:v>0.3158914003284351</c:v>
                </c:pt>
                <c:pt idx="5130">
                  <c:v>0.32494026650439028</c:v>
                </c:pt>
                <c:pt idx="5131">
                  <c:v>0.33078906252188234</c:v>
                </c:pt>
                <c:pt idx="5132">
                  <c:v>0.32567689584942816</c:v>
                </c:pt>
                <c:pt idx="5133">
                  <c:v>0.3165391835993468</c:v>
                </c:pt>
                <c:pt idx="5134">
                  <c:v>0.3145013346249203</c:v>
                </c:pt>
                <c:pt idx="5135">
                  <c:v>0.32155446678105182</c:v>
                </c:pt>
                <c:pt idx="5136">
                  <c:v>0.31698902781440697</c:v>
                </c:pt>
                <c:pt idx="5137">
                  <c:v>0.31734496730224615</c:v>
                </c:pt>
                <c:pt idx="5138">
                  <c:v>0.32103653032391227</c:v>
                </c:pt>
                <c:pt idx="5139">
                  <c:v>0.32773706051735091</c:v>
                </c:pt>
                <c:pt idx="5140">
                  <c:v>0.31074296662434109</c:v>
                </c:pt>
                <c:pt idx="5141">
                  <c:v>0.33100771008912783</c:v>
                </c:pt>
                <c:pt idx="5142">
                  <c:v>0.32293150327805015</c:v>
                </c:pt>
                <c:pt idx="5143">
                  <c:v>0.32468560940132596</c:v>
                </c:pt>
                <c:pt idx="5144">
                  <c:v>0.31858841229224799</c:v>
                </c:pt>
                <c:pt idx="5145">
                  <c:v>0.32344632465317574</c:v>
                </c:pt>
                <c:pt idx="5146">
                  <c:v>0.3277650491532032</c:v>
                </c:pt>
                <c:pt idx="5147">
                  <c:v>0.32618862157899292</c:v>
                </c:pt>
                <c:pt idx="5148">
                  <c:v>0.3211766439920925</c:v>
                </c:pt>
                <c:pt idx="5149">
                  <c:v>0.32158355871696453</c:v>
                </c:pt>
                <c:pt idx="5150">
                  <c:v>0.31437629007677043</c:v>
                </c:pt>
                <c:pt idx="5151">
                  <c:v>0.32160258822806176</c:v>
                </c:pt>
                <c:pt idx="5152">
                  <c:v>0.32058141719334921</c:v>
                </c:pt>
                <c:pt idx="5153">
                  <c:v>0.31953820334132327</c:v>
                </c:pt>
                <c:pt idx="5154">
                  <c:v>0.31512518260026634</c:v>
                </c:pt>
                <c:pt idx="5155">
                  <c:v>0.32816914890378446</c:v>
                </c:pt>
                <c:pt idx="5156">
                  <c:v>0.32267471857943414</c:v>
                </c:pt>
                <c:pt idx="5157">
                  <c:v>0.33248185477549874</c:v>
                </c:pt>
                <c:pt idx="5158">
                  <c:v>0.3240270459078548</c:v>
                </c:pt>
                <c:pt idx="5159">
                  <c:v>0.32597728490632505</c:v>
                </c:pt>
                <c:pt idx="5160">
                  <c:v>0.3260162816236194</c:v>
                </c:pt>
                <c:pt idx="5161">
                  <c:v>0.32045439351122762</c:v>
                </c:pt>
                <c:pt idx="5162">
                  <c:v>0.32140133198441312</c:v>
                </c:pt>
                <c:pt idx="5163">
                  <c:v>0.31823166002118441</c:v>
                </c:pt>
                <c:pt idx="5164">
                  <c:v>0.32534317153210746</c:v>
                </c:pt>
                <c:pt idx="5165">
                  <c:v>0.30643154680504592</c:v>
                </c:pt>
                <c:pt idx="5166">
                  <c:v>0.32873270209165395</c:v>
                </c:pt>
                <c:pt idx="5167">
                  <c:v>0.31445206946000859</c:v>
                </c:pt>
                <c:pt idx="5168">
                  <c:v>0.32080550331874325</c:v>
                </c:pt>
                <c:pt idx="5169">
                  <c:v>0.32535831177915564</c:v>
                </c:pt>
                <c:pt idx="5170">
                  <c:v>0.32405938259601219</c:v>
                </c:pt>
                <c:pt idx="5171">
                  <c:v>0.33492294787950005</c:v>
                </c:pt>
                <c:pt idx="5172">
                  <c:v>0.3105502581890488</c:v>
                </c:pt>
                <c:pt idx="5173">
                  <c:v>0.31298551553351561</c:v>
                </c:pt>
                <c:pt idx="5174">
                  <c:v>0.30933028261379142</c:v>
                </c:pt>
                <c:pt idx="5175">
                  <c:v>0.31663338534771307</c:v>
                </c:pt>
                <c:pt idx="5176">
                  <c:v>0.32356188090459453</c:v>
                </c:pt>
                <c:pt idx="5177">
                  <c:v>0.31253322095520514</c:v>
                </c:pt>
                <c:pt idx="5178">
                  <c:v>0.31748967402244699</c:v>
                </c:pt>
                <c:pt idx="5179">
                  <c:v>0.31209228220469981</c:v>
                </c:pt>
                <c:pt idx="5180">
                  <c:v>0.31038031811406275</c:v>
                </c:pt>
                <c:pt idx="5181">
                  <c:v>0.32106188166019711</c:v>
                </c:pt>
                <c:pt idx="5182">
                  <c:v>0.32629457992004451</c:v>
                </c:pt>
                <c:pt idx="5183">
                  <c:v>0.33754950938788586</c:v>
                </c:pt>
                <c:pt idx="5184">
                  <c:v>0.32715071205942792</c:v>
                </c:pt>
                <c:pt idx="5185">
                  <c:v>0.33517271614454497</c:v>
                </c:pt>
                <c:pt idx="5186">
                  <c:v>0.31800612576230691</c:v>
                </c:pt>
                <c:pt idx="5187">
                  <c:v>0.32502212583045531</c:v>
                </c:pt>
                <c:pt idx="5188">
                  <c:v>0.31343831659820615</c:v>
                </c:pt>
                <c:pt idx="5189">
                  <c:v>0.32207653952608017</c:v>
                </c:pt>
                <c:pt idx="5190">
                  <c:v>0.32642826853004248</c:v>
                </c:pt>
                <c:pt idx="5191">
                  <c:v>0.32512657242223653</c:v>
                </c:pt>
                <c:pt idx="5192">
                  <c:v>0.31806663586448286</c:v>
                </c:pt>
                <c:pt idx="5193">
                  <c:v>0.31827140867240722</c:v>
                </c:pt>
                <c:pt idx="5194">
                  <c:v>0.32199325624490999</c:v>
                </c:pt>
                <c:pt idx="5195">
                  <c:v>0.31744136907384313</c:v>
                </c:pt>
                <c:pt idx="5196">
                  <c:v>0.33102658413696107</c:v>
                </c:pt>
                <c:pt idx="5197">
                  <c:v>0.31660243853593467</c:v>
                </c:pt>
                <c:pt idx="5198">
                  <c:v>0.31377971917125291</c:v>
                </c:pt>
                <c:pt idx="5199">
                  <c:v>0.32991489704201016</c:v>
                </c:pt>
                <c:pt idx="5200">
                  <c:v>0.31775693071027589</c:v>
                </c:pt>
                <c:pt idx="5201">
                  <c:v>0.31932920965215705</c:v>
                </c:pt>
                <c:pt idx="5202">
                  <c:v>0.31463748852594753</c:v>
                </c:pt>
                <c:pt idx="5203">
                  <c:v>0.32489687892926367</c:v>
                </c:pt>
                <c:pt idx="5204">
                  <c:v>0.320240092198323</c:v>
                </c:pt>
                <c:pt idx="5205">
                  <c:v>0.32630620972303542</c:v>
                </c:pt>
                <c:pt idx="5206">
                  <c:v>0.3146844080878225</c:v>
                </c:pt>
                <c:pt idx="5207">
                  <c:v>0.32222116762060682</c:v>
                </c:pt>
                <c:pt idx="5208">
                  <c:v>0.30202927908638622</c:v>
                </c:pt>
                <c:pt idx="5209">
                  <c:v>0.32034469509744201</c:v>
                </c:pt>
                <c:pt idx="5210">
                  <c:v>0.31247418250460468</c:v>
                </c:pt>
                <c:pt idx="5211">
                  <c:v>0.31930273156155731</c:v>
                </c:pt>
                <c:pt idx="5212">
                  <c:v>0.32699953296589612</c:v>
                </c:pt>
                <c:pt idx="5213">
                  <c:v>0.32900225473229772</c:v>
                </c:pt>
                <c:pt idx="5214">
                  <c:v>0.32271063971221847</c:v>
                </c:pt>
                <c:pt idx="5215">
                  <c:v>0.31897356403920152</c:v>
                </c:pt>
                <c:pt idx="5216">
                  <c:v>0.33043127574721443</c:v>
                </c:pt>
                <c:pt idx="5217">
                  <c:v>0.32375869609219288</c:v>
                </c:pt>
                <c:pt idx="5218">
                  <c:v>0.32553784119065377</c:v>
                </c:pt>
                <c:pt idx="5219">
                  <c:v>0.32113955055848553</c:v>
                </c:pt>
                <c:pt idx="5220">
                  <c:v>0.30718493169397354</c:v>
                </c:pt>
                <c:pt idx="5221">
                  <c:v>0.33321214505052976</c:v>
                </c:pt>
                <c:pt idx="5222">
                  <c:v>0.31640201929581807</c:v>
                </c:pt>
                <c:pt idx="5223">
                  <c:v>0.31827177868409229</c:v>
                </c:pt>
                <c:pt idx="5224">
                  <c:v>0.32999699496240215</c:v>
                </c:pt>
                <c:pt idx="5225">
                  <c:v>0.31795298550244189</c:v>
                </c:pt>
                <c:pt idx="5226">
                  <c:v>0.31458710309997218</c:v>
                </c:pt>
                <c:pt idx="5227">
                  <c:v>0.3212776236771504</c:v>
                </c:pt>
                <c:pt idx="5228">
                  <c:v>0.32068881103608204</c:v>
                </c:pt>
                <c:pt idx="5229">
                  <c:v>0.31215689822780635</c:v>
                </c:pt>
                <c:pt idx="5230">
                  <c:v>0.32807032415483028</c:v>
                </c:pt>
                <c:pt idx="5231">
                  <c:v>0.31903201685720062</c:v>
                </c:pt>
                <c:pt idx="5232">
                  <c:v>0.3163401671350442</c:v>
                </c:pt>
                <c:pt idx="5233">
                  <c:v>0.32356268260256527</c:v>
                </c:pt>
                <c:pt idx="5234">
                  <c:v>0.33064113880071128</c:v>
                </c:pt>
                <c:pt idx="5235">
                  <c:v>0.32515036806218972</c:v>
                </c:pt>
                <c:pt idx="5236">
                  <c:v>0.31922592330798427</c:v>
                </c:pt>
                <c:pt idx="5237">
                  <c:v>0.32805251415910031</c:v>
                </c:pt>
                <c:pt idx="5238">
                  <c:v>0.3043434993425187</c:v>
                </c:pt>
                <c:pt idx="5239">
                  <c:v>0.32308898597271668</c:v>
                </c:pt>
                <c:pt idx="5240">
                  <c:v>0.31664436997402923</c:v>
                </c:pt>
                <c:pt idx="5241">
                  <c:v>0.32592916023147389</c:v>
                </c:pt>
                <c:pt idx="5242">
                  <c:v>0.31934483844711903</c:v>
                </c:pt>
                <c:pt idx="5243">
                  <c:v>0.32855309133227406</c:v>
                </c:pt>
                <c:pt idx="5244">
                  <c:v>0.32168084759390736</c:v>
                </c:pt>
                <c:pt idx="5245">
                  <c:v>0.32301440949935079</c:v>
                </c:pt>
                <c:pt idx="5246">
                  <c:v>0.32663430226256468</c:v>
                </c:pt>
                <c:pt idx="5247">
                  <c:v>0.33705562759829533</c:v>
                </c:pt>
                <c:pt idx="5248">
                  <c:v>0.31677337984326392</c:v>
                </c:pt>
                <c:pt idx="5249">
                  <c:v>0.3225683183053622</c:v>
                </c:pt>
                <c:pt idx="5250">
                  <c:v>0.31788039547384361</c:v>
                </c:pt>
                <c:pt idx="5251">
                  <c:v>0.3244327054718783</c:v>
                </c:pt>
                <c:pt idx="5252">
                  <c:v>0.32117192227136798</c:v>
                </c:pt>
                <c:pt idx="5253">
                  <c:v>0.31331509423048048</c:v>
                </c:pt>
                <c:pt idx="5254">
                  <c:v>0.30985280810521121</c:v>
                </c:pt>
                <c:pt idx="5255">
                  <c:v>0.32147753004448476</c:v>
                </c:pt>
                <c:pt idx="5256">
                  <c:v>0.31834655613427071</c:v>
                </c:pt>
                <c:pt idx="5257">
                  <c:v>0.31319825631745157</c:v>
                </c:pt>
                <c:pt idx="5258">
                  <c:v>0.31169586316135589</c:v>
                </c:pt>
                <c:pt idx="5259">
                  <c:v>0.32176371174147733</c:v>
                </c:pt>
                <c:pt idx="5260">
                  <c:v>0.31987754416842445</c:v>
                </c:pt>
                <c:pt idx="5261">
                  <c:v>0.32741195674066259</c:v>
                </c:pt>
                <c:pt idx="5262">
                  <c:v>0.32678041721340084</c:v>
                </c:pt>
                <c:pt idx="5263">
                  <c:v>0.31502063289287713</c:v>
                </c:pt>
                <c:pt idx="5264">
                  <c:v>0.32206417251432751</c:v>
                </c:pt>
                <c:pt idx="5265">
                  <c:v>0.32195975724905945</c:v>
                </c:pt>
                <c:pt idx="5266">
                  <c:v>0.3342263858417866</c:v>
                </c:pt>
                <c:pt idx="5267">
                  <c:v>0.32247990705804053</c:v>
                </c:pt>
                <c:pt idx="5268">
                  <c:v>0.33410249517610496</c:v>
                </c:pt>
                <c:pt idx="5269">
                  <c:v>0.3202351917528905</c:v>
                </c:pt>
                <c:pt idx="5270">
                  <c:v>0.32391137322700475</c:v>
                </c:pt>
                <c:pt idx="5271">
                  <c:v>0.32374915654114239</c:v>
                </c:pt>
                <c:pt idx="5272">
                  <c:v>0.32030796336156647</c:v>
                </c:pt>
                <c:pt idx="5273">
                  <c:v>0.3164235510358151</c:v>
                </c:pt>
                <c:pt idx="5274">
                  <c:v>0.32276693316114491</c:v>
                </c:pt>
                <c:pt idx="5275">
                  <c:v>0.3222635140245067</c:v>
                </c:pt>
                <c:pt idx="5276">
                  <c:v>0.32058463376343482</c:v>
                </c:pt>
                <c:pt idx="5277">
                  <c:v>0.32850966021092687</c:v>
                </c:pt>
                <c:pt idx="5278">
                  <c:v>0.32247522588160804</c:v>
                </c:pt>
                <c:pt idx="5279">
                  <c:v>0.30942288317578892</c:v>
                </c:pt>
                <c:pt idx="5280">
                  <c:v>0.32848719012781935</c:v>
                </c:pt>
                <c:pt idx="5281">
                  <c:v>0.33090491850668113</c:v>
                </c:pt>
                <c:pt idx="5282">
                  <c:v>0.31445523189199465</c:v>
                </c:pt>
                <c:pt idx="5283">
                  <c:v>0.30040899274267419</c:v>
                </c:pt>
                <c:pt idx="5284">
                  <c:v>0.31430790891363025</c:v>
                </c:pt>
                <c:pt idx="5285">
                  <c:v>0.32410180615121964</c:v>
                </c:pt>
                <c:pt idx="5286">
                  <c:v>0.32737820381524207</c:v>
                </c:pt>
                <c:pt idx="5287">
                  <c:v>0.31673737888579767</c:v>
                </c:pt>
                <c:pt idx="5288">
                  <c:v>0.31243183005291508</c:v>
                </c:pt>
                <c:pt idx="5289">
                  <c:v>0.31757207821630629</c:v>
                </c:pt>
                <c:pt idx="5290">
                  <c:v>0.31673626952855621</c:v>
                </c:pt>
                <c:pt idx="5291">
                  <c:v>0.32226148709598079</c:v>
                </c:pt>
                <c:pt idx="5292">
                  <c:v>0.32910222368578734</c:v>
                </c:pt>
                <c:pt idx="5293">
                  <c:v>0.32443004494424732</c:v>
                </c:pt>
                <c:pt idx="5294">
                  <c:v>0.34037355405611419</c:v>
                </c:pt>
                <c:pt idx="5295">
                  <c:v>0.31414686963559402</c:v>
                </c:pt>
                <c:pt idx="5296">
                  <c:v>0.31473189502306054</c:v>
                </c:pt>
                <c:pt idx="5297">
                  <c:v>0.32873223154031866</c:v>
                </c:pt>
                <c:pt idx="5298">
                  <c:v>0.31861454449087911</c:v>
                </c:pt>
                <c:pt idx="5299">
                  <c:v>0.32365576109905314</c:v>
                </c:pt>
                <c:pt idx="5300">
                  <c:v>0.31695673760963172</c:v>
                </c:pt>
                <c:pt idx="5301">
                  <c:v>0.32597373975958421</c:v>
                </c:pt>
                <c:pt idx="5302">
                  <c:v>0.30475135936659331</c:v>
                </c:pt>
                <c:pt idx="5303">
                  <c:v>0.32376741867756975</c:v>
                </c:pt>
                <c:pt idx="5304">
                  <c:v>0.31937269193734652</c:v>
                </c:pt>
                <c:pt idx="5305">
                  <c:v>0.32696673118339331</c:v>
                </c:pt>
                <c:pt idx="5306">
                  <c:v>0.3177206820793913</c:v>
                </c:pt>
                <c:pt idx="5307">
                  <c:v>0.30390993540592737</c:v>
                </c:pt>
                <c:pt idx="5308">
                  <c:v>0.32618153471413708</c:v>
                </c:pt>
                <c:pt idx="5309">
                  <c:v>0.32224158429304506</c:v>
                </c:pt>
                <c:pt idx="5310">
                  <c:v>0.31724501011385697</c:v>
                </c:pt>
                <c:pt idx="5311">
                  <c:v>0.32040238603868654</c:v>
                </c:pt>
                <c:pt idx="5312">
                  <c:v>0.30991157350793008</c:v>
                </c:pt>
                <c:pt idx="5313">
                  <c:v>0.31795816651253139</c:v>
                </c:pt>
                <c:pt idx="5314">
                  <c:v>0.32385705514199348</c:v>
                </c:pt>
                <c:pt idx="5315">
                  <c:v>0.31976856600374942</c:v>
                </c:pt>
                <c:pt idx="5316">
                  <c:v>0.32137485599129934</c:v>
                </c:pt>
                <c:pt idx="5317">
                  <c:v>0.31619057070047613</c:v>
                </c:pt>
                <c:pt idx="5318">
                  <c:v>0.33107603452263673</c:v>
                </c:pt>
                <c:pt idx="5319">
                  <c:v>0.31198813467301134</c:v>
                </c:pt>
                <c:pt idx="5320">
                  <c:v>0.31185492923829605</c:v>
                </c:pt>
                <c:pt idx="5321">
                  <c:v>0.32324982502062904</c:v>
                </c:pt>
                <c:pt idx="5322">
                  <c:v>0.32129734974574892</c:v>
                </c:pt>
                <c:pt idx="5323">
                  <c:v>0.3171310509302997</c:v>
                </c:pt>
                <c:pt idx="5324">
                  <c:v>0.32531664795330284</c:v>
                </c:pt>
                <c:pt idx="5325">
                  <c:v>0.32138251701547949</c:v>
                </c:pt>
                <c:pt idx="5326">
                  <c:v>0.33238936114822931</c:v>
                </c:pt>
                <c:pt idx="5327">
                  <c:v>0.32117754594953313</c:v>
                </c:pt>
                <c:pt idx="5328">
                  <c:v>0.32437044636092349</c:v>
                </c:pt>
                <c:pt idx="5329">
                  <c:v>0.31226695037127039</c:v>
                </c:pt>
                <c:pt idx="5330">
                  <c:v>0.31385490452712278</c:v>
                </c:pt>
                <c:pt idx="5331">
                  <c:v>0.32250290314526525</c:v>
                </c:pt>
                <c:pt idx="5332">
                  <c:v>0.31689334715053485</c:v>
                </c:pt>
                <c:pt idx="5333">
                  <c:v>0.3164621273817893</c:v>
                </c:pt>
                <c:pt idx="5334">
                  <c:v>0.32571725354480952</c:v>
                </c:pt>
                <c:pt idx="5335">
                  <c:v>0.31432066207185566</c:v>
                </c:pt>
                <c:pt idx="5336">
                  <c:v>0.31427513629503145</c:v>
                </c:pt>
                <c:pt idx="5337">
                  <c:v>0.32583107304566705</c:v>
                </c:pt>
                <c:pt idx="5338">
                  <c:v>0.32594018151721849</c:v>
                </c:pt>
                <c:pt idx="5339">
                  <c:v>0.31849972438013452</c:v>
                </c:pt>
                <c:pt idx="5340">
                  <c:v>0.31006846385707371</c:v>
                </c:pt>
                <c:pt idx="5341">
                  <c:v>0.32438062393257105</c:v>
                </c:pt>
                <c:pt idx="5342">
                  <c:v>0.319989978467487</c:v>
                </c:pt>
                <c:pt idx="5343">
                  <c:v>0.3150739541015613</c:v>
                </c:pt>
                <c:pt idx="5344">
                  <c:v>0.33095248677343392</c:v>
                </c:pt>
                <c:pt idx="5345">
                  <c:v>0.3237076574323729</c:v>
                </c:pt>
                <c:pt idx="5346">
                  <c:v>0.31349834118636932</c:v>
                </c:pt>
                <c:pt idx="5347">
                  <c:v>0.32061156666611434</c:v>
                </c:pt>
                <c:pt idx="5348">
                  <c:v>0.33351334186591081</c:v>
                </c:pt>
                <c:pt idx="5349">
                  <c:v>0.33155948024459625</c:v>
                </c:pt>
                <c:pt idx="5350">
                  <c:v>0.32648590416451206</c:v>
                </c:pt>
                <c:pt idx="5351">
                  <c:v>0.31638889144183036</c:v>
                </c:pt>
                <c:pt idx="5352">
                  <c:v>0.31975918641757139</c:v>
                </c:pt>
                <c:pt idx="5353">
                  <c:v>0.3153338833836265</c:v>
                </c:pt>
                <c:pt idx="5354">
                  <c:v>0.31203192260166807</c:v>
                </c:pt>
                <c:pt idx="5355">
                  <c:v>0.32693514211130698</c:v>
                </c:pt>
                <c:pt idx="5356">
                  <c:v>0.3132752205469882</c:v>
                </c:pt>
                <c:pt idx="5357">
                  <c:v>0.3110122174278086</c:v>
                </c:pt>
                <c:pt idx="5358">
                  <c:v>0.31224966971740065</c:v>
                </c:pt>
                <c:pt idx="5359">
                  <c:v>0.32656292039037382</c:v>
                </c:pt>
                <c:pt idx="5360">
                  <c:v>0.32351376577145519</c:v>
                </c:pt>
                <c:pt idx="5361">
                  <c:v>0.31604046198194813</c:v>
                </c:pt>
                <c:pt idx="5362">
                  <c:v>0.32074255237192045</c:v>
                </c:pt>
                <c:pt idx="5363">
                  <c:v>0.32128727289815734</c:v>
                </c:pt>
                <c:pt idx="5364">
                  <c:v>0.33132912701173378</c:v>
                </c:pt>
                <c:pt idx="5365">
                  <c:v>0.32552965809037138</c:v>
                </c:pt>
                <c:pt idx="5366">
                  <c:v>0.32882042922725652</c:v>
                </c:pt>
                <c:pt idx="5367">
                  <c:v>0.31724382221964365</c:v>
                </c:pt>
                <c:pt idx="5368">
                  <c:v>0.31964987422827684</c:v>
                </c:pt>
                <c:pt idx="5369">
                  <c:v>0.31519650214520423</c:v>
                </c:pt>
                <c:pt idx="5370">
                  <c:v>0.31876209544085488</c:v>
                </c:pt>
                <c:pt idx="5371">
                  <c:v>0.31253310922528932</c:v>
                </c:pt>
                <c:pt idx="5372">
                  <c:v>0.31474009821936483</c:v>
                </c:pt>
                <c:pt idx="5373">
                  <c:v>0.32780784591938528</c:v>
                </c:pt>
                <c:pt idx="5374">
                  <c:v>0.33224721792480116</c:v>
                </c:pt>
                <c:pt idx="5375">
                  <c:v>0.31850978446398814</c:v>
                </c:pt>
                <c:pt idx="5376">
                  <c:v>0.31175352075309615</c:v>
                </c:pt>
                <c:pt idx="5377">
                  <c:v>0.32964318012287142</c:v>
                </c:pt>
                <c:pt idx="5378">
                  <c:v>0.32067915804460623</c:v>
                </c:pt>
                <c:pt idx="5379">
                  <c:v>0.32944863379353684</c:v>
                </c:pt>
                <c:pt idx="5380">
                  <c:v>0.32538789986952127</c:v>
                </c:pt>
                <c:pt idx="5381">
                  <c:v>0.30619481044913566</c:v>
                </c:pt>
                <c:pt idx="5382">
                  <c:v>0.31742784296735377</c:v>
                </c:pt>
                <c:pt idx="5383">
                  <c:v>0.30434182855402059</c:v>
                </c:pt>
                <c:pt idx="5384">
                  <c:v>0.31726832260527832</c:v>
                </c:pt>
                <c:pt idx="5385">
                  <c:v>0.31863961511169242</c:v>
                </c:pt>
                <c:pt idx="5386">
                  <c:v>0.32939500987967141</c:v>
                </c:pt>
                <c:pt idx="5387">
                  <c:v>0.31815541948130888</c:v>
                </c:pt>
                <c:pt idx="5388">
                  <c:v>0.31985717394062863</c:v>
                </c:pt>
                <c:pt idx="5389">
                  <c:v>0.30910545773730613</c:v>
                </c:pt>
                <c:pt idx="5390">
                  <c:v>0.33287888433910506</c:v>
                </c:pt>
                <c:pt idx="5391">
                  <c:v>0.32899234503930941</c:v>
                </c:pt>
                <c:pt idx="5392">
                  <c:v>0.31687358217081957</c:v>
                </c:pt>
                <c:pt idx="5393">
                  <c:v>0.30611364596668145</c:v>
                </c:pt>
                <c:pt idx="5394">
                  <c:v>0.31803328056313912</c:v>
                </c:pt>
                <c:pt idx="5395">
                  <c:v>0.32148983297982425</c:v>
                </c:pt>
                <c:pt idx="5396">
                  <c:v>0.31220486544895742</c:v>
                </c:pt>
                <c:pt idx="5397">
                  <c:v>0.32477806071881543</c:v>
                </c:pt>
                <c:pt idx="5398">
                  <c:v>0.31223067978032826</c:v>
                </c:pt>
                <c:pt idx="5399">
                  <c:v>0.30500990378047377</c:v>
                </c:pt>
                <c:pt idx="5400">
                  <c:v>0.33479146603692411</c:v>
                </c:pt>
                <c:pt idx="5401">
                  <c:v>0.31152421397845437</c:v>
                </c:pt>
                <c:pt idx="5402">
                  <c:v>0.31624294493999866</c:v>
                </c:pt>
                <c:pt idx="5403">
                  <c:v>0.31909222520136871</c:v>
                </c:pt>
                <c:pt idx="5404">
                  <c:v>0.30878888614588051</c:v>
                </c:pt>
                <c:pt idx="5405">
                  <c:v>0.31728547139830932</c:v>
                </c:pt>
                <c:pt idx="5406">
                  <c:v>0.31684977561556038</c:v>
                </c:pt>
                <c:pt idx="5407">
                  <c:v>0.31894435575796187</c:v>
                </c:pt>
                <c:pt idx="5408">
                  <c:v>0.33703707670316174</c:v>
                </c:pt>
                <c:pt idx="5409">
                  <c:v>0.32498429522130934</c:v>
                </c:pt>
                <c:pt idx="5410">
                  <c:v>0.32121651439018095</c:v>
                </c:pt>
                <c:pt idx="5411">
                  <c:v>0.32169042691505367</c:v>
                </c:pt>
                <c:pt idx="5412">
                  <c:v>0.31715064357532247</c:v>
                </c:pt>
                <c:pt idx="5413">
                  <c:v>0.32910548345181573</c:v>
                </c:pt>
                <c:pt idx="5414">
                  <c:v>0.3136842548863108</c:v>
                </c:pt>
                <c:pt idx="5415">
                  <c:v>0.32750692887527943</c:v>
                </c:pt>
                <c:pt idx="5416">
                  <c:v>0.32629890093160308</c:v>
                </c:pt>
                <c:pt idx="5417">
                  <c:v>0.32573663310668033</c:v>
                </c:pt>
                <c:pt idx="5418">
                  <c:v>0.31481406904628173</c:v>
                </c:pt>
                <c:pt idx="5419">
                  <c:v>0.32426514367814663</c:v>
                </c:pt>
                <c:pt idx="5420">
                  <c:v>0.32893236518063451</c:v>
                </c:pt>
                <c:pt idx="5421">
                  <c:v>0.32511425884106249</c:v>
                </c:pt>
                <c:pt idx="5422">
                  <c:v>0.31451395857197711</c:v>
                </c:pt>
                <c:pt idx="5423">
                  <c:v>0.32556903568924617</c:v>
                </c:pt>
                <c:pt idx="5424">
                  <c:v>0.32300416964103484</c:v>
                </c:pt>
                <c:pt idx="5425">
                  <c:v>0.32557184674471568</c:v>
                </c:pt>
                <c:pt idx="5426">
                  <c:v>0.32104330220706712</c:v>
                </c:pt>
                <c:pt idx="5427">
                  <c:v>0.32918394734838363</c:v>
                </c:pt>
                <c:pt idx="5428">
                  <c:v>0.31594598742868829</c:v>
                </c:pt>
                <c:pt idx="5429">
                  <c:v>0.32035205413175755</c:v>
                </c:pt>
                <c:pt idx="5430">
                  <c:v>0.31509178487085138</c:v>
                </c:pt>
                <c:pt idx="5431">
                  <c:v>0.32829389968938333</c:v>
                </c:pt>
                <c:pt idx="5432">
                  <c:v>0.32394779227309478</c:v>
                </c:pt>
                <c:pt idx="5433">
                  <c:v>0.3166124294761094</c:v>
                </c:pt>
                <c:pt idx="5434">
                  <c:v>0.33661486370853427</c:v>
                </c:pt>
                <c:pt idx="5435">
                  <c:v>0.32990352126078293</c:v>
                </c:pt>
                <c:pt idx="5436">
                  <c:v>0.31304409208863604</c:v>
                </c:pt>
                <c:pt idx="5437">
                  <c:v>0.30649326877163841</c:v>
                </c:pt>
                <c:pt idx="5438">
                  <c:v>0.32492836870424102</c:v>
                </c:pt>
                <c:pt idx="5439">
                  <c:v>0.32056318802605827</c:v>
                </c:pt>
                <c:pt idx="5440">
                  <c:v>0.31589652283924596</c:v>
                </c:pt>
                <c:pt idx="5441">
                  <c:v>0.31186459708470349</c:v>
                </c:pt>
                <c:pt idx="5442">
                  <c:v>0.32985995915512178</c:v>
                </c:pt>
                <c:pt idx="5443">
                  <c:v>0.32412721986269322</c:v>
                </c:pt>
                <c:pt idx="5444">
                  <c:v>0.32334397687639627</c:v>
                </c:pt>
                <c:pt idx="5445">
                  <c:v>0.3201236197041113</c:v>
                </c:pt>
                <c:pt idx="5446">
                  <c:v>0.31559795482095598</c:v>
                </c:pt>
                <c:pt idx="5447">
                  <c:v>0.31679452024231225</c:v>
                </c:pt>
                <c:pt idx="5448">
                  <c:v>0.32125779603119797</c:v>
                </c:pt>
                <c:pt idx="5449">
                  <c:v>0.31451667542949874</c:v>
                </c:pt>
                <c:pt idx="5450">
                  <c:v>0.3286963490139494</c:v>
                </c:pt>
                <c:pt idx="5451">
                  <c:v>0.32372997642721713</c:v>
                </c:pt>
                <c:pt idx="5452">
                  <c:v>0.32116802773186004</c:v>
                </c:pt>
                <c:pt idx="5453">
                  <c:v>0.32279756319128805</c:v>
                </c:pt>
                <c:pt idx="5454">
                  <c:v>0.3189049541321739</c:v>
                </c:pt>
                <c:pt idx="5455">
                  <c:v>0.31507806937370919</c:v>
                </c:pt>
                <c:pt idx="5456">
                  <c:v>0.31919311974580478</c:v>
                </c:pt>
                <c:pt idx="5457">
                  <c:v>0.32130387724928094</c:v>
                </c:pt>
                <c:pt idx="5458">
                  <c:v>0.32283514485419884</c:v>
                </c:pt>
                <c:pt idx="5459">
                  <c:v>0.33397421003170491</c:v>
                </c:pt>
                <c:pt idx="5460">
                  <c:v>0.32687676596656118</c:v>
                </c:pt>
                <c:pt idx="5461">
                  <c:v>0.32163439981758174</c:v>
                </c:pt>
                <c:pt idx="5462">
                  <c:v>0.32131281396106204</c:v>
                </c:pt>
                <c:pt idx="5463">
                  <c:v>0.3055165874534711</c:v>
                </c:pt>
                <c:pt idx="5464">
                  <c:v>0.33093691578273271</c:v>
                </c:pt>
                <c:pt idx="5465">
                  <c:v>0.31874043758939008</c:v>
                </c:pt>
                <c:pt idx="5466">
                  <c:v>0.32095387970109623</c:v>
                </c:pt>
                <c:pt idx="5467">
                  <c:v>0.31661961290976337</c:v>
                </c:pt>
                <c:pt idx="5468">
                  <c:v>0.33161408290752825</c:v>
                </c:pt>
                <c:pt idx="5469">
                  <c:v>0.31122722014680804</c:v>
                </c:pt>
                <c:pt idx="5470">
                  <c:v>0.3217519069413281</c:v>
                </c:pt>
                <c:pt idx="5471">
                  <c:v>0.32104638928768892</c:v>
                </c:pt>
                <c:pt idx="5472">
                  <c:v>0.31256767091530346</c:v>
                </c:pt>
                <c:pt idx="5473">
                  <c:v>0.31729442124452489</c:v>
                </c:pt>
                <c:pt idx="5474">
                  <c:v>0.31852283396800796</c:v>
                </c:pt>
                <c:pt idx="5475">
                  <c:v>0.32235373317948784</c:v>
                </c:pt>
                <c:pt idx="5476">
                  <c:v>0.31414705861650671</c:v>
                </c:pt>
                <c:pt idx="5477">
                  <c:v>0.32357654302367833</c:v>
                </c:pt>
                <c:pt idx="5478">
                  <c:v>0.32179538780579586</c:v>
                </c:pt>
                <c:pt idx="5479">
                  <c:v>0.32606292753739241</c:v>
                </c:pt>
                <c:pt idx="5480">
                  <c:v>0.32745017299405099</c:v>
                </c:pt>
                <c:pt idx="5481">
                  <c:v>0.33010952917669811</c:v>
                </c:pt>
                <c:pt idx="5482">
                  <c:v>0.31738372716025309</c:v>
                </c:pt>
                <c:pt idx="5483">
                  <c:v>0.34038810781442352</c:v>
                </c:pt>
                <c:pt idx="5484">
                  <c:v>0.32023585708450136</c:v>
                </c:pt>
                <c:pt idx="5485">
                  <c:v>0.31419673869157061</c:v>
                </c:pt>
                <c:pt idx="5486">
                  <c:v>0.30509015719512189</c:v>
                </c:pt>
                <c:pt idx="5487">
                  <c:v>0.32466324939560692</c:v>
                </c:pt>
                <c:pt idx="5488">
                  <c:v>0.32281196128549505</c:v>
                </c:pt>
                <c:pt idx="5489">
                  <c:v>0.31966483960314029</c:v>
                </c:pt>
                <c:pt idx="5490">
                  <c:v>0.32025996475627821</c:v>
                </c:pt>
                <c:pt idx="5491">
                  <c:v>0.32589829490215394</c:v>
                </c:pt>
                <c:pt idx="5492">
                  <c:v>0.32903868519393398</c:v>
                </c:pt>
                <c:pt idx="5493">
                  <c:v>0.32173199873132341</c:v>
                </c:pt>
                <c:pt idx="5494">
                  <c:v>0.32062857772676312</c:v>
                </c:pt>
                <c:pt idx="5495">
                  <c:v>0.31769235166491983</c:v>
                </c:pt>
                <c:pt idx="5496">
                  <c:v>0.31206006514124063</c:v>
                </c:pt>
                <c:pt idx="5497">
                  <c:v>0.32025347463111381</c:v>
                </c:pt>
                <c:pt idx="5498">
                  <c:v>0.32319642372061586</c:v>
                </c:pt>
                <c:pt idx="5499">
                  <c:v>0.3125304463547659</c:v>
                </c:pt>
                <c:pt idx="5500">
                  <c:v>0.32345215944933525</c:v>
                </c:pt>
                <c:pt idx="5501">
                  <c:v>0.31854526676325429</c:v>
                </c:pt>
                <c:pt idx="5502">
                  <c:v>0.3169344378570409</c:v>
                </c:pt>
                <c:pt idx="5503">
                  <c:v>0.32996011680656262</c:v>
                </c:pt>
                <c:pt idx="5504">
                  <c:v>0.3235786439939865</c:v>
                </c:pt>
                <c:pt idx="5505">
                  <c:v>0.32082433199962934</c:v>
                </c:pt>
                <c:pt idx="5506">
                  <c:v>0.32478014038091829</c:v>
                </c:pt>
                <c:pt idx="5507">
                  <c:v>0.32317907241798804</c:v>
                </c:pt>
                <c:pt idx="5508">
                  <c:v>0.31610456113030949</c:v>
                </c:pt>
                <c:pt idx="5509">
                  <c:v>0.31689572812837596</c:v>
                </c:pt>
                <c:pt idx="5510">
                  <c:v>0.3196358573174668</c:v>
                </c:pt>
                <c:pt idx="5511">
                  <c:v>0.31898237493450832</c:v>
                </c:pt>
                <c:pt idx="5512">
                  <c:v>0.31321182570107536</c:v>
                </c:pt>
                <c:pt idx="5513">
                  <c:v>0.32701900459858502</c:v>
                </c:pt>
                <c:pt idx="5514">
                  <c:v>0.31682890038717726</c:v>
                </c:pt>
                <c:pt idx="5515">
                  <c:v>0.3280336227344462</c:v>
                </c:pt>
                <c:pt idx="5516">
                  <c:v>0.32936868607566727</c:v>
                </c:pt>
                <c:pt idx="5517">
                  <c:v>0.3238636353916845</c:v>
                </c:pt>
                <c:pt idx="5518">
                  <c:v>0.32078080077735827</c:v>
                </c:pt>
                <c:pt idx="5519">
                  <c:v>0.32791757339467875</c:v>
                </c:pt>
                <c:pt idx="5520">
                  <c:v>0.31579073972242933</c:v>
                </c:pt>
                <c:pt idx="5521">
                  <c:v>0.30714924829898038</c:v>
                </c:pt>
                <c:pt idx="5522">
                  <c:v>0.32177956368258276</c:v>
                </c:pt>
                <c:pt idx="5523">
                  <c:v>0.31152673291160848</c:v>
                </c:pt>
                <c:pt idx="5524">
                  <c:v>0.31967575641232304</c:v>
                </c:pt>
                <c:pt idx="5525">
                  <c:v>0.31444180075192785</c:v>
                </c:pt>
                <c:pt idx="5526">
                  <c:v>0.31854254572025398</c:v>
                </c:pt>
                <c:pt idx="5527">
                  <c:v>0.32222677091182728</c:v>
                </c:pt>
                <c:pt idx="5528">
                  <c:v>0.32486992800075687</c:v>
                </c:pt>
                <c:pt idx="5529">
                  <c:v>0.32823344554964951</c:v>
                </c:pt>
                <c:pt idx="5530">
                  <c:v>0.3157007116867081</c:v>
                </c:pt>
                <c:pt idx="5531">
                  <c:v>0.33508192014806237</c:v>
                </c:pt>
                <c:pt idx="5532">
                  <c:v>0.32742847077493742</c:v>
                </c:pt>
                <c:pt idx="5533">
                  <c:v>0.32519167695430928</c:v>
                </c:pt>
                <c:pt idx="5534">
                  <c:v>0.3264927086134834</c:v>
                </c:pt>
                <c:pt idx="5535">
                  <c:v>0.31498866513249846</c:v>
                </c:pt>
                <c:pt idx="5536">
                  <c:v>0.31992700265849505</c:v>
                </c:pt>
                <c:pt idx="5537">
                  <c:v>0.3103657194099711</c:v>
                </c:pt>
                <c:pt idx="5538">
                  <c:v>0.32302571123288637</c:v>
                </c:pt>
                <c:pt idx="5539">
                  <c:v>0.32060032004909433</c:v>
                </c:pt>
                <c:pt idx="5540">
                  <c:v>0.31661611080693408</c:v>
                </c:pt>
                <c:pt idx="5541">
                  <c:v>0.32701344317096531</c:v>
                </c:pt>
                <c:pt idx="5542">
                  <c:v>0.32258112499056046</c:v>
                </c:pt>
                <c:pt idx="5543">
                  <c:v>0.31329466968422609</c:v>
                </c:pt>
                <c:pt idx="5544">
                  <c:v>0.32547922968507303</c:v>
                </c:pt>
                <c:pt idx="5545">
                  <c:v>0.32783609035015404</c:v>
                </c:pt>
                <c:pt idx="5546">
                  <c:v>0.31205610517466698</c:v>
                </c:pt>
                <c:pt idx="5547">
                  <c:v>0.32631461803881667</c:v>
                </c:pt>
                <c:pt idx="5548">
                  <c:v>0.33056702940042748</c:v>
                </c:pt>
                <c:pt idx="5549">
                  <c:v>0.31624678590242944</c:v>
                </c:pt>
                <c:pt idx="5550">
                  <c:v>0.32143172678804954</c:v>
                </c:pt>
                <c:pt idx="5551">
                  <c:v>0.3306240079311254</c:v>
                </c:pt>
                <c:pt idx="5552">
                  <c:v>0.3177170913679101</c:v>
                </c:pt>
                <c:pt idx="5553">
                  <c:v>0.32188264405846889</c:v>
                </c:pt>
                <c:pt idx="5554">
                  <c:v>0.3195404203062806</c:v>
                </c:pt>
                <c:pt idx="5555">
                  <c:v>0.3285400907363995</c:v>
                </c:pt>
                <c:pt idx="5556">
                  <c:v>0.32295659976099444</c:v>
                </c:pt>
                <c:pt idx="5557">
                  <c:v>0.34296018035240561</c:v>
                </c:pt>
                <c:pt idx="5558">
                  <c:v>0.31702569533713593</c:v>
                </c:pt>
                <c:pt idx="5559">
                  <c:v>0.31877625142787663</c:v>
                </c:pt>
                <c:pt idx="5560">
                  <c:v>0.3272226405315754</c:v>
                </c:pt>
                <c:pt idx="5561">
                  <c:v>0.33980541205761927</c:v>
                </c:pt>
                <c:pt idx="5562">
                  <c:v>0.32878414092238806</c:v>
                </c:pt>
                <c:pt idx="5563">
                  <c:v>0.33481638781719858</c:v>
                </c:pt>
                <c:pt idx="5564">
                  <c:v>0.33174475304593071</c:v>
                </c:pt>
                <c:pt idx="5565">
                  <c:v>0.32024672322160469</c:v>
                </c:pt>
                <c:pt idx="5566">
                  <c:v>0.31335647607121508</c:v>
                </c:pt>
                <c:pt idx="5567">
                  <c:v>0.32110034862644432</c:v>
                </c:pt>
                <c:pt idx="5568">
                  <c:v>0.32184682314987473</c:v>
                </c:pt>
                <c:pt idx="5569">
                  <c:v>0.30727397692999336</c:v>
                </c:pt>
                <c:pt idx="5570">
                  <c:v>0.3216282370045811</c:v>
                </c:pt>
                <c:pt idx="5571">
                  <c:v>0.31730514942749238</c:v>
                </c:pt>
                <c:pt idx="5572">
                  <c:v>0.31771559113175529</c:v>
                </c:pt>
                <c:pt idx="5573">
                  <c:v>0.32378813834195941</c:v>
                </c:pt>
                <c:pt idx="5574">
                  <c:v>0.31769803022760623</c:v>
                </c:pt>
                <c:pt idx="5575">
                  <c:v>0.32055613393071436</c:v>
                </c:pt>
                <c:pt idx="5576">
                  <c:v>0.31346720275019446</c:v>
                </c:pt>
                <c:pt idx="5577">
                  <c:v>0.33114290318181105</c:v>
                </c:pt>
                <c:pt idx="5578">
                  <c:v>0.33568302747806489</c:v>
                </c:pt>
                <c:pt idx="5579">
                  <c:v>0.32122580897712605</c:v>
                </c:pt>
                <c:pt idx="5580">
                  <c:v>0.32873681790395792</c:v>
                </c:pt>
                <c:pt idx="5581">
                  <c:v>0.32269121561184599</c:v>
                </c:pt>
                <c:pt idx="5582">
                  <c:v>0.32034206201912607</c:v>
                </c:pt>
                <c:pt idx="5583">
                  <c:v>0.3354639775360036</c:v>
                </c:pt>
                <c:pt idx="5584">
                  <c:v>0.31527385676321307</c:v>
                </c:pt>
                <c:pt idx="5585">
                  <c:v>0.32773263712099598</c:v>
                </c:pt>
                <c:pt idx="5586">
                  <c:v>0.32134112432365175</c:v>
                </c:pt>
                <c:pt idx="5587">
                  <c:v>0.32100530479153028</c:v>
                </c:pt>
                <c:pt idx="5588">
                  <c:v>0.32484241933076752</c:v>
                </c:pt>
                <c:pt idx="5589">
                  <c:v>0.31933550291539059</c:v>
                </c:pt>
                <c:pt idx="5590">
                  <c:v>0.31629134261158509</c:v>
                </c:pt>
                <c:pt idx="5591">
                  <c:v>0.32504287970154699</c:v>
                </c:pt>
                <c:pt idx="5592">
                  <c:v>0.31706426357599066</c:v>
                </c:pt>
                <c:pt idx="5593">
                  <c:v>0.32130521693559466</c:v>
                </c:pt>
                <c:pt idx="5594">
                  <c:v>0.32288461578875216</c:v>
                </c:pt>
                <c:pt idx="5595">
                  <c:v>0.32075264366670053</c:v>
                </c:pt>
                <c:pt idx="5596">
                  <c:v>0.31668173860832649</c:v>
                </c:pt>
                <c:pt idx="5597">
                  <c:v>0.3401389423830703</c:v>
                </c:pt>
                <c:pt idx="5598">
                  <c:v>0.32481068933381513</c:v>
                </c:pt>
                <c:pt idx="5599">
                  <c:v>0.3264145062695909</c:v>
                </c:pt>
                <c:pt idx="5600">
                  <c:v>0.32566575579780499</c:v>
                </c:pt>
                <c:pt idx="5601">
                  <c:v>0.32163784974115417</c:v>
                </c:pt>
                <c:pt idx="5602">
                  <c:v>0.32619083240339208</c:v>
                </c:pt>
                <c:pt idx="5603">
                  <c:v>0.32680009367734042</c:v>
                </c:pt>
                <c:pt idx="5604">
                  <c:v>0.31203797883887935</c:v>
                </c:pt>
                <c:pt idx="5605">
                  <c:v>0.32121984689425032</c:v>
                </c:pt>
                <c:pt idx="5606">
                  <c:v>0.3211295402002684</c:v>
                </c:pt>
                <c:pt idx="5607">
                  <c:v>0.33038720564721402</c:v>
                </c:pt>
                <c:pt idx="5608">
                  <c:v>0.31900343805200115</c:v>
                </c:pt>
                <c:pt idx="5609">
                  <c:v>0.3250851360973297</c:v>
                </c:pt>
                <c:pt idx="5610">
                  <c:v>0.33106539860912887</c:v>
                </c:pt>
                <c:pt idx="5611">
                  <c:v>0.31883742127939391</c:v>
                </c:pt>
                <c:pt idx="5612">
                  <c:v>0.31374917380702899</c:v>
                </c:pt>
                <c:pt idx="5613">
                  <c:v>0.32035781968073013</c:v>
                </c:pt>
                <c:pt idx="5614">
                  <c:v>0.31980611393832498</c:v>
                </c:pt>
                <c:pt idx="5615">
                  <c:v>0.32290614558337405</c:v>
                </c:pt>
                <c:pt idx="5616">
                  <c:v>0.33302210187429815</c:v>
                </c:pt>
                <c:pt idx="5617">
                  <c:v>0.32188796249164364</c:v>
                </c:pt>
                <c:pt idx="5618">
                  <c:v>0.32867454906961069</c:v>
                </c:pt>
                <c:pt idx="5619">
                  <c:v>0.32780334616452766</c:v>
                </c:pt>
                <c:pt idx="5620">
                  <c:v>0.32599235843315372</c:v>
                </c:pt>
                <c:pt idx="5621">
                  <c:v>0.3257201711286497</c:v>
                </c:pt>
                <c:pt idx="5622">
                  <c:v>0.33560311799361664</c:v>
                </c:pt>
                <c:pt idx="5623">
                  <c:v>0.3274759997902279</c:v>
                </c:pt>
                <c:pt idx="5624">
                  <c:v>0.32690998479445754</c:v>
                </c:pt>
                <c:pt idx="5625">
                  <c:v>0.30780087619558649</c:v>
                </c:pt>
                <c:pt idx="5626">
                  <c:v>0.31968989631035905</c:v>
                </c:pt>
                <c:pt idx="5627">
                  <c:v>0.31270874334662413</c:v>
                </c:pt>
                <c:pt idx="5628">
                  <c:v>0.33028524764830347</c:v>
                </c:pt>
                <c:pt idx="5629">
                  <c:v>0.32914249986624761</c:v>
                </c:pt>
                <c:pt idx="5630">
                  <c:v>0.31784236108668695</c:v>
                </c:pt>
                <c:pt idx="5631">
                  <c:v>0.31649284192803923</c:v>
                </c:pt>
                <c:pt idx="5632">
                  <c:v>0.3181180475284377</c:v>
                </c:pt>
                <c:pt idx="5633">
                  <c:v>0.3225633908692922</c:v>
                </c:pt>
                <c:pt idx="5634">
                  <c:v>0.32421942032897244</c:v>
                </c:pt>
                <c:pt idx="5635">
                  <c:v>0.32698623116461795</c:v>
                </c:pt>
                <c:pt idx="5636">
                  <c:v>0.32877285151978519</c:v>
                </c:pt>
                <c:pt idx="5637">
                  <c:v>0.31723383203405364</c:v>
                </c:pt>
                <c:pt idx="5638">
                  <c:v>0.32315254397347587</c:v>
                </c:pt>
                <c:pt idx="5639">
                  <c:v>0.31510422557541184</c:v>
                </c:pt>
                <c:pt idx="5640">
                  <c:v>0.32996067447474248</c:v>
                </c:pt>
                <c:pt idx="5641">
                  <c:v>0.31098469385073724</c:v>
                </c:pt>
                <c:pt idx="5642">
                  <c:v>0.33754250447207712</c:v>
                </c:pt>
                <c:pt idx="5643">
                  <c:v>0.31961929275952894</c:v>
                </c:pt>
                <c:pt idx="5644">
                  <c:v>0.31503890489771968</c:v>
                </c:pt>
                <c:pt idx="5645">
                  <c:v>0.3320302219786484</c:v>
                </c:pt>
                <c:pt idx="5646">
                  <c:v>0.32672903192243063</c:v>
                </c:pt>
                <c:pt idx="5647">
                  <c:v>0.32014768812127625</c:v>
                </c:pt>
                <c:pt idx="5648">
                  <c:v>0.31359621882863459</c:v>
                </c:pt>
                <c:pt idx="5649">
                  <c:v>0.31659649358770975</c:v>
                </c:pt>
                <c:pt idx="5650">
                  <c:v>0.32650000653209821</c:v>
                </c:pt>
                <c:pt idx="5651">
                  <c:v>0.30713547125386559</c:v>
                </c:pt>
                <c:pt idx="5652">
                  <c:v>0.31850616958067529</c:v>
                </c:pt>
                <c:pt idx="5653">
                  <c:v>0.33183617578836155</c:v>
                </c:pt>
                <c:pt idx="5654">
                  <c:v>0.31662922668755467</c:v>
                </c:pt>
                <c:pt idx="5655">
                  <c:v>0.30855137429319357</c:v>
                </c:pt>
                <c:pt idx="5656">
                  <c:v>0.32070123111410109</c:v>
                </c:pt>
                <c:pt idx="5657">
                  <c:v>0.32270499125374558</c:v>
                </c:pt>
                <c:pt idx="5658">
                  <c:v>0.32071691023967663</c:v>
                </c:pt>
                <c:pt idx="5659">
                  <c:v>0.31848251646909165</c:v>
                </c:pt>
                <c:pt idx="5660">
                  <c:v>0.32255457696648465</c:v>
                </c:pt>
                <c:pt idx="5661">
                  <c:v>0.32101701898060941</c:v>
                </c:pt>
                <c:pt idx="5662">
                  <c:v>0.31617418384674412</c:v>
                </c:pt>
                <c:pt idx="5663">
                  <c:v>0.32660028542239561</c:v>
                </c:pt>
                <c:pt idx="5664">
                  <c:v>0.31545454399872552</c:v>
                </c:pt>
                <c:pt idx="5665">
                  <c:v>0.31843589890986745</c:v>
                </c:pt>
                <c:pt idx="5666">
                  <c:v>0.31530538450589846</c:v>
                </c:pt>
                <c:pt idx="5667">
                  <c:v>0.32706401459655382</c:v>
                </c:pt>
                <c:pt idx="5668">
                  <c:v>0.31735399213643767</c:v>
                </c:pt>
                <c:pt idx="5669">
                  <c:v>0.32434517766706766</c:v>
                </c:pt>
                <c:pt idx="5670">
                  <c:v>0.3157279662751763</c:v>
                </c:pt>
                <c:pt idx="5671">
                  <c:v>0.31460056157472027</c:v>
                </c:pt>
                <c:pt idx="5672">
                  <c:v>0.32988057791813941</c:v>
                </c:pt>
                <c:pt idx="5673">
                  <c:v>0.31781867513378526</c:v>
                </c:pt>
                <c:pt idx="5674">
                  <c:v>0.31977815314266689</c:v>
                </c:pt>
                <c:pt idx="5675">
                  <c:v>0.32676648825432492</c:v>
                </c:pt>
                <c:pt idx="5676">
                  <c:v>0.32159585722774908</c:v>
                </c:pt>
                <c:pt idx="5677">
                  <c:v>0.31300421475398732</c:v>
                </c:pt>
                <c:pt idx="5678">
                  <c:v>0.32239347975691657</c:v>
                </c:pt>
                <c:pt idx="5679">
                  <c:v>0.31892235294894816</c:v>
                </c:pt>
                <c:pt idx="5680">
                  <c:v>0.32155198116805672</c:v>
                </c:pt>
                <c:pt idx="5681">
                  <c:v>0.31833449406531139</c:v>
                </c:pt>
                <c:pt idx="5682">
                  <c:v>0.31763990447342272</c:v>
                </c:pt>
                <c:pt idx="5683">
                  <c:v>0.32691911818024649</c:v>
                </c:pt>
                <c:pt idx="5684">
                  <c:v>0.32247758365168216</c:v>
                </c:pt>
                <c:pt idx="5685">
                  <c:v>0.32126684335123534</c:v>
                </c:pt>
                <c:pt idx="5686">
                  <c:v>0.32652249314633969</c:v>
                </c:pt>
                <c:pt idx="5687">
                  <c:v>0.31412633534662354</c:v>
                </c:pt>
                <c:pt idx="5688">
                  <c:v>0.31440964990870968</c:v>
                </c:pt>
                <c:pt idx="5689">
                  <c:v>0.3291365288897341</c:v>
                </c:pt>
                <c:pt idx="5690">
                  <c:v>0.32448060024517289</c:v>
                </c:pt>
                <c:pt idx="5691">
                  <c:v>0.3300057558165983</c:v>
                </c:pt>
                <c:pt idx="5692">
                  <c:v>0.331286426337221</c:v>
                </c:pt>
                <c:pt idx="5693">
                  <c:v>0.33261607544352378</c:v>
                </c:pt>
                <c:pt idx="5694">
                  <c:v>0.32013774687340124</c:v>
                </c:pt>
                <c:pt idx="5695">
                  <c:v>0.33143015596580133</c:v>
                </c:pt>
                <c:pt idx="5696">
                  <c:v>0.30942523433603031</c:v>
                </c:pt>
                <c:pt idx="5697">
                  <c:v>0.32034836875178457</c:v>
                </c:pt>
                <c:pt idx="5698">
                  <c:v>0.32499622000393363</c:v>
                </c:pt>
                <c:pt idx="5699">
                  <c:v>0.32679005353305352</c:v>
                </c:pt>
                <c:pt idx="5700">
                  <c:v>0.31904690811460479</c:v>
                </c:pt>
                <c:pt idx="5701">
                  <c:v>0.32546968309504321</c:v>
                </c:pt>
                <c:pt idx="5702">
                  <c:v>0.31038180870851961</c:v>
                </c:pt>
                <c:pt idx="5703">
                  <c:v>0.32008307530915153</c:v>
                </c:pt>
                <c:pt idx="5704">
                  <c:v>0.33532378209492519</c:v>
                </c:pt>
                <c:pt idx="5705">
                  <c:v>0.32839199791628781</c:v>
                </c:pt>
                <c:pt idx="5706">
                  <c:v>0.32439174811871696</c:v>
                </c:pt>
                <c:pt idx="5707">
                  <c:v>0.3318249806077106</c:v>
                </c:pt>
                <c:pt idx="5708">
                  <c:v>0.3245682889209599</c:v>
                </c:pt>
                <c:pt idx="5709">
                  <c:v>0.31805956674781266</c:v>
                </c:pt>
                <c:pt idx="5710">
                  <c:v>0.31800651978976918</c:v>
                </c:pt>
                <c:pt idx="5711">
                  <c:v>0.31880083556949235</c:v>
                </c:pt>
                <c:pt idx="5712">
                  <c:v>0.34054061180129502</c:v>
                </c:pt>
                <c:pt idx="5713">
                  <c:v>0.31313391590070516</c:v>
                </c:pt>
                <c:pt idx="5714">
                  <c:v>0.32846571982323858</c:v>
                </c:pt>
                <c:pt idx="5715">
                  <c:v>0.31396700485258155</c:v>
                </c:pt>
                <c:pt idx="5716">
                  <c:v>0.31745989137210417</c:v>
                </c:pt>
                <c:pt idx="5717">
                  <c:v>0.32379637664324856</c:v>
                </c:pt>
                <c:pt idx="5718">
                  <c:v>0.32280597444893167</c:v>
                </c:pt>
                <c:pt idx="5719">
                  <c:v>0.31745814746991996</c:v>
                </c:pt>
                <c:pt idx="5720">
                  <c:v>0.30883145705262827</c:v>
                </c:pt>
                <c:pt idx="5721">
                  <c:v>0.32919659793851547</c:v>
                </c:pt>
                <c:pt idx="5722">
                  <c:v>0.3231912989765795</c:v>
                </c:pt>
                <c:pt idx="5723">
                  <c:v>0.31540402483415897</c:v>
                </c:pt>
                <c:pt idx="5724">
                  <c:v>0.33264424674379289</c:v>
                </c:pt>
                <c:pt idx="5725">
                  <c:v>0.34349425104288878</c:v>
                </c:pt>
                <c:pt idx="5726">
                  <c:v>0.33080257122907741</c:v>
                </c:pt>
                <c:pt idx="5727">
                  <c:v>0.32575417530926537</c:v>
                </c:pt>
                <c:pt idx="5728">
                  <c:v>0.32180884126533871</c:v>
                </c:pt>
                <c:pt idx="5729">
                  <c:v>0.3158340629654367</c:v>
                </c:pt>
                <c:pt idx="5730">
                  <c:v>0.31636182977135807</c:v>
                </c:pt>
                <c:pt idx="5731">
                  <c:v>0.30621521887002573</c:v>
                </c:pt>
                <c:pt idx="5732">
                  <c:v>0.32713262546318433</c:v>
                </c:pt>
                <c:pt idx="5733">
                  <c:v>0.31212319543085865</c:v>
                </c:pt>
                <c:pt idx="5734">
                  <c:v>0.32285902835176139</c:v>
                </c:pt>
                <c:pt idx="5735">
                  <c:v>0.31525345312282194</c:v>
                </c:pt>
                <c:pt idx="5736">
                  <c:v>0.32205794759475992</c:v>
                </c:pt>
                <c:pt idx="5737">
                  <c:v>0.32194626525210951</c:v>
                </c:pt>
                <c:pt idx="5738">
                  <c:v>0.31852233447365924</c:v>
                </c:pt>
                <c:pt idx="5739">
                  <c:v>0.32711028657530639</c:v>
                </c:pt>
                <c:pt idx="5740">
                  <c:v>0.31717904880158027</c:v>
                </c:pt>
                <c:pt idx="5741">
                  <c:v>0.32210642072118734</c:v>
                </c:pt>
                <c:pt idx="5742">
                  <c:v>0.32438173353136301</c:v>
                </c:pt>
                <c:pt idx="5743">
                  <c:v>0.32226699041972162</c:v>
                </c:pt>
                <c:pt idx="5744">
                  <c:v>0.3207458544662789</c:v>
                </c:pt>
                <c:pt idx="5745">
                  <c:v>0.31711891097918476</c:v>
                </c:pt>
                <c:pt idx="5746">
                  <c:v>0.32127612343699435</c:v>
                </c:pt>
                <c:pt idx="5747">
                  <c:v>0.32620787446089156</c:v>
                </c:pt>
                <c:pt idx="5748">
                  <c:v>0.33765728518009663</c:v>
                </c:pt>
                <c:pt idx="5749">
                  <c:v>0.31214269664138056</c:v>
                </c:pt>
                <c:pt idx="5750">
                  <c:v>0.31791550893217041</c:v>
                </c:pt>
                <c:pt idx="5751">
                  <c:v>0.32218943573674674</c:v>
                </c:pt>
                <c:pt idx="5752">
                  <c:v>0.33077810256827544</c:v>
                </c:pt>
                <c:pt idx="5753">
                  <c:v>0.32812182590094602</c:v>
                </c:pt>
                <c:pt idx="5754">
                  <c:v>0.31436924130778199</c:v>
                </c:pt>
                <c:pt idx="5755">
                  <c:v>0.32358054931623303</c:v>
                </c:pt>
                <c:pt idx="5756">
                  <c:v>0.32144607693060201</c:v>
                </c:pt>
                <c:pt idx="5757">
                  <c:v>0.30543154928088306</c:v>
                </c:pt>
                <c:pt idx="5758">
                  <c:v>0.3268353505544449</c:v>
                </c:pt>
                <c:pt idx="5759">
                  <c:v>0.31272706080764312</c:v>
                </c:pt>
                <c:pt idx="5760">
                  <c:v>0.3193070223363369</c:v>
                </c:pt>
                <c:pt idx="5761">
                  <c:v>0.33087674769914588</c:v>
                </c:pt>
                <c:pt idx="5762">
                  <c:v>0.31651012814427215</c:v>
                </c:pt>
                <c:pt idx="5763">
                  <c:v>0.31408537696277772</c:v>
                </c:pt>
                <c:pt idx="5764">
                  <c:v>0.32419269998556499</c:v>
                </c:pt>
                <c:pt idx="5765">
                  <c:v>0.32009416350807657</c:v>
                </c:pt>
                <c:pt idx="5766">
                  <c:v>0.31767921124128751</c:v>
                </c:pt>
                <c:pt idx="5767">
                  <c:v>0.31226421562960277</c:v>
                </c:pt>
                <c:pt idx="5768">
                  <c:v>0.32181170144613824</c:v>
                </c:pt>
                <c:pt idx="5769">
                  <c:v>0.31754705489464652</c:v>
                </c:pt>
                <c:pt idx="5770">
                  <c:v>0.32870640196386636</c:v>
                </c:pt>
                <c:pt idx="5771">
                  <c:v>0.3092392203345361</c:v>
                </c:pt>
                <c:pt idx="5772">
                  <c:v>0.31608843441787415</c:v>
                </c:pt>
                <c:pt idx="5773">
                  <c:v>0.32512135940850939</c:v>
                </c:pt>
                <c:pt idx="5774">
                  <c:v>0.31679506729531959</c:v>
                </c:pt>
                <c:pt idx="5775">
                  <c:v>0.3226173392071604</c:v>
                </c:pt>
                <c:pt idx="5776">
                  <c:v>0.3113158876407417</c:v>
                </c:pt>
                <c:pt idx="5777">
                  <c:v>0.32554256512866508</c:v>
                </c:pt>
                <c:pt idx="5778">
                  <c:v>0.32344467815235989</c:v>
                </c:pt>
                <c:pt idx="5779">
                  <c:v>0.34174737858334725</c:v>
                </c:pt>
                <c:pt idx="5780">
                  <c:v>0.3232189268904847</c:v>
                </c:pt>
                <c:pt idx="5781">
                  <c:v>0.3243768987678417</c:v>
                </c:pt>
                <c:pt idx="5782">
                  <c:v>0.30180767554270049</c:v>
                </c:pt>
                <c:pt idx="5783">
                  <c:v>0.32404695093127978</c:v>
                </c:pt>
                <c:pt idx="5784">
                  <c:v>0.32446711190635524</c:v>
                </c:pt>
                <c:pt idx="5785">
                  <c:v>0.32779587218151723</c:v>
                </c:pt>
                <c:pt idx="5786">
                  <c:v>0.3162727177673762</c:v>
                </c:pt>
                <c:pt idx="5787">
                  <c:v>0.32955905267002933</c:v>
                </c:pt>
                <c:pt idx="5788">
                  <c:v>0.30735949695202219</c:v>
                </c:pt>
                <c:pt idx="5789">
                  <c:v>0.30981728546963538</c:v>
                </c:pt>
                <c:pt idx="5790">
                  <c:v>0.32303323749998342</c:v>
                </c:pt>
                <c:pt idx="5791">
                  <c:v>0.31937614953574001</c:v>
                </c:pt>
                <c:pt idx="5792">
                  <c:v>0.31727902238107164</c:v>
                </c:pt>
                <c:pt idx="5793">
                  <c:v>0.3278409867553681</c:v>
                </c:pt>
                <c:pt idx="5794">
                  <c:v>0.31652566975044644</c:v>
                </c:pt>
                <c:pt idx="5795">
                  <c:v>0.32480497964074151</c:v>
                </c:pt>
                <c:pt idx="5796">
                  <c:v>0.32486577560352048</c:v>
                </c:pt>
                <c:pt idx="5797">
                  <c:v>0.32257940693680542</c:v>
                </c:pt>
                <c:pt idx="5798">
                  <c:v>0.32351657922448929</c:v>
                </c:pt>
                <c:pt idx="5799">
                  <c:v>0.31764364740124484</c:v>
                </c:pt>
                <c:pt idx="5800">
                  <c:v>0.32234821738899067</c:v>
                </c:pt>
                <c:pt idx="5801">
                  <c:v>0.33243898615963208</c:v>
                </c:pt>
                <c:pt idx="5802">
                  <c:v>0.3245847539993324</c:v>
                </c:pt>
                <c:pt idx="5803">
                  <c:v>0.32576189282185253</c:v>
                </c:pt>
                <c:pt idx="5804">
                  <c:v>0.32560304679273855</c:v>
                </c:pt>
                <c:pt idx="5805">
                  <c:v>0.3219517353110446</c:v>
                </c:pt>
                <c:pt idx="5806">
                  <c:v>0.32093722832026661</c:v>
                </c:pt>
                <c:pt idx="5807">
                  <c:v>0.31802332727470872</c:v>
                </c:pt>
                <c:pt idx="5808">
                  <c:v>0.32894944637979451</c:v>
                </c:pt>
                <c:pt idx="5809">
                  <c:v>0.32014405224701692</c:v>
                </c:pt>
                <c:pt idx="5810">
                  <c:v>0.31437326254355469</c:v>
                </c:pt>
                <c:pt idx="5811">
                  <c:v>0.31637610993252696</c:v>
                </c:pt>
                <c:pt idx="5812">
                  <c:v>0.31959547254028176</c:v>
                </c:pt>
                <c:pt idx="5813">
                  <c:v>0.32741747110605313</c:v>
                </c:pt>
                <c:pt idx="5814">
                  <c:v>0.31635930722562322</c:v>
                </c:pt>
                <c:pt idx="5815">
                  <c:v>0.32101187283667909</c:v>
                </c:pt>
                <c:pt idx="5816">
                  <c:v>0.32291659500557757</c:v>
                </c:pt>
                <c:pt idx="5817">
                  <c:v>0.30610652227862856</c:v>
                </c:pt>
                <c:pt idx="5818">
                  <c:v>0.31538667012140509</c:v>
                </c:pt>
                <c:pt idx="5819">
                  <c:v>0.32060540046320507</c:v>
                </c:pt>
                <c:pt idx="5820">
                  <c:v>0.31971649918014322</c:v>
                </c:pt>
                <c:pt idx="5821">
                  <c:v>0.3269009739206567</c:v>
                </c:pt>
                <c:pt idx="5822">
                  <c:v>0.31411958601340595</c:v>
                </c:pt>
                <c:pt idx="5823">
                  <c:v>0.31409596980186183</c:v>
                </c:pt>
                <c:pt idx="5824">
                  <c:v>0.3163144414442382</c:v>
                </c:pt>
                <c:pt idx="5825">
                  <c:v>0.31828139293491692</c:v>
                </c:pt>
                <c:pt idx="5826">
                  <c:v>0.30657016779265567</c:v>
                </c:pt>
                <c:pt idx="5827">
                  <c:v>0.32473945040975671</c:v>
                </c:pt>
                <c:pt idx="5828">
                  <c:v>0.31439962782753461</c:v>
                </c:pt>
                <c:pt idx="5829">
                  <c:v>0.32140768472128273</c:v>
                </c:pt>
                <c:pt idx="5830">
                  <c:v>0.32653479643719518</c:v>
                </c:pt>
                <c:pt idx="5831">
                  <c:v>0.31452840162641937</c:v>
                </c:pt>
                <c:pt idx="5832">
                  <c:v>0.32695970666422525</c:v>
                </c:pt>
                <c:pt idx="5833">
                  <c:v>0.31655791551522638</c:v>
                </c:pt>
                <c:pt idx="5834">
                  <c:v>0.3113908997529064</c:v>
                </c:pt>
                <c:pt idx="5835">
                  <c:v>0.32389805764465202</c:v>
                </c:pt>
                <c:pt idx="5836">
                  <c:v>0.31271831696407026</c:v>
                </c:pt>
                <c:pt idx="5837">
                  <c:v>0.32855106996586131</c:v>
                </c:pt>
                <c:pt idx="5838">
                  <c:v>0.31124257635211772</c:v>
                </c:pt>
                <c:pt idx="5839">
                  <c:v>0.32442404486571641</c:v>
                </c:pt>
                <c:pt idx="5840">
                  <c:v>0.32932630129979212</c:v>
                </c:pt>
                <c:pt idx="5841">
                  <c:v>0.31483333019704496</c:v>
                </c:pt>
                <c:pt idx="5842">
                  <c:v>0.32197495192642439</c:v>
                </c:pt>
                <c:pt idx="5843">
                  <c:v>0.31255185276878622</c:v>
                </c:pt>
                <c:pt idx="5844">
                  <c:v>0.31635306046067357</c:v>
                </c:pt>
                <c:pt idx="5845">
                  <c:v>0.31720310686852127</c:v>
                </c:pt>
                <c:pt idx="5846">
                  <c:v>0.34361242260229691</c:v>
                </c:pt>
                <c:pt idx="5847">
                  <c:v>0.32062792419951175</c:v>
                </c:pt>
                <c:pt idx="5848">
                  <c:v>0.32510731790037234</c:v>
                </c:pt>
                <c:pt idx="5849">
                  <c:v>0.31898578817072049</c:v>
                </c:pt>
                <c:pt idx="5850">
                  <c:v>0.32132821727327987</c:v>
                </c:pt>
                <c:pt idx="5851">
                  <c:v>0.3081347598421843</c:v>
                </c:pt>
                <c:pt idx="5852">
                  <c:v>0.31738238994762452</c:v>
                </c:pt>
                <c:pt idx="5853">
                  <c:v>0.32649502760029858</c:v>
                </c:pt>
                <c:pt idx="5854">
                  <c:v>0.32242971983097296</c:v>
                </c:pt>
                <c:pt idx="5855">
                  <c:v>0.31200305472163492</c:v>
                </c:pt>
                <c:pt idx="5856">
                  <c:v>0.33355574485220629</c:v>
                </c:pt>
                <c:pt idx="5857">
                  <c:v>0.32794310786123965</c:v>
                </c:pt>
                <c:pt idx="5858">
                  <c:v>0.31615698449669338</c:v>
                </c:pt>
                <c:pt idx="5859">
                  <c:v>0.31484963401644261</c:v>
                </c:pt>
                <c:pt idx="5860">
                  <c:v>0.32888649976380779</c:v>
                </c:pt>
                <c:pt idx="5861">
                  <c:v>0.32158910460361212</c:v>
                </c:pt>
                <c:pt idx="5862">
                  <c:v>0.33514594255733293</c:v>
                </c:pt>
                <c:pt idx="5863">
                  <c:v>0.33366776412646271</c:v>
                </c:pt>
                <c:pt idx="5864">
                  <c:v>0.32299178529713179</c:v>
                </c:pt>
                <c:pt idx="5865">
                  <c:v>0.31541850834010687</c:v>
                </c:pt>
                <c:pt idx="5866">
                  <c:v>0.31807719033746562</c:v>
                </c:pt>
                <c:pt idx="5867">
                  <c:v>0.31748644111022717</c:v>
                </c:pt>
                <c:pt idx="5868">
                  <c:v>0.31639023958794177</c:v>
                </c:pt>
                <c:pt idx="5869">
                  <c:v>0.30461102499526949</c:v>
                </c:pt>
                <c:pt idx="5870">
                  <c:v>0.32044397964761134</c:v>
                </c:pt>
                <c:pt idx="5871">
                  <c:v>0.31988172898625489</c:v>
                </c:pt>
                <c:pt idx="5872">
                  <c:v>0.32962398578099694</c:v>
                </c:pt>
                <c:pt idx="5873">
                  <c:v>0.32543644606370292</c:v>
                </c:pt>
                <c:pt idx="5874">
                  <c:v>0.31513580286515724</c:v>
                </c:pt>
                <c:pt idx="5875">
                  <c:v>0.33304296673477718</c:v>
                </c:pt>
                <c:pt idx="5876">
                  <c:v>0.33418023084140813</c:v>
                </c:pt>
                <c:pt idx="5877">
                  <c:v>0.33463149693686189</c:v>
                </c:pt>
                <c:pt idx="5878">
                  <c:v>0.30913015364205354</c:v>
                </c:pt>
                <c:pt idx="5879">
                  <c:v>0.33785111293403169</c:v>
                </c:pt>
                <c:pt idx="5880">
                  <c:v>0.32906569881620373</c:v>
                </c:pt>
                <c:pt idx="5881">
                  <c:v>0.32667262593614754</c:v>
                </c:pt>
                <c:pt idx="5882">
                  <c:v>0.31424440267717269</c:v>
                </c:pt>
                <c:pt idx="5883">
                  <c:v>0.31008432500217376</c:v>
                </c:pt>
                <c:pt idx="5884">
                  <c:v>0.33128490658281651</c:v>
                </c:pt>
                <c:pt idx="5885">
                  <c:v>0.31895617522952568</c:v>
                </c:pt>
                <c:pt idx="5886">
                  <c:v>0.32184964676632921</c:v>
                </c:pt>
                <c:pt idx="5887">
                  <c:v>0.3296172508018127</c:v>
                </c:pt>
                <c:pt idx="5888">
                  <c:v>0.32515530497502831</c:v>
                </c:pt>
                <c:pt idx="5889">
                  <c:v>0.33314661294630477</c:v>
                </c:pt>
                <c:pt idx="5890">
                  <c:v>0.32292901509407401</c:v>
                </c:pt>
                <c:pt idx="5891">
                  <c:v>0.31921432279784512</c:v>
                </c:pt>
                <c:pt idx="5892">
                  <c:v>0.32131167330185406</c:v>
                </c:pt>
                <c:pt idx="5893">
                  <c:v>0.31847174484703145</c:v>
                </c:pt>
                <c:pt idx="5894">
                  <c:v>0.32619967567114261</c:v>
                </c:pt>
                <c:pt idx="5895">
                  <c:v>0.3295366249051046</c:v>
                </c:pt>
                <c:pt idx="5896">
                  <c:v>0.31373532230684009</c:v>
                </c:pt>
                <c:pt idx="5897">
                  <c:v>0.32694987142196308</c:v>
                </c:pt>
                <c:pt idx="5898">
                  <c:v>0.32779369627946986</c:v>
                </c:pt>
                <c:pt idx="5899">
                  <c:v>0.33242475428472834</c:v>
                </c:pt>
                <c:pt idx="5900">
                  <c:v>0.3302840868079675</c:v>
                </c:pt>
                <c:pt idx="5901">
                  <c:v>0.31307657741664197</c:v>
                </c:pt>
                <c:pt idx="5902">
                  <c:v>0.32604143026481647</c:v>
                </c:pt>
                <c:pt idx="5903">
                  <c:v>0.31723503930284452</c:v>
                </c:pt>
                <c:pt idx="5904">
                  <c:v>0.31138081541854445</c:v>
                </c:pt>
                <c:pt idx="5905">
                  <c:v>0.33539736679696708</c:v>
                </c:pt>
                <c:pt idx="5906">
                  <c:v>0.32275104423154011</c:v>
                </c:pt>
                <c:pt idx="5907">
                  <c:v>0.31934105046158812</c:v>
                </c:pt>
                <c:pt idx="5908">
                  <c:v>0.32633452540213065</c:v>
                </c:pt>
                <c:pt idx="5909">
                  <c:v>0.32096149706852517</c:v>
                </c:pt>
                <c:pt idx="5910">
                  <c:v>0.32148504710862791</c:v>
                </c:pt>
                <c:pt idx="5911">
                  <c:v>0.31619390684842619</c:v>
                </c:pt>
                <c:pt idx="5912">
                  <c:v>0.32657689417119845</c:v>
                </c:pt>
                <c:pt idx="5913">
                  <c:v>0.32905991394957612</c:v>
                </c:pt>
                <c:pt idx="5914">
                  <c:v>0.33470755286771819</c:v>
                </c:pt>
                <c:pt idx="5915">
                  <c:v>0.33000054666524009</c:v>
                </c:pt>
                <c:pt idx="5916">
                  <c:v>0.32130877153589921</c:v>
                </c:pt>
                <c:pt idx="5917">
                  <c:v>0.30117655082202255</c:v>
                </c:pt>
                <c:pt idx="5918">
                  <c:v>0.32232633044724335</c:v>
                </c:pt>
                <c:pt idx="5919">
                  <c:v>0.30926683913531561</c:v>
                </c:pt>
                <c:pt idx="5920">
                  <c:v>0.31384033230493136</c:v>
                </c:pt>
                <c:pt idx="5921">
                  <c:v>0.32432922423091348</c:v>
                </c:pt>
                <c:pt idx="5922">
                  <c:v>0.31888434369621854</c:v>
                </c:pt>
                <c:pt idx="5923">
                  <c:v>0.32858068995272321</c:v>
                </c:pt>
                <c:pt idx="5924">
                  <c:v>0.31712242911125949</c:v>
                </c:pt>
                <c:pt idx="5925">
                  <c:v>0.32057409581571572</c:v>
                </c:pt>
                <c:pt idx="5926">
                  <c:v>0.32122184251123309</c:v>
                </c:pt>
                <c:pt idx="5927">
                  <c:v>0.31031613141973491</c:v>
                </c:pt>
                <c:pt idx="5928">
                  <c:v>0.31286143546379919</c:v>
                </c:pt>
                <c:pt idx="5929">
                  <c:v>0.32160892786990797</c:v>
                </c:pt>
                <c:pt idx="5930">
                  <c:v>0.31622619936314073</c:v>
                </c:pt>
                <c:pt idx="5931">
                  <c:v>0.32403247935156376</c:v>
                </c:pt>
                <c:pt idx="5932">
                  <c:v>0.31557027803901733</c:v>
                </c:pt>
                <c:pt idx="5933">
                  <c:v>0.32530826230976884</c:v>
                </c:pt>
                <c:pt idx="5934">
                  <c:v>0.31359934699632763</c:v>
                </c:pt>
                <c:pt idx="5935">
                  <c:v>0.33240604251560957</c:v>
                </c:pt>
                <c:pt idx="5936">
                  <c:v>0.31724971338431518</c:v>
                </c:pt>
                <c:pt idx="5937">
                  <c:v>0.31928104235494892</c:v>
                </c:pt>
                <c:pt idx="5938">
                  <c:v>0.32862654359396837</c:v>
                </c:pt>
                <c:pt idx="5939">
                  <c:v>0.32052535081496769</c:v>
                </c:pt>
                <c:pt idx="5940">
                  <c:v>0.32611110241479235</c:v>
                </c:pt>
                <c:pt idx="5941">
                  <c:v>0.32338354078333409</c:v>
                </c:pt>
                <c:pt idx="5942">
                  <c:v>0.33005823532078515</c:v>
                </c:pt>
                <c:pt idx="5943">
                  <c:v>0.32017669316901287</c:v>
                </c:pt>
                <c:pt idx="5944">
                  <c:v>0.31559826800365082</c:v>
                </c:pt>
                <c:pt idx="5945">
                  <c:v>0.31919644666489849</c:v>
                </c:pt>
                <c:pt idx="5946">
                  <c:v>0.33088666912330084</c:v>
                </c:pt>
                <c:pt idx="5947">
                  <c:v>0.31601995786484183</c:v>
                </c:pt>
                <c:pt idx="5948">
                  <c:v>0.3155614184690424</c:v>
                </c:pt>
                <c:pt idx="5949">
                  <c:v>0.32078427757052719</c:v>
                </c:pt>
                <c:pt idx="5950">
                  <c:v>0.33356742205060663</c:v>
                </c:pt>
                <c:pt idx="5951">
                  <c:v>0.32549404481074079</c:v>
                </c:pt>
                <c:pt idx="5952">
                  <c:v>0.30205201188255071</c:v>
                </c:pt>
                <c:pt idx="5953">
                  <c:v>0.32977377050484435</c:v>
                </c:pt>
                <c:pt idx="5954">
                  <c:v>0.31485076322957767</c:v>
                </c:pt>
                <c:pt idx="5955">
                  <c:v>0.32174272499291123</c:v>
                </c:pt>
                <c:pt idx="5956">
                  <c:v>0.32730014657712381</c:v>
                </c:pt>
                <c:pt idx="5957">
                  <c:v>0.32912663989595192</c:v>
                </c:pt>
                <c:pt idx="5958">
                  <c:v>0.31958597787438647</c:v>
                </c:pt>
                <c:pt idx="5959">
                  <c:v>0.31831461305617059</c:v>
                </c:pt>
                <c:pt idx="5960">
                  <c:v>0.31907589062777086</c:v>
                </c:pt>
                <c:pt idx="5961">
                  <c:v>0.31698804083162879</c:v>
                </c:pt>
                <c:pt idx="5962">
                  <c:v>0.32684980280884302</c:v>
                </c:pt>
                <c:pt idx="5963">
                  <c:v>0.32353431225755658</c:v>
                </c:pt>
                <c:pt idx="5964">
                  <c:v>0.31663993161738968</c:v>
                </c:pt>
                <c:pt idx="5965">
                  <c:v>0.31563327244564665</c:v>
                </c:pt>
                <c:pt idx="5966">
                  <c:v>0.32081838195719425</c:v>
                </c:pt>
                <c:pt idx="5967">
                  <c:v>0.31532811932156224</c:v>
                </c:pt>
                <c:pt idx="5968">
                  <c:v>0.31546208033245338</c:v>
                </c:pt>
                <c:pt idx="5969">
                  <c:v>0.32325143935724898</c:v>
                </c:pt>
                <c:pt idx="5970">
                  <c:v>0.30711793947166732</c:v>
                </c:pt>
                <c:pt idx="5971">
                  <c:v>0.32900740874172418</c:v>
                </c:pt>
                <c:pt idx="5972">
                  <c:v>0.33249676749499901</c:v>
                </c:pt>
                <c:pt idx="5973">
                  <c:v>0.32159187898381902</c:v>
                </c:pt>
                <c:pt idx="5974">
                  <c:v>0.30520950257193791</c:v>
                </c:pt>
                <c:pt idx="5975">
                  <c:v>0.32478813386153094</c:v>
                </c:pt>
                <c:pt idx="5976">
                  <c:v>0.31748962905810868</c:v>
                </c:pt>
                <c:pt idx="5977">
                  <c:v>0.32728741350030599</c:v>
                </c:pt>
                <c:pt idx="5978">
                  <c:v>0.32183672204031955</c:v>
                </c:pt>
                <c:pt idx="5979">
                  <c:v>0.33010723244594653</c:v>
                </c:pt>
                <c:pt idx="5980">
                  <c:v>0.32782069274444742</c:v>
                </c:pt>
                <c:pt idx="5981">
                  <c:v>0.32088472101481158</c:v>
                </c:pt>
                <c:pt idx="5982">
                  <c:v>0.32342048873635165</c:v>
                </c:pt>
                <c:pt idx="5983">
                  <c:v>0.31336778922350583</c:v>
                </c:pt>
                <c:pt idx="5984">
                  <c:v>0.3130834603440974</c:v>
                </c:pt>
                <c:pt idx="5985">
                  <c:v>0.33600314815073423</c:v>
                </c:pt>
                <c:pt idx="5986">
                  <c:v>0.31544239559656534</c:v>
                </c:pt>
                <c:pt idx="5987">
                  <c:v>0.32858699367264688</c:v>
                </c:pt>
                <c:pt idx="5988">
                  <c:v>0.33303600477151363</c:v>
                </c:pt>
                <c:pt idx="5989">
                  <c:v>0.31057777377068285</c:v>
                </c:pt>
                <c:pt idx="5990">
                  <c:v>0.31787764301880062</c:v>
                </c:pt>
                <c:pt idx="5991">
                  <c:v>0.3180249473007869</c:v>
                </c:pt>
                <c:pt idx="5992">
                  <c:v>0.32776391863080395</c:v>
                </c:pt>
                <c:pt idx="5993">
                  <c:v>0.31310787197569157</c:v>
                </c:pt>
                <c:pt idx="5994">
                  <c:v>0.31543643352925876</c:v>
                </c:pt>
                <c:pt idx="5995">
                  <c:v>0.33384336327844594</c:v>
                </c:pt>
                <c:pt idx="5996">
                  <c:v>0.32239460018085608</c:v>
                </c:pt>
                <c:pt idx="5997">
                  <c:v>0.33177084168485282</c:v>
                </c:pt>
                <c:pt idx="5998">
                  <c:v>0.30721134111182158</c:v>
                </c:pt>
                <c:pt idx="5999">
                  <c:v>0.31555661336727525</c:v>
                </c:pt>
                <c:pt idx="6000">
                  <c:v>0.31311302956414389</c:v>
                </c:pt>
                <c:pt idx="6001">
                  <c:v>0.32345103167120998</c:v>
                </c:pt>
                <c:pt idx="6002">
                  <c:v>0.32667378326019392</c:v>
                </c:pt>
                <c:pt idx="6003">
                  <c:v>0.32062846420150759</c:v>
                </c:pt>
                <c:pt idx="6004">
                  <c:v>0.30930216068872962</c:v>
                </c:pt>
                <c:pt idx="6005">
                  <c:v>0.32395817205557431</c:v>
                </c:pt>
                <c:pt idx="6006">
                  <c:v>0.31745763035660685</c:v>
                </c:pt>
                <c:pt idx="6007">
                  <c:v>0.31574930126681289</c:v>
                </c:pt>
                <c:pt idx="6008">
                  <c:v>0.32072286387073062</c:v>
                </c:pt>
                <c:pt idx="6009">
                  <c:v>0.31929721968383684</c:v>
                </c:pt>
                <c:pt idx="6010">
                  <c:v>0.32717431207974712</c:v>
                </c:pt>
                <c:pt idx="6011">
                  <c:v>0.34108205337050607</c:v>
                </c:pt>
                <c:pt idx="6012">
                  <c:v>0.32672918507730175</c:v>
                </c:pt>
                <c:pt idx="6013">
                  <c:v>0.32646239348652262</c:v>
                </c:pt>
                <c:pt idx="6014">
                  <c:v>0.32748581396524656</c:v>
                </c:pt>
                <c:pt idx="6015">
                  <c:v>0.31882755123671158</c:v>
                </c:pt>
                <c:pt idx="6016">
                  <c:v>0.31903737721850839</c:v>
                </c:pt>
                <c:pt idx="6017">
                  <c:v>0.31327050882601293</c:v>
                </c:pt>
                <c:pt idx="6018">
                  <c:v>0.31293760927385983</c:v>
                </c:pt>
                <c:pt idx="6019">
                  <c:v>0.30653264981526818</c:v>
                </c:pt>
                <c:pt idx="6020">
                  <c:v>0.33085367901441809</c:v>
                </c:pt>
                <c:pt idx="6021">
                  <c:v>0.32572837247965664</c:v>
                </c:pt>
                <c:pt idx="6022">
                  <c:v>0.32040865433578353</c:v>
                </c:pt>
                <c:pt idx="6023">
                  <c:v>0.32315519275878857</c:v>
                </c:pt>
                <c:pt idx="6024">
                  <c:v>0.32198187302590631</c:v>
                </c:pt>
                <c:pt idx="6025">
                  <c:v>0.32025800978366759</c:v>
                </c:pt>
                <c:pt idx="6026">
                  <c:v>0.31569180576007261</c:v>
                </c:pt>
                <c:pt idx="6027">
                  <c:v>0.31974356623159117</c:v>
                </c:pt>
                <c:pt idx="6028">
                  <c:v>0.31380773407877588</c:v>
                </c:pt>
                <c:pt idx="6029">
                  <c:v>0.31687249508602988</c:v>
                </c:pt>
                <c:pt idx="6030">
                  <c:v>0.31893326593600047</c:v>
                </c:pt>
                <c:pt idx="6031">
                  <c:v>0.3285627101884217</c:v>
                </c:pt>
                <c:pt idx="6032">
                  <c:v>0.31295160400498867</c:v>
                </c:pt>
                <c:pt idx="6033">
                  <c:v>0.3322069750798462</c:v>
                </c:pt>
                <c:pt idx="6034">
                  <c:v>0.32316907933583472</c:v>
                </c:pt>
                <c:pt idx="6035">
                  <c:v>0.32211010891470837</c:v>
                </c:pt>
                <c:pt idx="6036">
                  <c:v>0.29884105630276225</c:v>
                </c:pt>
                <c:pt idx="6037">
                  <c:v>0.31661106094911373</c:v>
                </c:pt>
                <c:pt idx="6038">
                  <c:v>0.31451875037080257</c:v>
                </c:pt>
                <c:pt idx="6039">
                  <c:v>0.3294852163532298</c:v>
                </c:pt>
                <c:pt idx="6040">
                  <c:v>0.32348127071479688</c:v>
                </c:pt>
                <c:pt idx="6041">
                  <c:v>0.32688718192556909</c:v>
                </c:pt>
                <c:pt idx="6042">
                  <c:v>0.32910010725511918</c:v>
                </c:pt>
                <c:pt idx="6043">
                  <c:v>0.31830126549549353</c:v>
                </c:pt>
                <c:pt idx="6044">
                  <c:v>0.32336480677611629</c:v>
                </c:pt>
                <c:pt idx="6045">
                  <c:v>0.31903390193951964</c:v>
                </c:pt>
                <c:pt idx="6046">
                  <c:v>0.316982917636775</c:v>
                </c:pt>
                <c:pt idx="6047">
                  <c:v>0.32145227888190814</c:v>
                </c:pt>
                <c:pt idx="6048">
                  <c:v>0.31641491004734823</c:v>
                </c:pt>
                <c:pt idx="6049">
                  <c:v>0.3168285228715757</c:v>
                </c:pt>
                <c:pt idx="6050">
                  <c:v>0.32886730019037436</c:v>
                </c:pt>
                <c:pt idx="6051">
                  <c:v>0.32186026559627223</c:v>
                </c:pt>
                <c:pt idx="6052">
                  <c:v>0.31700156020534309</c:v>
                </c:pt>
                <c:pt idx="6053">
                  <c:v>0.32201872192692882</c:v>
                </c:pt>
                <c:pt idx="6054">
                  <c:v>0.31789140164090479</c:v>
                </c:pt>
                <c:pt idx="6055">
                  <c:v>0.31274683706158707</c:v>
                </c:pt>
                <c:pt idx="6056">
                  <c:v>0.32261780457350703</c:v>
                </c:pt>
                <c:pt idx="6057">
                  <c:v>0.31807207477711286</c:v>
                </c:pt>
                <c:pt idx="6058">
                  <c:v>0.33095364646533887</c:v>
                </c:pt>
                <c:pt idx="6059">
                  <c:v>0.31909378622210882</c:v>
                </c:pt>
                <c:pt idx="6060">
                  <c:v>0.32052769226557587</c:v>
                </c:pt>
                <c:pt idx="6061">
                  <c:v>0.32690247472811518</c:v>
                </c:pt>
                <c:pt idx="6062">
                  <c:v>0.32513633914529871</c:v>
                </c:pt>
                <c:pt idx="6063">
                  <c:v>0.31871725658220795</c:v>
                </c:pt>
                <c:pt idx="6064">
                  <c:v>0.31892565654499355</c:v>
                </c:pt>
                <c:pt idx="6065">
                  <c:v>0.32655102309665296</c:v>
                </c:pt>
                <c:pt idx="6066">
                  <c:v>0.31541428974161168</c:v>
                </c:pt>
                <c:pt idx="6067">
                  <c:v>0.31577703667929602</c:v>
                </c:pt>
                <c:pt idx="6068">
                  <c:v>0.33242330216670357</c:v>
                </c:pt>
                <c:pt idx="6069">
                  <c:v>0.3258678548708005</c:v>
                </c:pt>
                <c:pt idx="6070">
                  <c:v>0.33055631528266372</c:v>
                </c:pt>
                <c:pt idx="6071">
                  <c:v>0.32400250191467839</c:v>
                </c:pt>
                <c:pt idx="6072">
                  <c:v>0.3149654543451017</c:v>
                </c:pt>
                <c:pt idx="6073">
                  <c:v>0.31834375919775354</c:v>
                </c:pt>
                <c:pt idx="6074">
                  <c:v>0.31137010705237705</c:v>
                </c:pt>
                <c:pt idx="6075">
                  <c:v>0.33253366253946581</c:v>
                </c:pt>
                <c:pt idx="6076">
                  <c:v>0.32012306465660079</c:v>
                </c:pt>
                <c:pt idx="6077">
                  <c:v>0.32661004824974071</c:v>
                </c:pt>
                <c:pt idx="6078">
                  <c:v>0.31995830705741929</c:v>
                </c:pt>
                <c:pt idx="6079">
                  <c:v>0.32173680470745325</c:v>
                </c:pt>
                <c:pt idx="6080">
                  <c:v>0.31955531772523904</c:v>
                </c:pt>
                <c:pt idx="6081">
                  <c:v>0.31372247889342914</c:v>
                </c:pt>
                <c:pt idx="6082">
                  <c:v>0.32258292416702072</c:v>
                </c:pt>
                <c:pt idx="6083">
                  <c:v>0.33330609552463814</c:v>
                </c:pt>
                <c:pt idx="6084">
                  <c:v>0.33214102034519133</c:v>
                </c:pt>
                <c:pt idx="6085">
                  <c:v>0.31929044940827106</c:v>
                </c:pt>
                <c:pt idx="6086">
                  <c:v>0.33233214897716745</c:v>
                </c:pt>
                <c:pt idx="6087">
                  <c:v>0.32266767173562028</c:v>
                </c:pt>
                <c:pt idx="6088">
                  <c:v>0.32191183972885129</c:v>
                </c:pt>
                <c:pt idx="6089">
                  <c:v>0.31996133080925737</c:v>
                </c:pt>
                <c:pt idx="6090">
                  <c:v>0.33152237459810008</c:v>
                </c:pt>
                <c:pt idx="6091">
                  <c:v>0.33192895290760965</c:v>
                </c:pt>
                <c:pt idx="6092">
                  <c:v>0.3185905526347238</c:v>
                </c:pt>
                <c:pt idx="6093">
                  <c:v>0.3249752321466064</c:v>
                </c:pt>
                <c:pt idx="6094">
                  <c:v>0.32855155230879662</c:v>
                </c:pt>
                <c:pt idx="6095">
                  <c:v>0.30858668069807738</c:v>
                </c:pt>
                <c:pt idx="6096">
                  <c:v>0.31305727441312103</c:v>
                </c:pt>
                <c:pt idx="6097">
                  <c:v>0.32227536584252936</c:v>
                </c:pt>
                <c:pt idx="6098">
                  <c:v>0.30482407833418801</c:v>
                </c:pt>
                <c:pt idx="6099">
                  <c:v>0.32255478556618611</c:v>
                </c:pt>
                <c:pt idx="6100">
                  <c:v>0.33667057281397539</c:v>
                </c:pt>
                <c:pt idx="6101">
                  <c:v>0.32292760602618475</c:v>
                </c:pt>
                <c:pt idx="6102">
                  <c:v>0.31893349625320067</c:v>
                </c:pt>
                <c:pt idx="6103">
                  <c:v>0.32001457707697001</c:v>
                </c:pt>
                <c:pt idx="6104">
                  <c:v>0.33433202764716924</c:v>
                </c:pt>
                <c:pt idx="6105">
                  <c:v>0.32107495651006002</c:v>
                </c:pt>
                <c:pt idx="6106">
                  <c:v>0.31572178171862214</c:v>
                </c:pt>
                <c:pt idx="6107">
                  <c:v>0.33123092270502164</c:v>
                </c:pt>
                <c:pt idx="6108">
                  <c:v>0.3204539739805049</c:v>
                </c:pt>
                <c:pt idx="6109">
                  <c:v>0.32913913248732463</c:v>
                </c:pt>
                <c:pt idx="6110">
                  <c:v>0.30483408186634986</c:v>
                </c:pt>
                <c:pt idx="6111">
                  <c:v>0.33766109789873561</c:v>
                </c:pt>
                <c:pt idx="6112">
                  <c:v>0.32792995806740144</c:v>
                </c:pt>
                <c:pt idx="6113">
                  <c:v>0.32209614224261318</c:v>
                </c:pt>
                <c:pt idx="6114">
                  <c:v>0.32558827366290183</c:v>
                </c:pt>
                <c:pt idx="6115">
                  <c:v>0.33302423730222908</c:v>
                </c:pt>
                <c:pt idx="6116">
                  <c:v>0.31437956697892239</c:v>
                </c:pt>
                <c:pt idx="6117">
                  <c:v>0.33196851905795777</c:v>
                </c:pt>
                <c:pt idx="6118">
                  <c:v>0.31794811236240716</c:v>
                </c:pt>
                <c:pt idx="6119">
                  <c:v>0.31577141434479822</c:v>
                </c:pt>
                <c:pt idx="6120">
                  <c:v>0.31530125675428877</c:v>
                </c:pt>
                <c:pt idx="6121">
                  <c:v>0.30617399154277003</c:v>
                </c:pt>
                <c:pt idx="6122">
                  <c:v>0.31306740441550024</c:v>
                </c:pt>
                <c:pt idx="6123">
                  <c:v>0.31365749211312299</c:v>
                </c:pt>
                <c:pt idx="6124">
                  <c:v>0.32087259403756024</c:v>
                </c:pt>
                <c:pt idx="6125">
                  <c:v>0.31640144582649193</c:v>
                </c:pt>
                <c:pt idx="6126">
                  <c:v>0.32205655709808911</c:v>
                </c:pt>
                <c:pt idx="6127">
                  <c:v>0.32232880591163959</c:v>
                </c:pt>
                <c:pt idx="6128">
                  <c:v>0.31221770189126929</c:v>
                </c:pt>
                <c:pt idx="6129">
                  <c:v>0.31888444846198738</c:v>
                </c:pt>
                <c:pt idx="6130">
                  <c:v>0.31334577678934161</c:v>
                </c:pt>
                <c:pt idx="6131">
                  <c:v>0.32996869874758095</c:v>
                </c:pt>
                <c:pt idx="6132">
                  <c:v>0.32179696873815777</c:v>
                </c:pt>
                <c:pt idx="6133">
                  <c:v>0.31710945463350193</c:v>
                </c:pt>
                <c:pt idx="6134">
                  <c:v>0.32823848076127521</c:v>
                </c:pt>
                <c:pt idx="6135">
                  <c:v>0.32440910169453341</c:v>
                </c:pt>
                <c:pt idx="6136">
                  <c:v>0.32054096880394739</c:v>
                </c:pt>
                <c:pt idx="6137">
                  <c:v>0.32373228415725691</c:v>
                </c:pt>
                <c:pt idx="6138">
                  <c:v>0.32251923238502123</c:v>
                </c:pt>
                <c:pt idx="6139">
                  <c:v>0.31126434420235349</c:v>
                </c:pt>
                <c:pt idx="6140">
                  <c:v>0.32107908970020305</c:v>
                </c:pt>
                <c:pt idx="6141">
                  <c:v>0.32422740451131926</c:v>
                </c:pt>
                <c:pt idx="6142">
                  <c:v>0.32464406318979466</c:v>
                </c:pt>
                <c:pt idx="6143">
                  <c:v>0.31496013903626618</c:v>
                </c:pt>
                <c:pt idx="6144">
                  <c:v>0.31746406587497</c:v>
                </c:pt>
                <c:pt idx="6145">
                  <c:v>0.31962833932968138</c:v>
                </c:pt>
                <c:pt idx="6146">
                  <c:v>0.32426588727602484</c:v>
                </c:pt>
                <c:pt idx="6147">
                  <c:v>0.31636010617082932</c:v>
                </c:pt>
                <c:pt idx="6148">
                  <c:v>0.33368469202931184</c:v>
                </c:pt>
                <c:pt idx="6149">
                  <c:v>0.32013897148577197</c:v>
                </c:pt>
                <c:pt idx="6150">
                  <c:v>0.32538298288902395</c:v>
                </c:pt>
                <c:pt idx="6151">
                  <c:v>0.32036937580601538</c:v>
                </c:pt>
                <c:pt idx="6152">
                  <c:v>0.3233903356916823</c:v>
                </c:pt>
                <c:pt idx="6153">
                  <c:v>0.30646703594046748</c:v>
                </c:pt>
                <c:pt idx="6154">
                  <c:v>0.30960456660251268</c:v>
                </c:pt>
                <c:pt idx="6155">
                  <c:v>0.32746092800048709</c:v>
                </c:pt>
                <c:pt idx="6156">
                  <c:v>0.31406584047454322</c:v>
                </c:pt>
                <c:pt idx="6157">
                  <c:v>0.3168053726056228</c:v>
                </c:pt>
                <c:pt idx="6158">
                  <c:v>0.32655513177215167</c:v>
                </c:pt>
                <c:pt idx="6159">
                  <c:v>0.3105599125381282</c:v>
                </c:pt>
                <c:pt idx="6160">
                  <c:v>0.31199042328158472</c:v>
                </c:pt>
                <c:pt idx="6161">
                  <c:v>0.32213569748278398</c:v>
                </c:pt>
                <c:pt idx="6162">
                  <c:v>0.31404620012814993</c:v>
                </c:pt>
                <c:pt idx="6163">
                  <c:v>0.33104932776450302</c:v>
                </c:pt>
                <c:pt idx="6164">
                  <c:v>0.3354147224893535</c:v>
                </c:pt>
                <c:pt idx="6165">
                  <c:v>0.30685025278208045</c:v>
                </c:pt>
                <c:pt idx="6166">
                  <c:v>0.32482087804170501</c:v>
                </c:pt>
                <c:pt idx="6167">
                  <c:v>0.32658042693067657</c:v>
                </c:pt>
                <c:pt idx="6168">
                  <c:v>0.3169718514696247</c:v>
                </c:pt>
                <c:pt idx="6169">
                  <c:v>0.30491648308614183</c:v>
                </c:pt>
                <c:pt idx="6170">
                  <c:v>0.33057691427884439</c:v>
                </c:pt>
                <c:pt idx="6171">
                  <c:v>0.32643409735909501</c:v>
                </c:pt>
                <c:pt idx="6172">
                  <c:v>0.31458538832373212</c:v>
                </c:pt>
                <c:pt idx="6173">
                  <c:v>0.32505547410443403</c:v>
                </c:pt>
                <c:pt idx="6174">
                  <c:v>0.32399558300440279</c:v>
                </c:pt>
                <c:pt idx="6175">
                  <c:v>0.33106382433064763</c:v>
                </c:pt>
                <c:pt idx="6176">
                  <c:v>0.31964936400543242</c:v>
                </c:pt>
                <c:pt idx="6177">
                  <c:v>0.31763048139463357</c:v>
                </c:pt>
                <c:pt idx="6178">
                  <c:v>0.32753541517469081</c:v>
                </c:pt>
                <c:pt idx="6179">
                  <c:v>0.32499042881085494</c:v>
                </c:pt>
                <c:pt idx="6180">
                  <c:v>0.3065697547842432</c:v>
                </c:pt>
                <c:pt idx="6181">
                  <c:v>0.32986430151106005</c:v>
                </c:pt>
                <c:pt idx="6182">
                  <c:v>0.3260681175497846</c:v>
                </c:pt>
                <c:pt idx="6183">
                  <c:v>0.3179916172776297</c:v>
                </c:pt>
                <c:pt idx="6184">
                  <c:v>0.31000355312305761</c:v>
                </c:pt>
                <c:pt idx="6185">
                  <c:v>0.32148877291761868</c:v>
                </c:pt>
                <c:pt idx="6186">
                  <c:v>0.32649932571392032</c:v>
                </c:pt>
                <c:pt idx="6187">
                  <c:v>0.33124873873469141</c:v>
                </c:pt>
                <c:pt idx="6188">
                  <c:v>0.32136504431171886</c:v>
                </c:pt>
                <c:pt idx="6189">
                  <c:v>0.33594811662543872</c:v>
                </c:pt>
                <c:pt idx="6190">
                  <c:v>0.32047186998518784</c:v>
                </c:pt>
                <c:pt idx="6191">
                  <c:v>0.31812083143749964</c:v>
                </c:pt>
                <c:pt idx="6192">
                  <c:v>0.32206479686184797</c:v>
                </c:pt>
                <c:pt idx="6193">
                  <c:v>0.32396676043367845</c:v>
                </c:pt>
                <c:pt idx="6194">
                  <c:v>0.31867485572955623</c:v>
                </c:pt>
                <c:pt idx="6195">
                  <c:v>0.32801239777773594</c:v>
                </c:pt>
                <c:pt idx="6196">
                  <c:v>0.32475994555905902</c:v>
                </c:pt>
                <c:pt idx="6197">
                  <c:v>0.31556951304271724</c:v>
                </c:pt>
                <c:pt idx="6198">
                  <c:v>0.32098521108142453</c:v>
                </c:pt>
                <c:pt idx="6199">
                  <c:v>0.30198462971498652</c:v>
                </c:pt>
                <c:pt idx="6200">
                  <c:v>0.32874737796192693</c:v>
                </c:pt>
                <c:pt idx="6201">
                  <c:v>0.30487884949351918</c:v>
                </c:pt>
                <c:pt idx="6202">
                  <c:v>0.31245821863480594</c:v>
                </c:pt>
                <c:pt idx="6203">
                  <c:v>0.33004700828141748</c:v>
                </c:pt>
                <c:pt idx="6204">
                  <c:v>0.32032686632372842</c:v>
                </c:pt>
                <c:pt idx="6205">
                  <c:v>0.32430503062732674</c:v>
                </c:pt>
                <c:pt idx="6206">
                  <c:v>0.32368832506831446</c:v>
                </c:pt>
                <c:pt idx="6207">
                  <c:v>0.33849642147360276</c:v>
                </c:pt>
                <c:pt idx="6208">
                  <c:v>0.33740473145180871</c:v>
                </c:pt>
                <c:pt idx="6209">
                  <c:v>0.31912690332544458</c:v>
                </c:pt>
                <c:pt idx="6210">
                  <c:v>0.32822811578456879</c:v>
                </c:pt>
                <c:pt idx="6211">
                  <c:v>0.33296395914154209</c:v>
                </c:pt>
                <c:pt idx="6212">
                  <c:v>0.3210162276731845</c:v>
                </c:pt>
                <c:pt idx="6213">
                  <c:v>0.32283316258504458</c:v>
                </c:pt>
                <c:pt idx="6214">
                  <c:v>0.31710508152169053</c:v>
                </c:pt>
                <c:pt idx="6215">
                  <c:v>0.30248372294880244</c:v>
                </c:pt>
                <c:pt idx="6216">
                  <c:v>0.33590184584557858</c:v>
                </c:pt>
                <c:pt idx="6217">
                  <c:v>0.32745725053954466</c:v>
                </c:pt>
                <c:pt idx="6218">
                  <c:v>0.32295879671023303</c:v>
                </c:pt>
                <c:pt idx="6219">
                  <c:v>0.31695892079510785</c:v>
                </c:pt>
                <c:pt idx="6220">
                  <c:v>0.32513970242738921</c:v>
                </c:pt>
                <c:pt idx="6221">
                  <c:v>0.32273617936991883</c:v>
                </c:pt>
                <c:pt idx="6222">
                  <c:v>0.31974588517253283</c:v>
                </c:pt>
                <c:pt idx="6223">
                  <c:v>0.30971256956495319</c:v>
                </c:pt>
                <c:pt idx="6224">
                  <c:v>0.3305634807701</c:v>
                </c:pt>
                <c:pt idx="6225">
                  <c:v>0.32425130745610631</c:v>
                </c:pt>
                <c:pt idx="6226">
                  <c:v>0.31219102417889727</c:v>
                </c:pt>
                <c:pt idx="6227">
                  <c:v>0.31239601014019419</c:v>
                </c:pt>
                <c:pt idx="6228">
                  <c:v>0.31840455573915494</c:v>
                </c:pt>
                <c:pt idx="6229">
                  <c:v>0.32412901876970568</c:v>
                </c:pt>
                <c:pt idx="6230">
                  <c:v>0.33222078225858331</c:v>
                </c:pt>
                <c:pt idx="6231">
                  <c:v>0.3306566822448529</c:v>
                </c:pt>
                <c:pt idx="6232">
                  <c:v>0.31819996902825087</c:v>
                </c:pt>
                <c:pt idx="6233">
                  <c:v>0.33126661667979629</c:v>
                </c:pt>
                <c:pt idx="6234">
                  <c:v>0.32303267974508143</c:v>
                </c:pt>
                <c:pt idx="6235">
                  <c:v>0.32263554105059866</c:v>
                </c:pt>
                <c:pt idx="6236">
                  <c:v>0.32710860730877456</c:v>
                </c:pt>
                <c:pt idx="6237">
                  <c:v>0.32071515376803905</c:v>
                </c:pt>
                <c:pt idx="6238">
                  <c:v>0.33448014966557904</c:v>
                </c:pt>
                <c:pt idx="6239">
                  <c:v>0.32029405028889563</c:v>
                </c:pt>
                <c:pt idx="6240">
                  <c:v>0.32907921253052819</c:v>
                </c:pt>
                <c:pt idx="6241">
                  <c:v>0.30691199791970103</c:v>
                </c:pt>
                <c:pt idx="6242">
                  <c:v>0.30832894549900181</c:v>
                </c:pt>
                <c:pt idx="6243">
                  <c:v>0.33329285874617776</c:v>
                </c:pt>
                <c:pt idx="6244">
                  <c:v>0.3140037410275992</c:v>
                </c:pt>
                <c:pt idx="6245">
                  <c:v>0.30732608538147144</c:v>
                </c:pt>
                <c:pt idx="6246">
                  <c:v>0.33681944667758923</c:v>
                </c:pt>
                <c:pt idx="6247">
                  <c:v>0.31860364119697138</c:v>
                </c:pt>
                <c:pt idx="6248">
                  <c:v>0.31686284432375172</c:v>
                </c:pt>
                <c:pt idx="6249">
                  <c:v>0.3239535842659147</c:v>
                </c:pt>
                <c:pt idx="6250">
                  <c:v>0.31282087816413806</c:v>
                </c:pt>
                <c:pt idx="6251">
                  <c:v>0.33035444609810316</c:v>
                </c:pt>
                <c:pt idx="6252">
                  <c:v>0.31684056109152425</c:v>
                </c:pt>
                <c:pt idx="6253">
                  <c:v>0.32263380789558438</c:v>
                </c:pt>
                <c:pt idx="6254">
                  <c:v>0.31958373611837443</c:v>
                </c:pt>
                <c:pt idx="6255">
                  <c:v>0.31215360858736779</c:v>
                </c:pt>
                <c:pt idx="6256">
                  <c:v>0.33276596945154985</c:v>
                </c:pt>
                <c:pt idx="6257">
                  <c:v>0.31890761817554192</c:v>
                </c:pt>
                <c:pt idx="6258">
                  <c:v>0.31427973429533185</c:v>
                </c:pt>
                <c:pt idx="6259">
                  <c:v>0.32509896823737938</c:v>
                </c:pt>
                <c:pt idx="6260">
                  <c:v>0.32414982971518969</c:v>
                </c:pt>
                <c:pt idx="6261">
                  <c:v>0.32880959010938127</c:v>
                </c:pt>
                <c:pt idx="6262">
                  <c:v>0.32177860911700884</c:v>
                </c:pt>
                <c:pt idx="6263">
                  <c:v>0.32957512404090544</c:v>
                </c:pt>
                <c:pt idx="6264">
                  <c:v>0.31546513505072588</c:v>
                </c:pt>
                <c:pt idx="6265">
                  <c:v>0.31146768916527445</c:v>
                </c:pt>
                <c:pt idx="6266">
                  <c:v>0.32555225359684858</c:v>
                </c:pt>
                <c:pt idx="6267">
                  <c:v>0.31724501558944618</c:v>
                </c:pt>
                <c:pt idx="6268">
                  <c:v>0.32683942692708384</c:v>
                </c:pt>
                <c:pt idx="6269">
                  <c:v>0.32954871985355505</c:v>
                </c:pt>
                <c:pt idx="6270">
                  <c:v>0.31283293867252426</c:v>
                </c:pt>
                <c:pt idx="6271">
                  <c:v>0.32325110616209235</c:v>
                </c:pt>
                <c:pt idx="6272">
                  <c:v>0.31084345346642905</c:v>
                </c:pt>
                <c:pt idx="6273">
                  <c:v>0.31782996954694143</c:v>
                </c:pt>
                <c:pt idx="6274">
                  <c:v>0.32481609803190864</c:v>
                </c:pt>
                <c:pt idx="6275">
                  <c:v>0.31957932132937467</c:v>
                </c:pt>
                <c:pt idx="6276">
                  <c:v>0.33032525923750966</c:v>
                </c:pt>
                <c:pt idx="6277">
                  <c:v>0.31883845979624337</c:v>
                </c:pt>
                <c:pt idx="6278">
                  <c:v>0.32180785109739696</c:v>
                </c:pt>
                <c:pt idx="6279">
                  <c:v>0.32524066439832144</c:v>
                </c:pt>
                <c:pt idx="6280">
                  <c:v>0.31894882934760227</c:v>
                </c:pt>
                <c:pt idx="6281">
                  <c:v>0.32235288117169769</c:v>
                </c:pt>
                <c:pt idx="6282">
                  <c:v>0.31548805053293366</c:v>
                </c:pt>
                <c:pt idx="6283">
                  <c:v>0.319287665038408</c:v>
                </c:pt>
                <c:pt idx="6284">
                  <c:v>0.31458480681618245</c:v>
                </c:pt>
                <c:pt idx="6285">
                  <c:v>0.32389100246029912</c:v>
                </c:pt>
                <c:pt idx="6286">
                  <c:v>0.31421665275502808</c:v>
                </c:pt>
                <c:pt idx="6287">
                  <c:v>0.33833670063691068</c:v>
                </c:pt>
                <c:pt idx="6288">
                  <c:v>0.32129977043930047</c:v>
                </c:pt>
                <c:pt idx="6289">
                  <c:v>0.33242291970523019</c:v>
                </c:pt>
                <c:pt idx="6290">
                  <c:v>0.33073080788644982</c:v>
                </c:pt>
                <c:pt idx="6291">
                  <c:v>0.31164916905237766</c:v>
                </c:pt>
                <c:pt idx="6292">
                  <c:v>0.31506970693668712</c:v>
                </c:pt>
                <c:pt idx="6293">
                  <c:v>0.3354033408302764</c:v>
                </c:pt>
                <c:pt idx="6294">
                  <c:v>0.32122389949209407</c:v>
                </c:pt>
                <c:pt idx="6295">
                  <c:v>0.32287965002902985</c:v>
                </c:pt>
                <c:pt idx="6296">
                  <c:v>0.32941745396172573</c:v>
                </c:pt>
                <c:pt idx="6297">
                  <c:v>0.3225903826475196</c:v>
                </c:pt>
                <c:pt idx="6298">
                  <c:v>0.32650471245753382</c:v>
                </c:pt>
                <c:pt idx="6299">
                  <c:v>0.32376479637484928</c:v>
                </c:pt>
                <c:pt idx="6300">
                  <c:v>0.32292554634555165</c:v>
                </c:pt>
                <c:pt idx="6301">
                  <c:v>0.31518069615852884</c:v>
                </c:pt>
                <c:pt idx="6302">
                  <c:v>0.32947242365957985</c:v>
                </c:pt>
                <c:pt idx="6303">
                  <c:v>0.32066084274786133</c:v>
                </c:pt>
                <c:pt idx="6304">
                  <c:v>0.31699766015309039</c:v>
                </c:pt>
                <c:pt idx="6305">
                  <c:v>0.31889396847419355</c:v>
                </c:pt>
                <c:pt idx="6306">
                  <c:v>0.33601080815365508</c:v>
                </c:pt>
                <c:pt idx="6307">
                  <c:v>0.31905730209279187</c:v>
                </c:pt>
                <c:pt idx="6308">
                  <c:v>0.31688908018618422</c:v>
                </c:pt>
                <c:pt idx="6309">
                  <c:v>0.31886511337641205</c:v>
                </c:pt>
                <c:pt idx="6310">
                  <c:v>0.31799834550982475</c:v>
                </c:pt>
                <c:pt idx="6311">
                  <c:v>0.31996359887958764</c:v>
                </c:pt>
                <c:pt idx="6312">
                  <c:v>0.32090396487645945</c:v>
                </c:pt>
                <c:pt idx="6313">
                  <c:v>0.31891380050690943</c:v>
                </c:pt>
                <c:pt idx="6314">
                  <c:v>0.31582388483463236</c:v>
                </c:pt>
                <c:pt idx="6315">
                  <c:v>0.32542225875896047</c:v>
                </c:pt>
                <c:pt idx="6316">
                  <c:v>0.33144398803781416</c:v>
                </c:pt>
                <c:pt idx="6317">
                  <c:v>0.32666965180605478</c:v>
                </c:pt>
                <c:pt idx="6318">
                  <c:v>0.31801151977496656</c:v>
                </c:pt>
                <c:pt idx="6319">
                  <c:v>0.30782834056239461</c:v>
                </c:pt>
                <c:pt idx="6320">
                  <c:v>0.32503806626476783</c:v>
                </c:pt>
                <c:pt idx="6321">
                  <c:v>0.32373376874333148</c:v>
                </c:pt>
                <c:pt idx="6322">
                  <c:v>0.31940414600031597</c:v>
                </c:pt>
                <c:pt idx="6323">
                  <c:v>0.31502753232843839</c:v>
                </c:pt>
                <c:pt idx="6324">
                  <c:v>0.33099700493828399</c:v>
                </c:pt>
                <c:pt idx="6325">
                  <c:v>0.32083846286691031</c:v>
                </c:pt>
                <c:pt idx="6326">
                  <c:v>0.31329710457383453</c:v>
                </c:pt>
                <c:pt idx="6327">
                  <c:v>0.33166931037351244</c:v>
                </c:pt>
                <c:pt idx="6328">
                  <c:v>0.33681313251584788</c:v>
                </c:pt>
                <c:pt idx="6329">
                  <c:v>0.32104538105138969</c:v>
                </c:pt>
                <c:pt idx="6330">
                  <c:v>0.3281722360493507</c:v>
                </c:pt>
                <c:pt idx="6331">
                  <c:v>0.3297165915681457</c:v>
                </c:pt>
                <c:pt idx="6332">
                  <c:v>0.31899468611620641</c:v>
                </c:pt>
                <c:pt idx="6333">
                  <c:v>0.31795173014760891</c:v>
                </c:pt>
                <c:pt idx="6334">
                  <c:v>0.32925743155059695</c:v>
                </c:pt>
                <c:pt idx="6335">
                  <c:v>0.32195317456720929</c:v>
                </c:pt>
                <c:pt idx="6336">
                  <c:v>0.31392451458422727</c:v>
                </c:pt>
                <c:pt idx="6337">
                  <c:v>0.32456480879407462</c:v>
                </c:pt>
                <c:pt idx="6338">
                  <c:v>0.31747804765038523</c:v>
                </c:pt>
                <c:pt idx="6339">
                  <c:v>0.31730539701137828</c:v>
                </c:pt>
                <c:pt idx="6340">
                  <c:v>0.33164813620721822</c:v>
                </c:pt>
                <c:pt idx="6341">
                  <c:v>0.32711777362358097</c:v>
                </c:pt>
                <c:pt idx="6342">
                  <c:v>0.32506179210879044</c:v>
                </c:pt>
                <c:pt idx="6343">
                  <c:v>0.32235456414287372</c:v>
                </c:pt>
                <c:pt idx="6344">
                  <c:v>0.3237291646495386</c:v>
                </c:pt>
                <c:pt idx="6345">
                  <c:v>0.32916547083519876</c:v>
                </c:pt>
                <c:pt idx="6346">
                  <c:v>0.32519171938397146</c:v>
                </c:pt>
                <c:pt idx="6347">
                  <c:v>0.30913053538276869</c:v>
                </c:pt>
                <c:pt idx="6348">
                  <c:v>0.32608359190537339</c:v>
                </c:pt>
                <c:pt idx="6349">
                  <c:v>0.3256540267397513</c:v>
                </c:pt>
                <c:pt idx="6350">
                  <c:v>0.31855155732153445</c:v>
                </c:pt>
                <c:pt idx="6351">
                  <c:v>0.31585226542924327</c:v>
                </c:pt>
                <c:pt idx="6352">
                  <c:v>0.30902104129754121</c:v>
                </c:pt>
                <c:pt idx="6353">
                  <c:v>0.32220382918460833</c:v>
                </c:pt>
                <c:pt idx="6354">
                  <c:v>0.3198504165110822</c:v>
                </c:pt>
                <c:pt idx="6355">
                  <c:v>0.33256856887195446</c:v>
                </c:pt>
                <c:pt idx="6356">
                  <c:v>0.32880843657976599</c:v>
                </c:pt>
                <c:pt idx="6357">
                  <c:v>0.30895134849139561</c:v>
                </c:pt>
                <c:pt idx="6358">
                  <c:v>0.31855214667882964</c:v>
                </c:pt>
                <c:pt idx="6359">
                  <c:v>0.31456222865284345</c:v>
                </c:pt>
                <c:pt idx="6360">
                  <c:v>0.31644840434341054</c:v>
                </c:pt>
                <c:pt idx="6361">
                  <c:v>0.31639696366121534</c:v>
                </c:pt>
                <c:pt idx="6362">
                  <c:v>0.30988827130599428</c:v>
                </c:pt>
                <c:pt idx="6363">
                  <c:v>0.32702245598970203</c:v>
                </c:pt>
                <c:pt idx="6364">
                  <c:v>0.32026113752419216</c:v>
                </c:pt>
                <c:pt idx="6365">
                  <c:v>0.31119392870329998</c:v>
                </c:pt>
                <c:pt idx="6366">
                  <c:v>0.32291649404710454</c:v>
                </c:pt>
                <c:pt idx="6367">
                  <c:v>0.32092221597508652</c:v>
                </c:pt>
                <c:pt idx="6368">
                  <c:v>0.32680129817836251</c:v>
                </c:pt>
                <c:pt idx="6369">
                  <c:v>0.30783384998633934</c:v>
                </c:pt>
                <c:pt idx="6370">
                  <c:v>0.32525576124829891</c:v>
                </c:pt>
                <c:pt idx="6371">
                  <c:v>0.31895374042061408</c:v>
                </c:pt>
                <c:pt idx="6372">
                  <c:v>0.33510832879152208</c:v>
                </c:pt>
                <c:pt idx="6373">
                  <c:v>0.3254266162896956</c:v>
                </c:pt>
                <c:pt idx="6374">
                  <c:v>0.31358121214504714</c:v>
                </c:pt>
                <c:pt idx="6375">
                  <c:v>0.32093896243203845</c:v>
                </c:pt>
                <c:pt idx="6376">
                  <c:v>0.33071612930139987</c:v>
                </c:pt>
                <c:pt idx="6377">
                  <c:v>0.31845096333466877</c:v>
                </c:pt>
                <c:pt idx="6378">
                  <c:v>0.32312300994619791</c:v>
                </c:pt>
                <c:pt idx="6379">
                  <c:v>0.32808047017676034</c:v>
                </c:pt>
                <c:pt idx="6380">
                  <c:v>0.31768866936631013</c:v>
                </c:pt>
                <c:pt idx="6381">
                  <c:v>0.33520833625864543</c:v>
                </c:pt>
                <c:pt idx="6382">
                  <c:v>0.32925132872250795</c:v>
                </c:pt>
                <c:pt idx="6383">
                  <c:v>0.32897766013643887</c:v>
                </c:pt>
                <c:pt idx="6384">
                  <c:v>0.32109447560351678</c:v>
                </c:pt>
                <c:pt idx="6385">
                  <c:v>0.3377673104754324</c:v>
                </c:pt>
                <c:pt idx="6386">
                  <c:v>0.32513715228041457</c:v>
                </c:pt>
                <c:pt idx="6387">
                  <c:v>0.32526374071373299</c:v>
                </c:pt>
                <c:pt idx="6388">
                  <c:v>0.3207550262835705</c:v>
                </c:pt>
                <c:pt idx="6389">
                  <c:v>0.31861460992852442</c:v>
                </c:pt>
                <c:pt idx="6390">
                  <c:v>0.33874945959282066</c:v>
                </c:pt>
                <c:pt idx="6391">
                  <c:v>0.31288281221293346</c:v>
                </c:pt>
                <c:pt idx="6392">
                  <c:v>0.31957510809095246</c:v>
                </c:pt>
                <c:pt idx="6393">
                  <c:v>0.32119259251776866</c:v>
                </c:pt>
                <c:pt idx="6394">
                  <c:v>0.3251795310604183</c:v>
                </c:pt>
                <c:pt idx="6395">
                  <c:v>0.32070860086697422</c:v>
                </c:pt>
                <c:pt idx="6396">
                  <c:v>0.32266914008917602</c:v>
                </c:pt>
                <c:pt idx="6397">
                  <c:v>0.31567829530158276</c:v>
                </c:pt>
                <c:pt idx="6398">
                  <c:v>0.31790038295798168</c:v>
                </c:pt>
                <c:pt idx="6399">
                  <c:v>0.32146269867523347</c:v>
                </c:pt>
                <c:pt idx="6400">
                  <c:v>0.32597392489726029</c:v>
                </c:pt>
                <c:pt idx="6401">
                  <c:v>0.32997232132693538</c:v>
                </c:pt>
                <c:pt idx="6402">
                  <c:v>0.31564562204117519</c:v>
                </c:pt>
                <c:pt idx="6403">
                  <c:v>0.32805761148495571</c:v>
                </c:pt>
                <c:pt idx="6404">
                  <c:v>0.32644275051995908</c:v>
                </c:pt>
                <c:pt idx="6405">
                  <c:v>0.31527753979349737</c:v>
                </c:pt>
                <c:pt idx="6406">
                  <c:v>0.32456305135217345</c:v>
                </c:pt>
                <c:pt idx="6407">
                  <c:v>0.31502888077807512</c:v>
                </c:pt>
                <c:pt idx="6408">
                  <c:v>0.3214979985089248</c:v>
                </c:pt>
                <c:pt idx="6409">
                  <c:v>0.3202608497324807</c:v>
                </c:pt>
                <c:pt idx="6410">
                  <c:v>0.32559868170550099</c:v>
                </c:pt>
                <c:pt idx="6411">
                  <c:v>0.32100625403863037</c:v>
                </c:pt>
                <c:pt idx="6412">
                  <c:v>0.30783102026918463</c:v>
                </c:pt>
                <c:pt idx="6413">
                  <c:v>0.32752346710558833</c:v>
                </c:pt>
                <c:pt idx="6414">
                  <c:v>0.32423984197626632</c:v>
                </c:pt>
                <c:pt idx="6415">
                  <c:v>0.31990077995325589</c:v>
                </c:pt>
                <c:pt idx="6416">
                  <c:v>0.32401948261276636</c:v>
                </c:pt>
                <c:pt idx="6417">
                  <c:v>0.32057364756572343</c:v>
                </c:pt>
                <c:pt idx="6418">
                  <c:v>0.32557666709124894</c:v>
                </c:pt>
                <c:pt idx="6419">
                  <c:v>0.31951182395885813</c:v>
                </c:pt>
                <c:pt idx="6420">
                  <c:v>0.31248634172120465</c:v>
                </c:pt>
                <c:pt idx="6421">
                  <c:v>0.31989401761548258</c:v>
                </c:pt>
                <c:pt idx="6422">
                  <c:v>0.33078729742678525</c:v>
                </c:pt>
                <c:pt idx="6423">
                  <c:v>0.32735089179752119</c:v>
                </c:pt>
                <c:pt idx="6424">
                  <c:v>0.31914929994298447</c:v>
                </c:pt>
                <c:pt idx="6425">
                  <c:v>0.32589066801277466</c:v>
                </c:pt>
                <c:pt idx="6426">
                  <c:v>0.31391702363057611</c:v>
                </c:pt>
                <c:pt idx="6427">
                  <c:v>0.32485547124252007</c:v>
                </c:pt>
                <c:pt idx="6428">
                  <c:v>0.33523294401325165</c:v>
                </c:pt>
                <c:pt idx="6429">
                  <c:v>0.33032649868545344</c:v>
                </c:pt>
                <c:pt idx="6430">
                  <c:v>0.32064552539882585</c:v>
                </c:pt>
                <c:pt idx="6431">
                  <c:v>0.32034468340546784</c:v>
                </c:pt>
                <c:pt idx="6432">
                  <c:v>0.33201594166532755</c:v>
                </c:pt>
                <c:pt idx="6433">
                  <c:v>0.32532088015730187</c:v>
                </c:pt>
                <c:pt idx="6434">
                  <c:v>0.31730420877883803</c:v>
                </c:pt>
                <c:pt idx="6435">
                  <c:v>0.32438471958066922</c:v>
                </c:pt>
                <c:pt idx="6436">
                  <c:v>0.30918904206137843</c:v>
                </c:pt>
                <c:pt idx="6437">
                  <c:v>0.3235320097735197</c:v>
                </c:pt>
                <c:pt idx="6438">
                  <c:v>0.3135104799486278</c:v>
                </c:pt>
                <c:pt idx="6439">
                  <c:v>0.31285028602679488</c:v>
                </c:pt>
                <c:pt idx="6440">
                  <c:v>0.32807764298045439</c:v>
                </c:pt>
                <c:pt idx="6441">
                  <c:v>0.31789810913317196</c:v>
                </c:pt>
                <c:pt idx="6442">
                  <c:v>0.31877928105248554</c:v>
                </c:pt>
                <c:pt idx="6443">
                  <c:v>0.30973273362732767</c:v>
                </c:pt>
                <c:pt idx="6444">
                  <c:v>0.32955791106313415</c:v>
                </c:pt>
                <c:pt idx="6445">
                  <c:v>0.32072226634023532</c:v>
                </c:pt>
                <c:pt idx="6446">
                  <c:v>0.31073943233660517</c:v>
                </c:pt>
                <c:pt idx="6447">
                  <c:v>0.31863551623564113</c:v>
                </c:pt>
                <c:pt idx="6448">
                  <c:v>0.32364739992313185</c:v>
                </c:pt>
                <c:pt idx="6449">
                  <c:v>0.32203668716448669</c:v>
                </c:pt>
                <c:pt idx="6450">
                  <c:v>0.32922504788466872</c:v>
                </c:pt>
                <c:pt idx="6451">
                  <c:v>0.33524111053711109</c:v>
                </c:pt>
                <c:pt idx="6452">
                  <c:v>0.31489507173213949</c:v>
                </c:pt>
                <c:pt idx="6453">
                  <c:v>0.33347566107050353</c:v>
                </c:pt>
                <c:pt idx="6454">
                  <c:v>0.29963436621216566</c:v>
                </c:pt>
                <c:pt idx="6455">
                  <c:v>0.32477978495313831</c:v>
                </c:pt>
                <c:pt idx="6456">
                  <c:v>0.32303387361713631</c:v>
                </c:pt>
                <c:pt idx="6457">
                  <c:v>0.3212682728173486</c:v>
                </c:pt>
                <c:pt idx="6458">
                  <c:v>0.31562325589133666</c:v>
                </c:pt>
                <c:pt idx="6459">
                  <c:v>0.31993061744456713</c:v>
                </c:pt>
                <c:pt idx="6460">
                  <c:v>0.32255330745723598</c:v>
                </c:pt>
                <c:pt idx="6461">
                  <c:v>0.32714397221139802</c:v>
                </c:pt>
                <c:pt idx="6462">
                  <c:v>0.31664496117755736</c:v>
                </c:pt>
                <c:pt idx="6463">
                  <c:v>0.31243046511174405</c:v>
                </c:pt>
                <c:pt idx="6464">
                  <c:v>0.31615626364622529</c:v>
                </c:pt>
                <c:pt idx="6465">
                  <c:v>0.32700207910015033</c:v>
                </c:pt>
                <c:pt idx="6466">
                  <c:v>0.32621742579573987</c:v>
                </c:pt>
                <c:pt idx="6467">
                  <c:v>0.32120593554299215</c:v>
                </c:pt>
                <c:pt idx="6468">
                  <c:v>0.32608540939277153</c:v>
                </c:pt>
                <c:pt idx="6469">
                  <c:v>0.327787711846314</c:v>
                </c:pt>
                <c:pt idx="6470">
                  <c:v>0.3206193165364809</c:v>
                </c:pt>
                <c:pt idx="6471">
                  <c:v>0.32623188910323031</c:v>
                </c:pt>
                <c:pt idx="6472">
                  <c:v>0.3217621999937787</c:v>
                </c:pt>
                <c:pt idx="6473">
                  <c:v>0.32358796669950807</c:v>
                </c:pt>
                <c:pt idx="6474">
                  <c:v>0.31450373156112854</c:v>
                </c:pt>
                <c:pt idx="6475">
                  <c:v>0.31476150467445974</c:v>
                </c:pt>
                <c:pt idx="6476">
                  <c:v>0.32002178617981292</c:v>
                </c:pt>
                <c:pt idx="6477">
                  <c:v>0.32442932894689458</c:v>
                </c:pt>
                <c:pt idx="6478">
                  <c:v>0.32763324668792948</c:v>
                </c:pt>
                <c:pt idx="6479">
                  <c:v>0.33220172557711836</c:v>
                </c:pt>
                <c:pt idx="6480">
                  <c:v>0.31474953231270691</c:v>
                </c:pt>
                <c:pt idx="6481">
                  <c:v>0.3183949387697762</c:v>
                </c:pt>
                <c:pt idx="6482">
                  <c:v>0.3246760353331738</c:v>
                </c:pt>
                <c:pt idx="6483">
                  <c:v>0.32379462494376676</c:v>
                </c:pt>
                <c:pt idx="6484">
                  <c:v>0.32170458770799526</c:v>
                </c:pt>
                <c:pt idx="6485">
                  <c:v>0.3141522281365956</c:v>
                </c:pt>
                <c:pt idx="6486">
                  <c:v>0.32824132297894593</c:v>
                </c:pt>
                <c:pt idx="6487">
                  <c:v>0.32787383547182325</c:v>
                </c:pt>
                <c:pt idx="6488">
                  <c:v>0.33495429292896495</c:v>
                </c:pt>
                <c:pt idx="6489">
                  <c:v>0.31675235638823751</c:v>
                </c:pt>
                <c:pt idx="6490">
                  <c:v>0.32318185943866418</c:v>
                </c:pt>
                <c:pt idx="6491">
                  <c:v>0.32959590881621059</c:v>
                </c:pt>
                <c:pt idx="6492">
                  <c:v>0.3175267095872073</c:v>
                </c:pt>
                <c:pt idx="6493">
                  <c:v>0.32929847331421941</c:v>
                </c:pt>
                <c:pt idx="6494">
                  <c:v>0.32669290342576363</c:v>
                </c:pt>
                <c:pt idx="6495">
                  <c:v>0.32159760298262502</c:v>
                </c:pt>
                <c:pt idx="6496">
                  <c:v>0.3277637039880853</c:v>
                </c:pt>
                <c:pt idx="6497">
                  <c:v>0.3161948476435551</c:v>
                </c:pt>
                <c:pt idx="6498">
                  <c:v>0.33197345211453266</c:v>
                </c:pt>
                <c:pt idx="6499">
                  <c:v>0.32374486584434076</c:v>
                </c:pt>
                <c:pt idx="6500">
                  <c:v>0.32358802137841564</c:v>
                </c:pt>
                <c:pt idx="6501">
                  <c:v>0.31875496490704458</c:v>
                </c:pt>
                <c:pt idx="6502">
                  <c:v>0.31038666936758708</c:v>
                </c:pt>
                <c:pt idx="6503">
                  <c:v>0.31790609670989572</c:v>
                </c:pt>
                <c:pt idx="6504">
                  <c:v>0.31776255602340675</c:v>
                </c:pt>
                <c:pt idx="6505">
                  <c:v>0.31427312609290914</c:v>
                </c:pt>
                <c:pt idx="6506">
                  <c:v>0.32042435225383525</c:v>
                </c:pt>
                <c:pt idx="6507">
                  <c:v>0.32767746404046194</c:v>
                </c:pt>
                <c:pt idx="6508">
                  <c:v>0.32152205053161859</c:v>
                </c:pt>
                <c:pt idx="6509">
                  <c:v>0.32466756661513507</c:v>
                </c:pt>
                <c:pt idx="6510">
                  <c:v>0.31480409246174967</c:v>
                </c:pt>
                <c:pt idx="6511">
                  <c:v>0.31806629488875043</c:v>
                </c:pt>
                <c:pt idx="6512">
                  <c:v>0.31130294092619809</c:v>
                </c:pt>
                <c:pt idx="6513">
                  <c:v>0.31983645439639102</c:v>
                </c:pt>
                <c:pt idx="6514">
                  <c:v>0.32492514842991183</c:v>
                </c:pt>
                <c:pt idx="6515">
                  <c:v>0.30902198264980713</c:v>
                </c:pt>
                <c:pt idx="6516">
                  <c:v>0.32487187129714051</c:v>
                </c:pt>
                <c:pt idx="6517">
                  <c:v>0.31861548083371283</c:v>
                </c:pt>
                <c:pt idx="6518">
                  <c:v>0.31718142748785616</c:v>
                </c:pt>
                <c:pt idx="6519">
                  <c:v>0.31799790339717227</c:v>
                </c:pt>
                <c:pt idx="6520">
                  <c:v>0.33191505378176023</c:v>
                </c:pt>
                <c:pt idx="6521">
                  <c:v>0.32623471498730949</c:v>
                </c:pt>
                <c:pt idx="6522">
                  <c:v>0.32483347184117894</c:v>
                </c:pt>
                <c:pt idx="6523">
                  <c:v>0.31920480751491759</c:v>
                </c:pt>
                <c:pt idx="6524">
                  <c:v>0.32950100683565059</c:v>
                </c:pt>
                <c:pt idx="6525">
                  <c:v>0.30546855114672111</c:v>
                </c:pt>
                <c:pt idx="6526">
                  <c:v>0.31781388037852093</c:v>
                </c:pt>
                <c:pt idx="6527">
                  <c:v>0.31599436246792323</c:v>
                </c:pt>
                <c:pt idx="6528">
                  <c:v>0.32545203537661427</c:v>
                </c:pt>
                <c:pt idx="6529">
                  <c:v>0.31496913861935444</c:v>
                </c:pt>
                <c:pt idx="6530">
                  <c:v>0.33144738180884414</c:v>
                </c:pt>
                <c:pt idx="6531">
                  <c:v>0.31376509533874347</c:v>
                </c:pt>
                <c:pt idx="6532">
                  <c:v>0.32565761224856976</c:v>
                </c:pt>
                <c:pt idx="6533">
                  <c:v>0.31311825947099303</c:v>
                </c:pt>
                <c:pt idx="6534">
                  <c:v>0.33309184177343121</c:v>
                </c:pt>
                <c:pt idx="6535">
                  <c:v>0.31951734858795222</c:v>
                </c:pt>
                <c:pt idx="6536">
                  <c:v>0.32298966239207055</c:v>
                </c:pt>
                <c:pt idx="6537">
                  <c:v>0.32194139561420132</c:v>
                </c:pt>
                <c:pt idx="6538">
                  <c:v>0.31979075458741957</c:v>
                </c:pt>
                <c:pt idx="6539">
                  <c:v>0.31675755546262885</c:v>
                </c:pt>
                <c:pt idx="6540">
                  <c:v>0.32603775848571664</c:v>
                </c:pt>
                <c:pt idx="6541">
                  <c:v>0.33522118626368447</c:v>
                </c:pt>
                <c:pt idx="6542">
                  <c:v>0.32729442150483612</c:v>
                </c:pt>
                <c:pt idx="6543">
                  <c:v>0.32562204092346642</c:v>
                </c:pt>
                <c:pt idx="6544">
                  <c:v>0.3316948698351822</c:v>
                </c:pt>
                <c:pt idx="6545">
                  <c:v>0.31052961761972397</c:v>
                </c:pt>
                <c:pt idx="6546">
                  <c:v>0.32482338196313798</c:v>
                </c:pt>
                <c:pt idx="6547">
                  <c:v>0.32105064802869515</c:v>
                </c:pt>
                <c:pt idx="6548">
                  <c:v>0.31648707147465399</c:v>
                </c:pt>
                <c:pt idx="6549">
                  <c:v>0.33692612274070166</c:v>
                </c:pt>
                <c:pt idx="6550">
                  <c:v>0.32322785255138237</c:v>
                </c:pt>
                <c:pt idx="6551">
                  <c:v>0.32238591367349251</c:v>
                </c:pt>
                <c:pt idx="6552">
                  <c:v>0.33136988009174273</c:v>
                </c:pt>
                <c:pt idx="6553">
                  <c:v>0.3361534105219191</c:v>
                </c:pt>
                <c:pt idx="6554">
                  <c:v>0.32198104463813121</c:v>
                </c:pt>
                <c:pt idx="6555">
                  <c:v>0.31766785542292891</c:v>
                </c:pt>
                <c:pt idx="6556">
                  <c:v>0.32152414841275712</c:v>
                </c:pt>
                <c:pt idx="6557">
                  <c:v>0.32718685035295025</c:v>
                </c:pt>
                <c:pt idx="6558">
                  <c:v>0.32179135562864691</c:v>
                </c:pt>
                <c:pt idx="6559">
                  <c:v>0.32016248470593417</c:v>
                </c:pt>
                <c:pt idx="6560">
                  <c:v>0.31009707945759013</c:v>
                </c:pt>
                <c:pt idx="6561">
                  <c:v>0.32411902229497958</c:v>
                </c:pt>
                <c:pt idx="6562">
                  <c:v>0.32309290104799981</c:v>
                </c:pt>
                <c:pt idx="6563">
                  <c:v>0.33486791487143397</c:v>
                </c:pt>
                <c:pt idx="6564">
                  <c:v>0.32290433848518907</c:v>
                </c:pt>
                <c:pt idx="6565">
                  <c:v>0.3271921503498465</c:v>
                </c:pt>
                <c:pt idx="6566">
                  <c:v>0.33073061164677525</c:v>
                </c:pt>
                <c:pt idx="6567">
                  <c:v>0.32266458764938039</c:v>
                </c:pt>
                <c:pt idx="6568">
                  <c:v>0.32243323583582517</c:v>
                </c:pt>
                <c:pt idx="6569">
                  <c:v>0.31754464189264009</c:v>
                </c:pt>
                <c:pt idx="6570">
                  <c:v>0.3283850113341058</c:v>
                </c:pt>
                <c:pt idx="6571">
                  <c:v>0.32809583943485543</c:v>
                </c:pt>
                <c:pt idx="6572">
                  <c:v>0.31457430063586139</c:v>
                </c:pt>
                <c:pt idx="6573">
                  <c:v>0.31518223382983357</c:v>
                </c:pt>
                <c:pt idx="6574">
                  <c:v>0.31952298395256795</c:v>
                </c:pt>
                <c:pt idx="6575">
                  <c:v>0.31842592921193569</c:v>
                </c:pt>
                <c:pt idx="6576">
                  <c:v>0.315887530629963</c:v>
                </c:pt>
                <c:pt idx="6577">
                  <c:v>0.33369482213544654</c:v>
                </c:pt>
                <c:pt idx="6578">
                  <c:v>0.33387843572032244</c:v>
                </c:pt>
                <c:pt idx="6579">
                  <c:v>0.32045994264181715</c:v>
                </c:pt>
                <c:pt idx="6580">
                  <c:v>0.321853380238728</c:v>
                </c:pt>
                <c:pt idx="6581">
                  <c:v>0.32804332101989087</c:v>
                </c:pt>
                <c:pt idx="6582">
                  <c:v>0.33413902517577054</c:v>
                </c:pt>
                <c:pt idx="6583">
                  <c:v>0.32304537976281117</c:v>
                </c:pt>
                <c:pt idx="6584">
                  <c:v>0.32997775659258832</c:v>
                </c:pt>
                <c:pt idx="6585">
                  <c:v>0.32475097288486054</c:v>
                </c:pt>
                <c:pt idx="6586">
                  <c:v>0.31973420327760188</c:v>
                </c:pt>
                <c:pt idx="6587">
                  <c:v>0.32437297835435297</c:v>
                </c:pt>
                <c:pt idx="6588">
                  <c:v>0.32490235986933974</c:v>
                </c:pt>
                <c:pt idx="6589">
                  <c:v>0.31798235449903028</c:v>
                </c:pt>
                <c:pt idx="6590">
                  <c:v>0.31086649619321166</c:v>
                </c:pt>
                <c:pt idx="6591">
                  <c:v>0.31196000338106067</c:v>
                </c:pt>
                <c:pt idx="6592">
                  <c:v>0.31233352387797442</c:v>
                </c:pt>
                <c:pt idx="6593">
                  <c:v>0.30796963167707259</c:v>
                </c:pt>
                <c:pt idx="6594">
                  <c:v>0.31130436939816397</c:v>
                </c:pt>
                <c:pt idx="6595">
                  <c:v>0.32276108051056734</c:v>
                </c:pt>
                <c:pt idx="6596">
                  <c:v>0.32816373316541669</c:v>
                </c:pt>
                <c:pt idx="6597">
                  <c:v>0.32743585463175295</c:v>
                </c:pt>
                <c:pt idx="6598">
                  <c:v>0.31444427971596334</c:v>
                </c:pt>
                <c:pt idx="6599">
                  <c:v>0.32307298284201408</c:v>
                </c:pt>
                <c:pt idx="6600">
                  <c:v>0.30801980938888629</c:v>
                </c:pt>
                <c:pt idx="6601">
                  <c:v>0.31797992284872095</c:v>
                </c:pt>
                <c:pt idx="6602">
                  <c:v>0.31897707447417351</c:v>
                </c:pt>
                <c:pt idx="6603">
                  <c:v>0.32152751752709763</c:v>
                </c:pt>
                <c:pt idx="6604">
                  <c:v>0.32123115814445014</c:v>
                </c:pt>
                <c:pt idx="6605">
                  <c:v>0.31611226620186017</c:v>
                </c:pt>
                <c:pt idx="6606">
                  <c:v>0.31384389733048823</c:v>
                </c:pt>
                <c:pt idx="6607">
                  <c:v>0.32207045631785797</c:v>
                </c:pt>
                <c:pt idx="6608">
                  <c:v>0.32709934883149638</c:v>
                </c:pt>
                <c:pt idx="6609">
                  <c:v>0.33448578672318979</c:v>
                </c:pt>
                <c:pt idx="6610">
                  <c:v>0.31662742704891533</c:v>
                </c:pt>
                <c:pt idx="6611">
                  <c:v>0.31173921086139844</c:v>
                </c:pt>
                <c:pt idx="6612">
                  <c:v>0.31415997817437424</c:v>
                </c:pt>
                <c:pt idx="6613">
                  <c:v>0.32381395968039062</c:v>
                </c:pt>
                <c:pt idx="6614">
                  <c:v>0.32823195504293379</c:v>
                </c:pt>
                <c:pt idx="6615">
                  <c:v>0.31434210102375293</c:v>
                </c:pt>
                <c:pt idx="6616">
                  <c:v>0.32077047766072375</c:v>
                </c:pt>
                <c:pt idx="6617">
                  <c:v>0.31985365628012541</c:v>
                </c:pt>
                <c:pt idx="6618">
                  <c:v>0.321450707791201</c:v>
                </c:pt>
                <c:pt idx="6619">
                  <c:v>0.32271586024494925</c:v>
                </c:pt>
                <c:pt idx="6620">
                  <c:v>0.3178571266690533</c:v>
                </c:pt>
                <c:pt idx="6621">
                  <c:v>0.31834731029964514</c:v>
                </c:pt>
                <c:pt idx="6622">
                  <c:v>0.31197579697813838</c:v>
                </c:pt>
                <c:pt idx="6623">
                  <c:v>0.32185365097027641</c:v>
                </c:pt>
                <c:pt idx="6624">
                  <c:v>0.3284605624746384</c:v>
                </c:pt>
                <c:pt idx="6625">
                  <c:v>0.32085762348264357</c:v>
                </c:pt>
                <c:pt idx="6626">
                  <c:v>0.32126435044178059</c:v>
                </c:pt>
                <c:pt idx="6627">
                  <c:v>0.33188997848221224</c:v>
                </c:pt>
                <c:pt idx="6628">
                  <c:v>0.3285589880261276</c:v>
                </c:pt>
                <c:pt idx="6629">
                  <c:v>0.3137088024470554</c:v>
                </c:pt>
                <c:pt idx="6630">
                  <c:v>0.3165113513572847</c:v>
                </c:pt>
                <c:pt idx="6631">
                  <c:v>0.32802592155002225</c:v>
                </c:pt>
                <c:pt idx="6632">
                  <c:v>0.31135132338507049</c:v>
                </c:pt>
                <c:pt idx="6633">
                  <c:v>0.31230389108107781</c:v>
                </c:pt>
                <c:pt idx="6634">
                  <c:v>0.32191234164520099</c:v>
                </c:pt>
                <c:pt idx="6635">
                  <c:v>0.32430816461149259</c:v>
                </c:pt>
                <c:pt idx="6636">
                  <c:v>0.32244161705798158</c:v>
                </c:pt>
                <c:pt idx="6637">
                  <c:v>0.32549670245787155</c:v>
                </c:pt>
                <c:pt idx="6638">
                  <c:v>0.31450707171481507</c:v>
                </c:pt>
                <c:pt idx="6639">
                  <c:v>0.32223780091181708</c:v>
                </c:pt>
                <c:pt idx="6640">
                  <c:v>0.31453479680877039</c:v>
                </c:pt>
                <c:pt idx="6641">
                  <c:v>0.31819658525936717</c:v>
                </c:pt>
                <c:pt idx="6642">
                  <c:v>0.31443175310925897</c:v>
                </c:pt>
                <c:pt idx="6643">
                  <c:v>0.33152837210582087</c:v>
                </c:pt>
                <c:pt idx="6644">
                  <c:v>0.32154294412789408</c:v>
                </c:pt>
                <c:pt idx="6645">
                  <c:v>0.32494811153576925</c:v>
                </c:pt>
                <c:pt idx="6646">
                  <c:v>0.33073308675729574</c:v>
                </c:pt>
                <c:pt idx="6647">
                  <c:v>0.32652173493014897</c:v>
                </c:pt>
                <c:pt idx="6648">
                  <c:v>0.31549637197781594</c:v>
                </c:pt>
                <c:pt idx="6649">
                  <c:v>0.31031632017753974</c:v>
                </c:pt>
                <c:pt idx="6650">
                  <c:v>0.31093345756902785</c:v>
                </c:pt>
                <c:pt idx="6651">
                  <c:v>0.33149022493996605</c:v>
                </c:pt>
                <c:pt idx="6652">
                  <c:v>0.32038303372258736</c:v>
                </c:pt>
                <c:pt idx="6653">
                  <c:v>0.31228512369429018</c:v>
                </c:pt>
                <c:pt idx="6654">
                  <c:v>0.31903919230552746</c:v>
                </c:pt>
                <c:pt idx="6655">
                  <c:v>0.31448149090225713</c:v>
                </c:pt>
                <c:pt idx="6656">
                  <c:v>0.31422970209712897</c:v>
                </c:pt>
                <c:pt idx="6657">
                  <c:v>0.32570244460253017</c:v>
                </c:pt>
                <c:pt idx="6658">
                  <c:v>0.32944212893197067</c:v>
                </c:pt>
                <c:pt idx="6659">
                  <c:v>0.32275757105627872</c:v>
                </c:pt>
                <c:pt idx="6660">
                  <c:v>0.32515332335830516</c:v>
                </c:pt>
                <c:pt idx="6661">
                  <c:v>0.31265179958574951</c:v>
                </c:pt>
                <c:pt idx="6662">
                  <c:v>0.32603701193459378</c:v>
                </c:pt>
                <c:pt idx="6663">
                  <c:v>0.31777558344813428</c:v>
                </c:pt>
                <c:pt idx="6664">
                  <c:v>0.31715363443042965</c:v>
                </c:pt>
                <c:pt idx="6665">
                  <c:v>0.32577938362719039</c:v>
                </c:pt>
                <c:pt idx="6666">
                  <c:v>0.31412037594487874</c:v>
                </c:pt>
                <c:pt idx="6667">
                  <c:v>0.31356932086073475</c:v>
                </c:pt>
                <c:pt idx="6668">
                  <c:v>0.32000528624871771</c:v>
                </c:pt>
                <c:pt idx="6669">
                  <c:v>0.3286879531646803</c:v>
                </c:pt>
                <c:pt idx="6670">
                  <c:v>0.32819816501821653</c:v>
                </c:pt>
                <c:pt idx="6671">
                  <c:v>0.32319492269849603</c:v>
                </c:pt>
                <c:pt idx="6672">
                  <c:v>0.32592733595802748</c:v>
                </c:pt>
                <c:pt idx="6673">
                  <c:v>0.31836369377154161</c:v>
                </c:pt>
                <c:pt idx="6674">
                  <c:v>0.32189185475785953</c:v>
                </c:pt>
                <c:pt idx="6675">
                  <c:v>0.31970007442842674</c:v>
                </c:pt>
                <c:pt idx="6676">
                  <c:v>0.32841022079470733</c:v>
                </c:pt>
                <c:pt idx="6677">
                  <c:v>0.31083004660903873</c:v>
                </c:pt>
                <c:pt idx="6678">
                  <c:v>0.31543531319843077</c:v>
                </c:pt>
                <c:pt idx="6679">
                  <c:v>0.30154628261779409</c:v>
                </c:pt>
                <c:pt idx="6680">
                  <c:v>0.3197596601629894</c:v>
                </c:pt>
                <c:pt idx="6681">
                  <c:v>0.3313741873616865</c:v>
                </c:pt>
                <c:pt idx="6682">
                  <c:v>0.31597427766366559</c:v>
                </c:pt>
                <c:pt idx="6683">
                  <c:v>0.32721581357815077</c:v>
                </c:pt>
                <c:pt idx="6684">
                  <c:v>0.31824497884047015</c:v>
                </c:pt>
                <c:pt idx="6685">
                  <c:v>0.32352387628673696</c:v>
                </c:pt>
                <c:pt idx="6686">
                  <c:v>0.32636859992021772</c:v>
                </c:pt>
                <c:pt idx="6687">
                  <c:v>0.31875530840271915</c:v>
                </c:pt>
                <c:pt idx="6688">
                  <c:v>0.31929671599691323</c:v>
                </c:pt>
                <c:pt idx="6689">
                  <c:v>0.31238799931590833</c:v>
                </c:pt>
                <c:pt idx="6690">
                  <c:v>0.32352355557767565</c:v>
                </c:pt>
                <c:pt idx="6691">
                  <c:v>0.31278973694397438</c:v>
                </c:pt>
                <c:pt idx="6692">
                  <c:v>0.32139865291991443</c:v>
                </c:pt>
                <c:pt idx="6693">
                  <c:v>0.32822163443539909</c:v>
                </c:pt>
                <c:pt idx="6694">
                  <c:v>0.32222772875007288</c:v>
                </c:pt>
                <c:pt idx="6695">
                  <c:v>0.32060266339638871</c:v>
                </c:pt>
                <c:pt idx="6696">
                  <c:v>0.32621564109650181</c:v>
                </c:pt>
                <c:pt idx="6697">
                  <c:v>0.32653262454580079</c:v>
                </c:pt>
                <c:pt idx="6698">
                  <c:v>0.32277145599677348</c:v>
                </c:pt>
                <c:pt idx="6699">
                  <c:v>0.31395461091831833</c:v>
                </c:pt>
                <c:pt idx="6700">
                  <c:v>0.31888412051118054</c:v>
                </c:pt>
                <c:pt idx="6701">
                  <c:v>0.30495534306907413</c:v>
                </c:pt>
                <c:pt idx="6702">
                  <c:v>0.31616089581958695</c:v>
                </c:pt>
                <c:pt idx="6703">
                  <c:v>0.31111257663959024</c:v>
                </c:pt>
                <c:pt idx="6704">
                  <c:v>0.31619160626347675</c:v>
                </c:pt>
                <c:pt idx="6705">
                  <c:v>0.3051496935850867</c:v>
                </c:pt>
                <c:pt idx="6706">
                  <c:v>0.3182126701668942</c:v>
                </c:pt>
                <c:pt idx="6707">
                  <c:v>0.30626460172060976</c:v>
                </c:pt>
                <c:pt idx="6708">
                  <c:v>0.31787882618378127</c:v>
                </c:pt>
                <c:pt idx="6709">
                  <c:v>0.31601779867688684</c:v>
                </c:pt>
                <c:pt idx="6710">
                  <c:v>0.34143336193821094</c:v>
                </c:pt>
                <c:pt idx="6711">
                  <c:v>0.3074637351767826</c:v>
                </c:pt>
                <c:pt idx="6712">
                  <c:v>0.32069210233775286</c:v>
                </c:pt>
                <c:pt idx="6713">
                  <c:v>0.31386062297555495</c:v>
                </c:pt>
                <c:pt idx="6714">
                  <c:v>0.31627935332264256</c:v>
                </c:pt>
                <c:pt idx="6715">
                  <c:v>0.33805153056749493</c:v>
                </c:pt>
                <c:pt idx="6716">
                  <c:v>0.32147862829911666</c:v>
                </c:pt>
                <c:pt idx="6717">
                  <c:v>0.31020191406486863</c:v>
                </c:pt>
                <c:pt idx="6718">
                  <c:v>0.31886449651437554</c:v>
                </c:pt>
                <c:pt idx="6719">
                  <c:v>0.32748835004254551</c:v>
                </c:pt>
                <c:pt idx="6720">
                  <c:v>0.32568764753764168</c:v>
                </c:pt>
                <c:pt idx="6721">
                  <c:v>0.31600917810465601</c:v>
                </c:pt>
                <c:pt idx="6722">
                  <c:v>0.31624255588920536</c:v>
                </c:pt>
                <c:pt idx="6723">
                  <c:v>0.32200185143280935</c:v>
                </c:pt>
                <c:pt idx="6724">
                  <c:v>0.31035143767688322</c:v>
                </c:pt>
                <c:pt idx="6725">
                  <c:v>0.32492528637071694</c:v>
                </c:pt>
                <c:pt idx="6726">
                  <c:v>0.31363004103130776</c:v>
                </c:pt>
                <c:pt idx="6727">
                  <c:v>0.32983425148703877</c:v>
                </c:pt>
                <c:pt idx="6728">
                  <c:v>0.32016285598977651</c:v>
                </c:pt>
                <c:pt idx="6729">
                  <c:v>0.31571626259759084</c:v>
                </c:pt>
                <c:pt idx="6730">
                  <c:v>0.32309776728174866</c:v>
                </c:pt>
                <c:pt idx="6731">
                  <c:v>0.32662450097836593</c:v>
                </c:pt>
                <c:pt idx="6732">
                  <c:v>0.32148011511167984</c:v>
                </c:pt>
                <c:pt idx="6733">
                  <c:v>0.30395820966494991</c:v>
                </c:pt>
                <c:pt idx="6734">
                  <c:v>0.31724880049290627</c:v>
                </c:pt>
                <c:pt idx="6735">
                  <c:v>0.31394847490121347</c:v>
                </c:pt>
                <c:pt idx="6736">
                  <c:v>0.31276446825401294</c:v>
                </c:pt>
                <c:pt idx="6737">
                  <c:v>0.31372452675177165</c:v>
                </c:pt>
                <c:pt idx="6738">
                  <c:v>0.32539372187095955</c:v>
                </c:pt>
                <c:pt idx="6739">
                  <c:v>0.32620984241053735</c:v>
                </c:pt>
                <c:pt idx="6740">
                  <c:v>0.31668125162974731</c:v>
                </c:pt>
                <c:pt idx="6741">
                  <c:v>0.32197733760461666</c:v>
                </c:pt>
                <c:pt idx="6742">
                  <c:v>0.3258804579511434</c:v>
                </c:pt>
                <c:pt idx="6743">
                  <c:v>0.3129542296698074</c:v>
                </c:pt>
                <c:pt idx="6744">
                  <c:v>0.31230017936288568</c:v>
                </c:pt>
                <c:pt idx="6745">
                  <c:v>0.32301794687455165</c:v>
                </c:pt>
                <c:pt idx="6746">
                  <c:v>0.32161298683408923</c:v>
                </c:pt>
                <c:pt idx="6747">
                  <c:v>0.32586484896853851</c:v>
                </c:pt>
                <c:pt idx="6748">
                  <c:v>0.31285925676217985</c:v>
                </c:pt>
                <c:pt idx="6749">
                  <c:v>0.32218655256592904</c:v>
                </c:pt>
                <c:pt idx="6750">
                  <c:v>0.30841099582447384</c:v>
                </c:pt>
                <c:pt idx="6751">
                  <c:v>0.31665730000109504</c:v>
                </c:pt>
                <c:pt idx="6752">
                  <c:v>0.32560885374926124</c:v>
                </c:pt>
                <c:pt idx="6753">
                  <c:v>0.32999807490168498</c:v>
                </c:pt>
                <c:pt idx="6754">
                  <c:v>0.31975494851860731</c:v>
                </c:pt>
                <c:pt idx="6755">
                  <c:v>0.33460135671225333</c:v>
                </c:pt>
                <c:pt idx="6756">
                  <c:v>0.31638156248273319</c:v>
                </c:pt>
                <c:pt idx="6757">
                  <c:v>0.31581134067583538</c:v>
                </c:pt>
                <c:pt idx="6758">
                  <c:v>0.32546752278867547</c:v>
                </c:pt>
                <c:pt idx="6759">
                  <c:v>0.32413735745039213</c:v>
                </c:pt>
                <c:pt idx="6760">
                  <c:v>0.32209665378185703</c:v>
                </c:pt>
                <c:pt idx="6761">
                  <c:v>0.33440361711367128</c:v>
                </c:pt>
                <c:pt idx="6762">
                  <c:v>0.31576927255225101</c:v>
                </c:pt>
                <c:pt idx="6763">
                  <c:v>0.31117480295785405</c:v>
                </c:pt>
                <c:pt idx="6764">
                  <c:v>0.32982743644257662</c:v>
                </c:pt>
                <c:pt idx="6765">
                  <c:v>0.31126182599388508</c:v>
                </c:pt>
                <c:pt idx="6766">
                  <c:v>0.3214628655302092</c:v>
                </c:pt>
                <c:pt idx="6767">
                  <c:v>0.31752516793402386</c:v>
                </c:pt>
                <c:pt idx="6768">
                  <c:v>0.31670694014780298</c:v>
                </c:pt>
                <c:pt idx="6769">
                  <c:v>0.32664226849794326</c:v>
                </c:pt>
                <c:pt idx="6770">
                  <c:v>0.32867383424972008</c:v>
                </c:pt>
                <c:pt idx="6771">
                  <c:v>0.32783981463147133</c:v>
                </c:pt>
                <c:pt idx="6772">
                  <c:v>0.32783202289963931</c:v>
                </c:pt>
                <c:pt idx="6773">
                  <c:v>0.31546830191718073</c:v>
                </c:pt>
                <c:pt idx="6774">
                  <c:v>0.31868102603214221</c:v>
                </c:pt>
                <c:pt idx="6775">
                  <c:v>0.32023968640198658</c:v>
                </c:pt>
                <c:pt idx="6776">
                  <c:v>0.32228756229814226</c:v>
                </c:pt>
                <c:pt idx="6777">
                  <c:v>0.32156874730916074</c:v>
                </c:pt>
                <c:pt idx="6778">
                  <c:v>0.32351347819972709</c:v>
                </c:pt>
                <c:pt idx="6779">
                  <c:v>0.31608582908745969</c:v>
                </c:pt>
                <c:pt idx="6780">
                  <c:v>0.32464516120479303</c:v>
                </c:pt>
                <c:pt idx="6781">
                  <c:v>0.3234123624902483</c:v>
                </c:pt>
                <c:pt idx="6782">
                  <c:v>0.32800164823151157</c:v>
                </c:pt>
                <c:pt idx="6783">
                  <c:v>0.31846624151367675</c:v>
                </c:pt>
                <c:pt idx="6784">
                  <c:v>0.31820060673628836</c:v>
                </c:pt>
                <c:pt idx="6785">
                  <c:v>0.305611049284984</c:v>
                </c:pt>
                <c:pt idx="6786">
                  <c:v>0.31456339705552766</c:v>
                </c:pt>
                <c:pt idx="6787">
                  <c:v>0.32038234162436285</c:v>
                </c:pt>
                <c:pt idx="6788">
                  <c:v>0.31938343783525447</c:v>
                </c:pt>
                <c:pt idx="6789">
                  <c:v>0.32446409270461996</c:v>
                </c:pt>
                <c:pt idx="6790">
                  <c:v>0.31516322728220358</c:v>
                </c:pt>
                <c:pt idx="6791">
                  <c:v>0.32151118341748852</c:v>
                </c:pt>
                <c:pt idx="6792">
                  <c:v>0.31658636292020226</c:v>
                </c:pt>
                <c:pt idx="6793">
                  <c:v>0.32557380276676384</c:v>
                </c:pt>
                <c:pt idx="6794">
                  <c:v>0.30894422603463084</c:v>
                </c:pt>
                <c:pt idx="6795">
                  <c:v>0.30984259144495263</c:v>
                </c:pt>
                <c:pt idx="6796">
                  <c:v>0.32476981059052035</c:v>
                </c:pt>
                <c:pt idx="6797">
                  <c:v>0.32860904631520971</c:v>
                </c:pt>
                <c:pt idx="6798">
                  <c:v>0.33331867360232503</c:v>
                </c:pt>
                <c:pt idx="6799">
                  <c:v>0.32144390526500766</c:v>
                </c:pt>
                <c:pt idx="6800">
                  <c:v>0.31948435022091637</c:v>
                </c:pt>
                <c:pt idx="6801">
                  <c:v>0.32046986127009236</c:v>
                </c:pt>
                <c:pt idx="6802">
                  <c:v>0.32154337960892027</c:v>
                </c:pt>
                <c:pt idx="6803">
                  <c:v>0.32014383371830779</c:v>
                </c:pt>
                <c:pt idx="6804">
                  <c:v>0.32276382076953253</c:v>
                </c:pt>
                <c:pt idx="6805">
                  <c:v>0.30265309158325293</c:v>
                </c:pt>
                <c:pt idx="6806">
                  <c:v>0.32715685386186294</c:v>
                </c:pt>
                <c:pt idx="6807">
                  <c:v>0.32577879713320657</c:v>
                </c:pt>
                <c:pt idx="6808">
                  <c:v>0.32641355123167914</c:v>
                </c:pt>
                <c:pt idx="6809">
                  <c:v>0.30423264421906493</c:v>
                </c:pt>
                <c:pt idx="6810">
                  <c:v>0.31386763080987401</c:v>
                </c:pt>
                <c:pt idx="6811">
                  <c:v>0.32281716568181917</c:v>
                </c:pt>
                <c:pt idx="6812">
                  <c:v>0.31098088007285074</c:v>
                </c:pt>
                <c:pt idx="6813">
                  <c:v>0.32031164033124693</c:v>
                </c:pt>
                <c:pt idx="6814">
                  <c:v>0.32938997910980705</c:v>
                </c:pt>
                <c:pt idx="6815">
                  <c:v>0.32515704976666471</c:v>
                </c:pt>
                <c:pt idx="6816">
                  <c:v>0.32958865588032382</c:v>
                </c:pt>
                <c:pt idx="6817">
                  <c:v>0.3118550165702843</c:v>
                </c:pt>
                <c:pt idx="6818">
                  <c:v>0.31720632830618345</c:v>
                </c:pt>
                <c:pt idx="6819">
                  <c:v>0.33489658156775248</c:v>
                </c:pt>
                <c:pt idx="6820">
                  <c:v>0.31518750178555144</c:v>
                </c:pt>
                <c:pt idx="6821">
                  <c:v>0.32147281581199716</c:v>
                </c:pt>
                <c:pt idx="6822">
                  <c:v>0.31585703500886408</c:v>
                </c:pt>
                <c:pt idx="6823">
                  <c:v>0.31607242699111454</c:v>
                </c:pt>
                <c:pt idx="6824">
                  <c:v>0.32387405821088966</c:v>
                </c:pt>
                <c:pt idx="6825">
                  <c:v>0.32567213213064961</c:v>
                </c:pt>
                <c:pt idx="6826">
                  <c:v>0.33102236104499472</c:v>
                </c:pt>
                <c:pt idx="6827">
                  <c:v>0.32273785118201859</c:v>
                </c:pt>
                <c:pt idx="6828">
                  <c:v>0.324053661352939</c:v>
                </c:pt>
                <c:pt idx="6829">
                  <c:v>0.32523287611027329</c:v>
                </c:pt>
                <c:pt idx="6830">
                  <c:v>0.31138303043681015</c:v>
                </c:pt>
                <c:pt idx="6831">
                  <c:v>0.32004501968123222</c:v>
                </c:pt>
                <c:pt idx="6832">
                  <c:v>0.32576615163739092</c:v>
                </c:pt>
                <c:pt idx="6833">
                  <c:v>0.32760580636923575</c:v>
                </c:pt>
                <c:pt idx="6834">
                  <c:v>0.32497268451071437</c:v>
                </c:pt>
                <c:pt idx="6835">
                  <c:v>0.31366811909093728</c:v>
                </c:pt>
                <c:pt idx="6836">
                  <c:v>0.3215698948429605</c:v>
                </c:pt>
                <c:pt idx="6837">
                  <c:v>0.31282505762690882</c:v>
                </c:pt>
                <c:pt idx="6838">
                  <c:v>0.31303428210407752</c:v>
                </c:pt>
                <c:pt idx="6839">
                  <c:v>0.32192628144641799</c:v>
                </c:pt>
                <c:pt idx="6840">
                  <c:v>0.32303583284621856</c:v>
                </c:pt>
                <c:pt idx="6841">
                  <c:v>0.3279186751332287</c:v>
                </c:pt>
                <c:pt idx="6842">
                  <c:v>0.31015364665564016</c:v>
                </c:pt>
                <c:pt idx="6843">
                  <c:v>0.32270710707877304</c:v>
                </c:pt>
                <c:pt idx="6844">
                  <c:v>0.32042160555832966</c:v>
                </c:pt>
                <c:pt idx="6845">
                  <c:v>0.33000313061899755</c:v>
                </c:pt>
                <c:pt idx="6846">
                  <c:v>0.31690484356016846</c:v>
                </c:pt>
                <c:pt idx="6847">
                  <c:v>0.33695370400478031</c:v>
                </c:pt>
                <c:pt idx="6848">
                  <c:v>0.32213309077443225</c:v>
                </c:pt>
                <c:pt idx="6849">
                  <c:v>0.31251338632085962</c:v>
                </c:pt>
                <c:pt idx="6850">
                  <c:v>0.31854484756171364</c:v>
                </c:pt>
                <c:pt idx="6851">
                  <c:v>0.32546301132472066</c:v>
                </c:pt>
                <c:pt idx="6852">
                  <c:v>0.3113025105833292</c:v>
                </c:pt>
                <c:pt idx="6853">
                  <c:v>0.32218007481590549</c:v>
                </c:pt>
                <c:pt idx="6854">
                  <c:v>0.31836999344188216</c:v>
                </c:pt>
                <c:pt idx="6855">
                  <c:v>0.30992926579765118</c:v>
                </c:pt>
                <c:pt idx="6856">
                  <c:v>0.30929097289722585</c:v>
                </c:pt>
                <c:pt idx="6857">
                  <c:v>0.32603314502417768</c:v>
                </c:pt>
                <c:pt idx="6858">
                  <c:v>0.32507250917430386</c:v>
                </c:pt>
                <c:pt idx="6859">
                  <c:v>0.3132137030915435</c:v>
                </c:pt>
                <c:pt idx="6860">
                  <c:v>0.3259431501967216</c:v>
                </c:pt>
                <c:pt idx="6861">
                  <c:v>0.31921203491174427</c:v>
                </c:pt>
                <c:pt idx="6862">
                  <c:v>0.31979082216345694</c:v>
                </c:pt>
                <c:pt idx="6863">
                  <c:v>0.33387512514146711</c:v>
                </c:pt>
                <c:pt idx="6864">
                  <c:v>0.30830403275622742</c:v>
                </c:pt>
                <c:pt idx="6865">
                  <c:v>0.32687202248319058</c:v>
                </c:pt>
                <c:pt idx="6866">
                  <c:v>0.32718995772117337</c:v>
                </c:pt>
                <c:pt idx="6867">
                  <c:v>0.32647779138065081</c:v>
                </c:pt>
                <c:pt idx="6868">
                  <c:v>0.32510319949433797</c:v>
                </c:pt>
                <c:pt idx="6869">
                  <c:v>0.31534871792945696</c:v>
                </c:pt>
                <c:pt idx="6870">
                  <c:v>0.32135904522844921</c:v>
                </c:pt>
                <c:pt idx="6871">
                  <c:v>0.31391431731616615</c:v>
                </c:pt>
                <c:pt idx="6872">
                  <c:v>0.32773813224046211</c:v>
                </c:pt>
                <c:pt idx="6873">
                  <c:v>0.32919106249130736</c:v>
                </c:pt>
                <c:pt idx="6874">
                  <c:v>0.32528183194276483</c:v>
                </c:pt>
                <c:pt idx="6875">
                  <c:v>0.32629264643890615</c:v>
                </c:pt>
                <c:pt idx="6876">
                  <c:v>0.33380666222867605</c:v>
                </c:pt>
                <c:pt idx="6877">
                  <c:v>0.32008916331182968</c:v>
                </c:pt>
                <c:pt idx="6878">
                  <c:v>0.32076491608136132</c:v>
                </c:pt>
                <c:pt idx="6879">
                  <c:v>0.32053546896822172</c:v>
                </c:pt>
                <c:pt idx="6880">
                  <c:v>0.33257496425808969</c:v>
                </c:pt>
                <c:pt idx="6881">
                  <c:v>0.31638565917557965</c:v>
                </c:pt>
                <c:pt idx="6882">
                  <c:v>0.32219639104379161</c:v>
                </c:pt>
                <c:pt idx="6883">
                  <c:v>0.30980939567054289</c:v>
                </c:pt>
                <c:pt idx="6884">
                  <c:v>0.3348522038003775</c:v>
                </c:pt>
                <c:pt idx="6885">
                  <c:v>0.32604403160831669</c:v>
                </c:pt>
                <c:pt idx="6886">
                  <c:v>0.31175052924055047</c:v>
                </c:pt>
                <c:pt idx="6887">
                  <c:v>0.32864303047508453</c:v>
                </c:pt>
                <c:pt idx="6888">
                  <c:v>0.32870245852753011</c:v>
                </c:pt>
                <c:pt idx="6889">
                  <c:v>0.33808531658012297</c:v>
                </c:pt>
                <c:pt idx="6890">
                  <c:v>0.31367440089920806</c:v>
                </c:pt>
                <c:pt idx="6891">
                  <c:v>0.32747742637411809</c:v>
                </c:pt>
                <c:pt idx="6892">
                  <c:v>0.3209228831437711</c:v>
                </c:pt>
                <c:pt idx="6893">
                  <c:v>0.32258978199249466</c:v>
                </c:pt>
                <c:pt idx="6894">
                  <c:v>0.32444443190316602</c:v>
                </c:pt>
                <c:pt idx="6895">
                  <c:v>0.33678601319920365</c:v>
                </c:pt>
                <c:pt idx="6896">
                  <c:v>0.31706099537684151</c:v>
                </c:pt>
                <c:pt idx="6897">
                  <c:v>0.31546871050757286</c:v>
                </c:pt>
                <c:pt idx="6898">
                  <c:v>0.31917628435708112</c:v>
                </c:pt>
                <c:pt idx="6899">
                  <c:v>0.32790287446336774</c:v>
                </c:pt>
                <c:pt idx="6900">
                  <c:v>0.3123517100937151</c:v>
                </c:pt>
                <c:pt idx="6901">
                  <c:v>0.32019222030741495</c:v>
                </c:pt>
                <c:pt idx="6902">
                  <c:v>0.31916894610067592</c:v>
                </c:pt>
                <c:pt idx="6903">
                  <c:v>0.32159047096527149</c:v>
                </c:pt>
                <c:pt idx="6904">
                  <c:v>0.32480140312783246</c:v>
                </c:pt>
                <c:pt idx="6905">
                  <c:v>0.32213989853655561</c:v>
                </c:pt>
                <c:pt idx="6906">
                  <c:v>0.32299854273775019</c:v>
                </c:pt>
                <c:pt idx="6907">
                  <c:v>0.31732125883513101</c:v>
                </c:pt>
                <c:pt idx="6908">
                  <c:v>0.33004542402379355</c:v>
                </c:pt>
                <c:pt idx="6909">
                  <c:v>0.31986862655491444</c:v>
                </c:pt>
                <c:pt idx="6910">
                  <c:v>0.32816620614798497</c:v>
                </c:pt>
                <c:pt idx="6911">
                  <c:v>0.3177103208404462</c:v>
                </c:pt>
                <c:pt idx="6912">
                  <c:v>0.33012412657823265</c:v>
                </c:pt>
                <c:pt idx="6913">
                  <c:v>0.32679253190143787</c:v>
                </c:pt>
                <c:pt idx="6914">
                  <c:v>0.32601443166542976</c:v>
                </c:pt>
                <c:pt idx="6915">
                  <c:v>0.32035518354978854</c:v>
                </c:pt>
                <c:pt idx="6916">
                  <c:v>0.32066337800638367</c:v>
                </c:pt>
                <c:pt idx="6917">
                  <c:v>0.33405712115404085</c:v>
                </c:pt>
                <c:pt idx="6918">
                  <c:v>0.31434596521911778</c:v>
                </c:pt>
                <c:pt idx="6919">
                  <c:v>0.3202743748948767</c:v>
                </c:pt>
                <c:pt idx="6920">
                  <c:v>0.32166713900370641</c:v>
                </c:pt>
                <c:pt idx="6921">
                  <c:v>0.32705759864904077</c:v>
                </c:pt>
                <c:pt idx="6922">
                  <c:v>0.32364428737200146</c:v>
                </c:pt>
                <c:pt idx="6923">
                  <c:v>0.32628354421928085</c:v>
                </c:pt>
                <c:pt idx="6924">
                  <c:v>0.30667085326412347</c:v>
                </c:pt>
                <c:pt idx="6925">
                  <c:v>0.32173664936230517</c:v>
                </c:pt>
                <c:pt idx="6926">
                  <c:v>0.32089226962037554</c:v>
                </c:pt>
                <c:pt idx="6927">
                  <c:v>0.31812916118443096</c:v>
                </c:pt>
                <c:pt idx="6928">
                  <c:v>0.32708410666795446</c:v>
                </c:pt>
                <c:pt idx="6929">
                  <c:v>0.32185818994258419</c:v>
                </c:pt>
                <c:pt idx="6930">
                  <c:v>0.32157582563590542</c:v>
                </c:pt>
                <c:pt idx="6931">
                  <c:v>0.32585807314201448</c:v>
                </c:pt>
                <c:pt idx="6932">
                  <c:v>0.32720271062928336</c:v>
                </c:pt>
                <c:pt idx="6933">
                  <c:v>0.30948536259072756</c:v>
                </c:pt>
                <c:pt idx="6934">
                  <c:v>0.32120269167517523</c:v>
                </c:pt>
                <c:pt idx="6935">
                  <c:v>0.32699946177978456</c:v>
                </c:pt>
                <c:pt idx="6936">
                  <c:v>0.3211627489409048</c:v>
                </c:pt>
                <c:pt idx="6937">
                  <c:v>0.32018989945336335</c:v>
                </c:pt>
                <c:pt idx="6938">
                  <c:v>0.31967434880089102</c:v>
                </c:pt>
                <c:pt idx="6939">
                  <c:v>0.31059800471658572</c:v>
                </c:pt>
                <c:pt idx="6940">
                  <c:v>0.32838633865889411</c:v>
                </c:pt>
                <c:pt idx="6941">
                  <c:v>0.32595540110480004</c:v>
                </c:pt>
                <c:pt idx="6942">
                  <c:v>0.32903812646538866</c:v>
                </c:pt>
                <c:pt idx="6943">
                  <c:v>0.31461337180816834</c:v>
                </c:pt>
                <c:pt idx="6944">
                  <c:v>0.31204498999005759</c:v>
                </c:pt>
                <c:pt idx="6945">
                  <c:v>0.31105040141117513</c:v>
                </c:pt>
                <c:pt idx="6946">
                  <c:v>0.33844272729037539</c:v>
                </c:pt>
                <c:pt idx="6947">
                  <c:v>0.31674892490729745</c:v>
                </c:pt>
                <c:pt idx="6948">
                  <c:v>0.31844419069722796</c:v>
                </c:pt>
                <c:pt idx="6949">
                  <c:v>0.31675391927399071</c:v>
                </c:pt>
                <c:pt idx="6950">
                  <c:v>0.31810670096682314</c:v>
                </c:pt>
                <c:pt idx="6951">
                  <c:v>0.30961095635241165</c:v>
                </c:pt>
                <c:pt idx="6952">
                  <c:v>0.32563280094503355</c:v>
                </c:pt>
                <c:pt idx="6953">
                  <c:v>0.31826737338793792</c:v>
                </c:pt>
                <c:pt idx="6954">
                  <c:v>0.30102090881380295</c:v>
                </c:pt>
                <c:pt idx="6955">
                  <c:v>0.33014149284744559</c:v>
                </c:pt>
                <c:pt idx="6956">
                  <c:v>0.32438957860433892</c:v>
                </c:pt>
                <c:pt idx="6957">
                  <c:v>0.33545662534786086</c:v>
                </c:pt>
                <c:pt idx="6958">
                  <c:v>0.31491895490130783</c:v>
                </c:pt>
                <c:pt idx="6959">
                  <c:v>0.33522460683446209</c:v>
                </c:pt>
                <c:pt idx="6960">
                  <c:v>0.30419363655589216</c:v>
                </c:pt>
                <c:pt idx="6961">
                  <c:v>0.31165974692764586</c:v>
                </c:pt>
                <c:pt idx="6962">
                  <c:v>0.31863563990215032</c:v>
                </c:pt>
                <c:pt idx="6963">
                  <c:v>0.31441458281583434</c:v>
                </c:pt>
                <c:pt idx="6964">
                  <c:v>0.32032043248335207</c:v>
                </c:pt>
                <c:pt idx="6965">
                  <c:v>0.32152485947350146</c:v>
                </c:pt>
                <c:pt idx="6966">
                  <c:v>0.32693291314278883</c:v>
                </c:pt>
                <c:pt idx="6967">
                  <c:v>0.31604693098474573</c:v>
                </c:pt>
                <c:pt idx="6968">
                  <c:v>0.31359096758009986</c:v>
                </c:pt>
                <c:pt idx="6969">
                  <c:v>0.32975823362082085</c:v>
                </c:pt>
                <c:pt idx="6970">
                  <c:v>0.33151568661181274</c:v>
                </c:pt>
                <c:pt idx="6971">
                  <c:v>0.32080250315305925</c:v>
                </c:pt>
                <c:pt idx="6972">
                  <c:v>0.3034530694178777</c:v>
                </c:pt>
                <c:pt idx="6973">
                  <c:v>0.32153981688974659</c:v>
                </c:pt>
                <c:pt idx="6974">
                  <c:v>0.32906952931698069</c:v>
                </c:pt>
                <c:pt idx="6975">
                  <c:v>0.32138463260264738</c:v>
                </c:pt>
                <c:pt idx="6976">
                  <c:v>0.32878112147075356</c:v>
                </c:pt>
                <c:pt idx="6977">
                  <c:v>0.3210851564743335</c:v>
                </c:pt>
                <c:pt idx="6978">
                  <c:v>0.31822543951800841</c:v>
                </c:pt>
                <c:pt idx="6979">
                  <c:v>0.33382770223173924</c:v>
                </c:pt>
                <c:pt idx="6980">
                  <c:v>0.3283627767538842</c:v>
                </c:pt>
                <c:pt idx="6981">
                  <c:v>0.3355127380585039</c:v>
                </c:pt>
                <c:pt idx="6982">
                  <c:v>0.33183731187321619</c:v>
                </c:pt>
                <c:pt idx="6983">
                  <c:v>0.31642993787078982</c:v>
                </c:pt>
                <c:pt idx="6984">
                  <c:v>0.33822901687701423</c:v>
                </c:pt>
                <c:pt idx="6985">
                  <c:v>0.33046677692427529</c:v>
                </c:pt>
                <c:pt idx="6986">
                  <c:v>0.33483104965883564</c:v>
                </c:pt>
                <c:pt idx="6987">
                  <c:v>0.31621045502052458</c:v>
                </c:pt>
                <c:pt idx="6988">
                  <c:v>0.32164243892126593</c:v>
                </c:pt>
                <c:pt idx="6989">
                  <c:v>0.3113397820051067</c:v>
                </c:pt>
                <c:pt idx="6990">
                  <c:v>0.32044462065210255</c:v>
                </c:pt>
                <c:pt idx="6991">
                  <c:v>0.31429838225222895</c:v>
                </c:pt>
                <c:pt idx="6992">
                  <c:v>0.33011898117501792</c:v>
                </c:pt>
                <c:pt idx="6993">
                  <c:v>0.32705498051170734</c:v>
                </c:pt>
                <c:pt idx="6994">
                  <c:v>0.33215111418714199</c:v>
                </c:pt>
                <c:pt idx="6995">
                  <c:v>0.32767292006939025</c:v>
                </c:pt>
                <c:pt idx="6996">
                  <c:v>0.33196949437418777</c:v>
                </c:pt>
                <c:pt idx="6997">
                  <c:v>0.31585980971536831</c:v>
                </c:pt>
                <c:pt idx="6998">
                  <c:v>0.31984847949870965</c:v>
                </c:pt>
                <c:pt idx="6999">
                  <c:v>0.31730889534474294</c:v>
                </c:pt>
                <c:pt idx="7000">
                  <c:v>0.31625558148448563</c:v>
                </c:pt>
                <c:pt idx="7001">
                  <c:v>0.33132686542595741</c:v>
                </c:pt>
                <c:pt idx="7002">
                  <c:v>0.32679482947833405</c:v>
                </c:pt>
                <c:pt idx="7003">
                  <c:v>0.32181903966196868</c:v>
                </c:pt>
                <c:pt idx="7004">
                  <c:v>0.31079694742622094</c:v>
                </c:pt>
                <c:pt idx="7005">
                  <c:v>0.32639971549208369</c:v>
                </c:pt>
                <c:pt idx="7006">
                  <c:v>0.33034630018894673</c:v>
                </c:pt>
                <c:pt idx="7007">
                  <c:v>0.31927502573780692</c:v>
                </c:pt>
                <c:pt idx="7008">
                  <c:v>0.33187850722500667</c:v>
                </c:pt>
                <c:pt idx="7009">
                  <c:v>0.31410737126871524</c:v>
                </c:pt>
                <c:pt idx="7010">
                  <c:v>0.32836045005239156</c:v>
                </c:pt>
                <c:pt idx="7011">
                  <c:v>0.31559185557583713</c:v>
                </c:pt>
                <c:pt idx="7012">
                  <c:v>0.30509748442467233</c:v>
                </c:pt>
                <c:pt idx="7013">
                  <c:v>0.32635764032379488</c:v>
                </c:pt>
                <c:pt idx="7014">
                  <c:v>0.31998733594860351</c:v>
                </c:pt>
                <c:pt idx="7015">
                  <c:v>0.32256356917035994</c:v>
                </c:pt>
                <c:pt idx="7016">
                  <c:v>0.32711284984061006</c:v>
                </c:pt>
                <c:pt idx="7017">
                  <c:v>0.31747012971456634</c:v>
                </c:pt>
                <c:pt idx="7018">
                  <c:v>0.31060191071423782</c:v>
                </c:pt>
                <c:pt idx="7019">
                  <c:v>0.31705290496080929</c:v>
                </c:pt>
                <c:pt idx="7020">
                  <c:v>0.32621162873079101</c:v>
                </c:pt>
                <c:pt idx="7021">
                  <c:v>0.31351340682015683</c:v>
                </c:pt>
                <c:pt idx="7022">
                  <c:v>0.3254236724185548</c:v>
                </c:pt>
                <c:pt idx="7023">
                  <c:v>0.31426251280393658</c:v>
                </c:pt>
                <c:pt idx="7024">
                  <c:v>0.31548636579116335</c:v>
                </c:pt>
                <c:pt idx="7025">
                  <c:v>0.31904870377869082</c:v>
                </c:pt>
                <c:pt idx="7026">
                  <c:v>0.32841343589453242</c:v>
                </c:pt>
                <c:pt idx="7027">
                  <c:v>0.31944719076130823</c:v>
                </c:pt>
                <c:pt idx="7028">
                  <c:v>0.31508133732365101</c:v>
                </c:pt>
                <c:pt idx="7029">
                  <c:v>0.32320732167778815</c:v>
                </c:pt>
                <c:pt idx="7030">
                  <c:v>0.3243756921332715</c:v>
                </c:pt>
                <c:pt idx="7031">
                  <c:v>0.33144040436413869</c:v>
                </c:pt>
                <c:pt idx="7032">
                  <c:v>0.32364632131074578</c:v>
                </c:pt>
                <c:pt idx="7033">
                  <c:v>0.33332796186031755</c:v>
                </c:pt>
                <c:pt idx="7034">
                  <c:v>0.30855493889996088</c:v>
                </c:pt>
                <c:pt idx="7035">
                  <c:v>0.33326081787378575</c:v>
                </c:pt>
                <c:pt idx="7036">
                  <c:v>0.32493537196017391</c:v>
                </c:pt>
                <c:pt idx="7037">
                  <c:v>0.32057075458360168</c:v>
                </c:pt>
                <c:pt idx="7038">
                  <c:v>0.32233936476752195</c:v>
                </c:pt>
                <c:pt idx="7039">
                  <c:v>0.31503702921800536</c:v>
                </c:pt>
                <c:pt idx="7040">
                  <c:v>0.31768109443863507</c:v>
                </c:pt>
                <c:pt idx="7041">
                  <c:v>0.31491041362508643</c:v>
                </c:pt>
                <c:pt idx="7042">
                  <c:v>0.32232346931354239</c:v>
                </c:pt>
                <c:pt idx="7043">
                  <c:v>0.34097774256563973</c:v>
                </c:pt>
                <c:pt idx="7044">
                  <c:v>0.31969313800776505</c:v>
                </c:pt>
                <c:pt idx="7045">
                  <c:v>0.31684986968651196</c:v>
                </c:pt>
                <c:pt idx="7046">
                  <c:v>0.31423955605379028</c:v>
                </c:pt>
                <c:pt idx="7047">
                  <c:v>0.32161107079975804</c:v>
                </c:pt>
                <c:pt idx="7048">
                  <c:v>0.33099324666210556</c:v>
                </c:pt>
                <c:pt idx="7049">
                  <c:v>0.32246553296457409</c:v>
                </c:pt>
                <c:pt idx="7050">
                  <c:v>0.3143155217824371</c:v>
                </c:pt>
                <c:pt idx="7051">
                  <c:v>0.31755148206572825</c:v>
                </c:pt>
                <c:pt idx="7052">
                  <c:v>0.32392801098941076</c:v>
                </c:pt>
                <c:pt idx="7053">
                  <c:v>0.32336178723753817</c:v>
                </c:pt>
                <c:pt idx="7054">
                  <c:v>0.32367072701443106</c:v>
                </c:pt>
                <c:pt idx="7055">
                  <c:v>0.31706612750189578</c:v>
                </c:pt>
                <c:pt idx="7056">
                  <c:v>0.31924395807678635</c:v>
                </c:pt>
                <c:pt idx="7057">
                  <c:v>0.32024702988294462</c:v>
                </c:pt>
                <c:pt idx="7058">
                  <c:v>0.31023919103357678</c:v>
                </c:pt>
                <c:pt idx="7059">
                  <c:v>0.31404405015683073</c:v>
                </c:pt>
                <c:pt idx="7060">
                  <c:v>0.32904247403291881</c:v>
                </c:pt>
                <c:pt idx="7061">
                  <c:v>0.32448871668936569</c:v>
                </c:pt>
                <c:pt idx="7062">
                  <c:v>0.30586216947828904</c:v>
                </c:pt>
                <c:pt idx="7063">
                  <c:v>0.32333045118616266</c:v>
                </c:pt>
                <c:pt idx="7064">
                  <c:v>0.32144428985562579</c:v>
                </c:pt>
                <c:pt idx="7065">
                  <c:v>0.33040971831366861</c:v>
                </c:pt>
                <c:pt idx="7066">
                  <c:v>0.31786138041691425</c:v>
                </c:pt>
                <c:pt idx="7067">
                  <c:v>0.32458997837464865</c:v>
                </c:pt>
                <c:pt idx="7068">
                  <c:v>0.31423511926614395</c:v>
                </c:pt>
                <c:pt idx="7069">
                  <c:v>0.32986979156425733</c:v>
                </c:pt>
                <c:pt idx="7070">
                  <c:v>0.33016758170675564</c:v>
                </c:pt>
                <c:pt idx="7071">
                  <c:v>0.32056272560377547</c:v>
                </c:pt>
                <c:pt idx="7072">
                  <c:v>0.33187252225604319</c:v>
                </c:pt>
                <c:pt idx="7073">
                  <c:v>0.30111323639799203</c:v>
                </c:pt>
                <c:pt idx="7074">
                  <c:v>0.314055178344542</c:v>
                </c:pt>
                <c:pt idx="7075">
                  <c:v>0.32299866288323681</c:v>
                </c:pt>
                <c:pt idx="7076">
                  <c:v>0.32990335630989259</c:v>
                </c:pt>
                <c:pt idx="7077">
                  <c:v>0.31804543175287037</c:v>
                </c:pt>
                <c:pt idx="7078">
                  <c:v>0.3287493615419857</c:v>
                </c:pt>
                <c:pt idx="7079">
                  <c:v>0.31008794088625657</c:v>
                </c:pt>
                <c:pt idx="7080">
                  <c:v>0.31436158945912196</c:v>
                </c:pt>
                <c:pt idx="7081">
                  <c:v>0.32400326180466488</c:v>
                </c:pt>
                <c:pt idx="7082">
                  <c:v>0.31743686106181224</c:v>
                </c:pt>
                <c:pt idx="7083">
                  <c:v>0.32699513799636493</c:v>
                </c:pt>
                <c:pt idx="7084">
                  <c:v>0.32265735026497377</c:v>
                </c:pt>
                <c:pt idx="7085">
                  <c:v>0.32984575955081963</c:v>
                </c:pt>
                <c:pt idx="7086">
                  <c:v>0.31293420689976309</c:v>
                </c:pt>
                <c:pt idx="7087">
                  <c:v>0.32790916884831467</c:v>
                </c:pt>
                <c:pt idx="7088">
                  <c:v>0.31909963936454827</c:v>
                </c:pt>
                <c:pt idx="7089">
                  <c:v>0.31228438483046239</c:v>
                </c:pt>
                <c:pt idx="7090">
                  <c:v>0.32065460629800985</c:v>
                </c:pt>
                <c:pt idx="7091">
                  <c:v>0.3095023218377031</c:v>
                </c:pt>
                <c:pt idx="7092">
                  <c:v>0.30710461899663311</c:v>
                </c:pt>
                <c:pt idx="7093">
                  <c:v>0.32050480640886353</c:v>
                </c:pt>
                <c:pt idx="7094">
                  <c:v>0.33060461246536255</c:v>
                </c:pt>
                <c:pt idx="7095">
                  <c:v>0.30765404063287405</c:v>
                </c:pt>
                <c:pt idx="7096">
                  <c:v>0.3324427515192131</c:v>
                </c:pt>
                <c:pt idx="7097">
                  <c:v>0.32028776363654154</c:v>
                </c:pt>
                <c:pt idx="7098">
                  <c:v>0.33066912746130261</c:v>
                </c:pt>
                <c:pt idx="7099">
                  <c:v>0.30131161530830286</c:v>
                </c:pt>
                <c:pt idx="7100">
                  <c:v>0.3061206009504982</c:v>
                </c:pt>
                <c:pt idx="7101">
                  <c:v>0.32028811398600021</c:v>
                </c:pt>
                <c:pt idx="7102">
                  <c:v>0.31853258808312601</c:v>
                </c:pt>
                <c:pt idx="7103">
                  <c:v>0.32324907320768498</c:v>
                </c:pt>
                <c:pt idx="7104">
                  <c:v>0.32714901544481567</c:v>
                </c:pt>
                <c:pt idx="7105">
                  <c:v>0.31377450233436699</c:v>
                </c:pt>
                <c:pt idx="7106">
                  <c:v>0.32110545984859384</c:v>
                </c:pt>
                <c:pt idx="7107">
                  <c:v>0.31244238246675349</c:v>
                </c:pt>
                <c:pt idx="7108">
                  <c:v>0.31617001201793793</c:v>
                </c:pt>
                <c:pt idx="7109">
                  <c:v>0.31577592578378699</c:v>
                </c:pt>
                <c:pt idx="7110">
                  <c:v>0.30809611283340621</c:v>
                </c:pt>
                <c:pt idx="7111">
                  <c:v>0.32554187473723273</c:v>
                </c:pt>
                <c:pt idx="7112">
                  <c:v>0.32015102216975516</c:v>
                </c:pt>
                <c:pt idx="7113">
                  <c:v>0.31929479894145762</c:v>
                </c:pt>
                <c:pt idx="7114">
                  <c:v>0.31735841249223196</c:v>
                </c:pt>
                <c:pt idx="7115">
                  <c:v>0.31846320557411723</c:v>
                </c:pt>
                <c:pt idx="7116">
                  <c:v>0.3133882081386285</c:v>
                </c:pt>
                <c:pt idx="7117">
                  <c:v>0.31399930137299054</c:v>
                </c:pt>
                <c:pt idx="7118">
                  <c:v>0.32128869528980919</c:v>
                </c:pt>
                <c:pt idx="7119">
                  <c:v>0.31543731610674375</c:v>
                </c:pt>
                <c:pt idx="7120">
                  <c:v>0.32214765619650965</c:v>
                </c:pt>
                <c:pt idx="7121">
                  <c:v>0.31461744695550781</c:v>
                </c:pt>
                <c:pt idx="7122">
                  <c:v>0.30657052172114274</c:v>
                </c:pt>
                <c:pt idx="7123">
                  <c:v>0.32059892110752586</c:v>
                </c:pt>
                <c:pt idx="7124">
                  <c:v>0.31982277754905453</c:v>
                </c:pt>
                <c:pt idx="7125">
                  <c:v>0.31504816810374753</c:v>
                </c:pt>
                <c:pt idx="7126">
                  <c:v>0.32009640734415817</c:v>
                </c:pt>
                <c:pt idx="7127">
                  <c:v>0.3156343273751937</c:v>
                </c:pt>
                <c:pt idx="7128">
                  <c:v>0.31475317818080784</c:v>
                </c:pt>
                <c:pt idx="7129">
                  <c:v>0.31913711988261739</c:v>
                </c:pt>
                <c:pt idx="7130">
                  <c:v>0.32893211467187178</c:v>
                </c:pt>
                <c:pt idx="7131">
                  <c:v>0.31781814317543822</c:v>
                </c:pt>
                <c:pt idx="7132">
                  <c:v>0.32132982836123047</c:v>
                </c:pt>
                <c:pt idx="7133">
                  <c:v>0.32509712636547894</c:v>
                </c:pt>
                <c:pt idx="7134">
                  <c:v>0.32561181748357354</c:v>
                </c:pt>
                <c:pt idx="7135">
                  <c:v>0.32076639429884257</c:v>
                </c:pt>
                <c:pt idx="7136">
                  <c:v>0.33226108204074439</c:v>
                </c:pt>
                <c:pt idx="7137">
                  <c:v>0.3217347663545741</c:v>
                </c:pt>
                <c:pt idx="7138">
                  <c:v>0.31502375427519458</c:v>
                </c:pt>
                <c:pt idx="7139">
                  <c:v>0.31462849559619166</c:v>
                </c:pt>
                <c:pt idx="7140">
                  <c:v>0.32941277412109338</c:v>
                </c:pt>
                <c:pt idx="7141">
                  <c:v>0.33057728732059505</c:v>
                </c:pt>
                <c:pt idx="7142">
                  <c:v>0.32937713566423521</c:v>
                </c:pt>
                <c:pt idx="7143">
                  <c:v>0.31907284748859144</c:v>
                </c:pt>
                <c:pt idx="7144">
                  <c:v>0.32910576115203494</c:v>
                </c:pt>
                <c:pt idx="7145">
                  <c:v>0.31660768652066829</c:v>
                </c:pt>
                <c:pt idx="7146">
                  <c:v>0.32293708794695125</c:v>
                </c:pt>
                <c:pt idx="7147">
                  <c:v>0.31867081805681152</c:v>
                </c:pt>
                <c:pt idx="7148">
                  <c:v>0.31749230846499893</c:v>
                </c:pt>
                <c:pt idx="7149">
                  <c:v>0.32673770055048745</c:v>
                </c:pt>
                <c:pt idx="7150">
                  <c:v>0.3251095501762824</c:v>
                </c:pt>
                <c:pt idx="7151">
                  <c:v>0.32162939090343368</c:v>
                </c:pt>
                <c:pt idx="7152">
                  <c:v>0.3103174603840092</c:v>
                </c:pt>
                <c:pt idx="7153">
                  <c:v>0.32103822301538487</c:v>
                </c:pt>
                <c:pt idx="7154">
                  <c:v>0.31848901011188546</c:v>
                </c:pt>
                <c:pt idx="7155">
                  <c:v>0.3259140025307522</c:v>
                </c:pt>
                <c:pt idx="7156">
                  <c:v>0.33141264794242542</c:v>
                </c:pt>
                <c:pt idx="7157">
                  <c:v>0.32437732342574699</c:v>
                </c:pt>
                <c:pt idx="7158">
                  <c:v>0.31593025051991502</c:v>
                </c:pt>
                <c:pt idx="7159">
                  <c:v>0.31617718276754636</c:v>
                </c:pt>
                <c:pt idx="7160">
                  <c:v>0.31888516025027552</c:v>
                </c:pt>
                <c:pt idx="7161">
                  <c:v>0.30570738354625659</c:v>
                </c:pt>
                <c:pt idx="7162">
                  <c:v>0.33270018275013968</c:v>
                </c:pt>
                <c:pt idx="7163">
                  <c:v>0.32348222200728272</c:v>
                </c:pt>
                <c:pt idx="7164">
                  <c:v>0.31619078398048139</c:v>
                </c:pt>
                <c:pt idx="7165">
                  <c:v>0.31392503848516118</c:v>
                </c:pt>
                <c:pt idx="7166">
                  <c:v>0.33307555346157736</c:v>
                </c:pt>
                <c:pt idx="7167">
                  <c:v>0.34150597520360404</c:v>
                </c:pt>
                <c:pt idx="7168">
                  <c:v>0.32666709072010813</c:v>
                </c:pt>
                <c:pt idx="7169">
                  <c:v>0.32870338369944641</c:v>
                </c:pt>
                <c:pt idx="7170">
                  <c:v>0.32427879488124672</c:v>
                </c:pt>
                <c:pt idx="7171">
                  <c:v>0.32166311448094759</c:v>
                </c:pt>
                <c:pt idx="7172">
                  <c:v>0.32655468219326023</c:v>
                </c:pt>
                <c:pt idx="7173">
                  <c:v>0.33813837111278777</c:v>
                </c:pt>
                <c:pt idx="7174">
                  <c:v>0.31429300685392558</c:v>
                </c:pt>
                <c:pt idx="7175">
                  <c:v>0.32190633008227421</c:v>
                </c:pt>
                <c:pt idx="7176">
                  <c:v>0.30376792559477889</c:v>
                </c:pt>
                <c:pt idx="7177">
                  <c:v>0.33405099632837332</c:v>
                </c:pt>
                <c:pt idx="7178">
                  <c:v>0.32812669235549285</c:v>
                </c:pt>
                <c:pt idx="7179">
                  <c:v>0.32808446840544592</c:v>
                </c:pt>
                <c:pt idx="7180">
                  <c:v>0.32418258368851327</c:v>
                </c:pt>
                <c:pt idx="7181">
                  <c:v>0.32942274570091645</c:v>
                </c:pt>
                <c:pt idx="7182">
                  <c:v>0.32385638972861719</c:v>
                </c:pt>
                <c:pt idx="7183">
                  <c:v>0.31706194021560474</c:v>
                </c:pt>
                <c:pt idx="7184">
                  <c:v>0.32292077261919194</c:v>
                </c:pt>
                <c:pt idx="7185">
                  <c:v>0.31912677512524645</c:v>
                </c:pt>
                <c:pt idx="7186">
                  <c:v>0.32697369319104796</c:v>
                </c:pt>
                <c:pt idx="7187">
                  <c:v>0.323262890735595</c:v>
                </c:pt>
                <c:pt idx="7188">
                  <c:v>0.32796122914570208</c:v>
                </c:pt>
                <c:pt idx="7189">
                  <c:v>0.313713962809896</c:v>
                </c:pt>
                <c:pt idx="7190">
                  <c:v>0.31472351341131144</c:v>
                </c:pt>
                <c:pt idx="7191">
                  <c:v>0.32188631478140783</c:v>
                </c:pt>
                <c:pt idx="7192">
                  <c:v>0.32142586474842799</c:v>
                </c:pt>
                <c:pt idx="7193">
                  <c:v>0.3159632147375363</c:v>
                </c:pt>
                <c:pt idx="7194">
                  <c:v>0.32433883311606859</c:v>
                </c:pt>
                <c:pt idx="7195">
                  <c:v>0.31871676329400966</c:v>
                </c:pt>
                <c:pt idx="7196">
                  <c:v>0.33531598212246677</c:v>
                </c:pt>
                <c:pt idx="7197">
                  <c:v>0.32163286616335551</c:v>
                </c:pt>
                <c:pt idx="7198">
                  <c:v>0.31760409606516282</c:v>
                </c:pt>
                <c:pt idx="7199">
                  <c:v>0.32460498026364104</c:v>
                </c:pt>
                <c:pt idx="7200">
                  <c:v>0.31973005134314059</c:v>
                </c:pt>
                <c:pt idx="7201">
                  <c:v>0.3236972066753146</c:v>
                </c:pt>
                <c:pt idx="7202">
                  <c:v>0.31979974604356176</c:v>
                </c:pt>
                <c:pt idx="7203">
                  <c:v>0.32306780825522274</c:v>
                </c:pt>
                <c:pt idx="7204">
                  <c:v>0.32417743117915665</c:v>
                </c:pt>
                <c:pt idx="7205">
                  <c:v>0.31951599323901547</c:v>
                </c:pt>
                <c:pt idx="7206">
                  <c:v>0.31089437760771887</c:v>
                </c:pt>
                <c:pt idx="7207">
                  <c:v>0.30677862846055992</c:v>
                </c:pt>
                <c:pt idx="7208">
                  <c:v>0.32497370084584565</c:v>
                </c:pt>
                <c:pt idx="7209">
                  <c:v>0.33030670372397192</c:v>
                </c:pt>
                <c:pt idx="7210">
                  <c:v>0.32425144001525863</c:v>
                </c:pt>
                <c:pt idx="7211">
                  <c:v>0.32343148349323902</c:v>
                </c:pt>
                <c:pt idx="7212">
                  <c:v>0.31849515414646912</c:v>
                </c:pt>
                <c:pt idx="7213">
                  <c:v>0.32912611129550851</c:v>
                </c:pt>
                <c:pt idx="7214">
                  <c:v>0.31840260868445469</c:v>
                </c:pt>
                <c:pt idx="7215">
                  <c:v>0.32520038155968889</c:v>
                </c:pt>
                <c:pt idx="7216">
                  <c:v>0.32067099571987134</c:v>
                </c:pt>
                <c:pt idx="7217">
                  <c:v>0.31809519362476663</c:v>
                </c:pt>
                <c:pt idx="7218">
                  <c:v>0.32641907180551422</c:v>
                </c:pt>
                <c:pt idx="7219">
                  <c:v>0.32853378211108786</c:v>
                </c:pt>
                <c:pt idx="7220">
                  <c:v>0.32522394834220991</c:v>
                </c:pt>
                <c:pt idx="7221">
                  <c:v>0.32270591352150202</c:v>
                </c:pt>
                <c:pt idx="7222">
                  <c:v>0.31099055515018348</c:v>
                </c:pt>
                <c:pt idx="7223">
                  <c:v>0.3274114769816977</c:v>
                </c:pt>
                <c:pt idx="7224">
                  <c:v>0.31938244867939286</c:v>
                </c:pt>
                <c:pt idx="7225">
                  <c:v>0.30928807035701855</c:v>
                </c:pt>
                <c:pt idx="7226">
                  <c:v>0.32719940129983555</c:v>
                </c:pt>
                <c:pt idx="7227">
                  <c:v>0.33167814982069466</c:v>
                </c:pt>
                <c:pt idx="7228">
                  <c:v>0.31469800507132417</c:v>
                </c:pt>
                <c:pt idx="7229">
                  <c:v>0.32200848900981094</c:v>
                </c:pt>
                <c:pt idx="7230">
                  <c:v>0.32986952343847581</c:v>
                </c:pt>
                <c:pt idx="7231">
                  <c:v>0.32136837116195172</c:v>
                </c:pt>
                <c:pt idx="7232">
                  <c:v>0.31532280702576776</c:v>
                </c:pt>
                <c:pt idx="7233">
                  <c:v>0.32708556607358286</c:v>
                </c:pt>
                <c:pt idx="7234">
                  <c:v>0.32367691819800415</c:v>
                </c:pt>
                <c:pt idx="7235">
                  <c:v>0.32520263919523462</c:v>
                </c:pt>
                <c:pt idx="7236">
                  <c:v>0.32271687017931983</c:v>
                </c:pt>
                <c:pt idx="7237">
                  <c:v>0.32417253270921742</c:v>
                </c:pt>
                <c:pt idx="7238">
                  <c:v>0.32053011251397689</c:v>
                </c:pt>
                <c:pt idx="7239">
                  <c:v>0.31538394397895864</c:v>
                </c:pt>
                <c:pt idx="7240">
                  <c:v>0.31547171133629798</c:v>
                </c:pt>
                <c:pt idx="7241">
                  <c:v>0.31317350760722962</c:v>
                </c:pt>
                <c:pt idx="7242">
                  <c:v>0.33341047005189151</c:v>
                </c:pt>
                <c:pt idx="7243">
                  <c:v>0.32156467671410821</c:v>
                </c:pt>
                <c:pt idx="7244">
                  <c:v>0.3159199359075856</c:v>
                </c:pt>
                <c:pt idx="7245">
                  <c:v>0.31410699104882406</c:v>
                </c:pt>
                <c:pt idx="7246">
                  <c:v>0.32568001793931739</c:v>
                </c:pt>
                <c:pt idx="7247">
                  <c:v>0.32141269081028878</c:v>
                </c:pt>
                <c:pt idx="7248">
                  <c:v>0.32497958971678609</c:v>
                </c:pt>
                <c:pt idx="7249">
                  <c:v>0.32143509578546625</c:v>
                </c:pt>
                <c:pt idx="7250">
                  <c:v>0.31918890339485367</c:v>
                </c:pt>
                <c:pt idx="7251">
                  <c:v>0.31693119801822256</c:v>
                </c:pt>
                <c:pt idx="7252">
                  <c:v>0.31089305455095606</c:v>
                </c:pt>
                <c:pt idx="7253">
                  <c:v>0.33493162060462722</c:v>
                </c:pt>
                <c:pt idx="7254">
                  <c:v>0.32217598835742112</c:v>
                </c:pt>
                <c:pt idx="7255">
                  <c:v>0.32019754777972564</c:v>
                </c:pt>
                <c:pt idx="7256">
                  <c:v>0.33104978103317839</c:v>
                </c:pt>
                <c:pt idx="7257">
                  <c:v>0.31469917031333722</c:v>
                </c:pt>
                <c:pt idx="7258">
                  <c:v>0.31651144367018824</c:v>
                </c:pt>
                <c:pt idx="7259">
                  <c:v>0.32480072775008551</c:v>
                </c:pt>
                <c:pt idx="7260">
                  <c:v>0.32678956830181227</c:v>
                </c:pt>
                <c:pt idx="7261">
                  <c:v>0.3230938003354738</c:v>
                </c:pt>
                <c:pt idx="7262">
                  <c:v>0.3210698309542413</c:v>
                </c:pt>
                <c:pt idx="7263">
                  <c:v>0.32527091779499567</c:v>
                </c:pt>
                <c:pt idx="7264">
                  <c:v>0.33358216666529839</c:v>
                </c:pt>
                <c:pt idx="7265">
                  <c:v>0.31972935509379408</c:v>
                </c:pt>
                <c:pt idx="7266">
                  <c:v>0.32766952209481914</c:v>
                </c:pt>
                <c:pt idx="7267">
                  <c:v>0.32568424940567681</c:v>
                </c:pt>
                <c:pt idx="7268">
                  <c:v>0.31497348840711814</c:v>
                </c:pt>
                <c:pt idx="7269">
                  <c:v>0.32130374364838454</c:v>
                </c:pt>
                <c:pt idx="7270">
                  <c:v>0.31617783133121502</c:v>
                </c:pt>
                <c:pt idx="7271">
                  <c:v>0.31564462205938937</c:v>
                </c:pt>
                <c:pt idx="7272">
                  <c:v>0.3031305197633547</c:v>
                </c:pt>
                <c:pt idx="7273">
                  <c:v>0.32485366956956319</c:v>
                </c:pt>
                <c:pt idx="7274">
                  <c:v>0.33649477828149871</c:v>
                </c:pt>
                <c:pt idx="7275">
                  <c:v>0.32101355251210251</c:v>
                </c:pt>
                <c:pt idx="7276">
                  <c:v>0.33220828017104886</c:v>
                </c:pt>
                <c:pt idx="7277">
                  <c:v>0.33657388419760798</c:v>
                </c:pt>
                <c:pt idx="7278">
                  <c:v>0.31172528445652004</c:v>
                </c:pt>
                <c:pt idx="7279">
                  <c:v>0.31905241343853336</c:v>
                </c:pt>
                <c:pt idx="7280">
                  <c:v>0.3267480034294572</c:v>
                </c:pt>
                <c:pt idx="7281">
                  <c:v>0.32600067431755386</c:v>
                </c:pt>
                <c:pt idx="7282">
                  <c:v>0.31681944157415093</c:v>
                </c:pt>
                <c:pt idx="7283">
                  <c:v>0.33301890999949357</c:v>
                </c:pt>
                <c:pt idx="7284">
                  <c:v>0.31217493385528033</c:v>
                </c:pt>
                <c:pt idx="7285">
                  <c:v>0.32505572759341328</c:v>
                </c:pt>
                <c:pt idx="7286">
                  <c:v>0.31952056202458751</c:v>
                </c:pt>
                <c:pt idx="7287">
                  <c:v>0.32256521379320091</c:v>
                </c:pt>
                <c:pt idx="7288">
                  <c:v>0.33124343623745356</c:v>
                </c:pt>
                <c:pt idx="7289">
                  <c:v>0.32883125210132491</c:v>
                </c:pt>
                <c:pt idx="7290">
                  <c:v>0.31918604138272177</c:v>
                </c:pt>
                <c:pt idx="7291">
                  <c:v>0.32411774216154166</c:v>
                </c:pt>
                <c:pt idx="7292">
                  <c:v>0.31678316966813902</c:v>
                </c:pt>
                <c:pt idx="7293">
                  <c:v>0.31758073215848437</c:v>
                </c:pt>
                <c:pt idx="7294">
                  <c:v>0.32787333982368777</c:v>
                </c:pt>
                <c:pt idx="7295">
                  <c:v>0.31001939662588029</c:v>
                </c:pt>
                <c:pt idx="7296">
                  <c:v>0.32599140427443268</c:v>
                </c:pt>
                <c:pt idx="7297">
                  <c:v>0.32191911179417843</c:v>
                </c:pt>
                <c:pt idx="7298">
                  <c:v>0.33217578878290266</c:v>
                </c:pt>
                <c:pt idx="7299">
                  <c:v>0.32897367040952685</c:v>
                </c:pt>
                <c:pt idx="7300">
                  <c:v>0.30989133215359521</c:v>
                </c:pt>
                <c:pt idx="7301">
                  <c:v>0.32527055618926182</c:v>
                </c:pt>
                <c:pt idx="7302">
                  <c:v>0.31447874179124968</c:v>
                </c:pt>
                <c:pt idx="7303">
                  <c:v>0.31988594243381385</c:v>
                </c:pt>
                <c:pt idx="7304">
                  <c:v>0.32762675168256339</c:v>
                </c:pt>
                <c:pt idx="7305">
                  <c:v>0.3227973430672465</c:v>
                </c:pt>
                <c:pt idx="7306">
                  <c:v>0.33555068687228029</c:v>
                </c:pt>
                <c:pt idx="7307">
                  <c:v>0.30724938882693431</c:v>
                </c:pt>
                <c:pt idx="7308">
                  <c:v>0.32367068365722163</c:v>
                </c:pt>
                <c:pt idx="7309">
                  <c:v>0.31851009359527122</c:v>
                </c:pt>
                <c:pt idx="7310">
                  <c:v>0.32829514927362952</c:v>
                </c:pt>
                <c:pt idx="7311">
                  <c:v>0.32119852534844551</c:v>
                </c:pt>
                <c:pt idx="7312">
                  <c:v>0.32595324458712654</c:v>
                </c:pt>
                <c:pt idx="7313">
                  <c:v>0.3130042459503698</c:v>
                </c:pt>
                <c:pt idx="7314">
                  <c:v>0.32903887734155018</c:v>
                </c:pt>
                <c:pt idx="7315">
                  <c:v>0.32383133502159334</c:v>
                </c:pt>
                <c:pt idx="7316">
                  <c:v>0.32049717277959133</c:v>
                </c:pt>
                <c:pt idx="7317">
                  <c:v>0.32141039494606072</c:v>
                </c:pt>
                <c:pt idx="7318">
                  <c:v>0.31109277814175695</c:v>
                </c:pt>
                <c:pt idx="7319">
                  <c:v>0.32835371137088043</c:v>
                </c:pt>
                <c:pt idx="7320">
                  <c:v>0.31843492539853502</c:v>
                </c:pt>
                <c:pt idx="7321">
                  <c:v>0.32570528355115091</c:v>
                </c:pt>
                <c:pt idx="7322">
                  <c:v>0.32242469295400716</c:v>
                </c:pt>
                <c:pt idx="7323">
                  <c:v>0.3231132661648346</c:v>
                </c:pt>
                <c:pt idx="7324">
                  <c:v>0.31792488781524442</c:v>
                </c:pt>
                <c:pt idx="7325">
                  <c:v>0.32292536560435203</c:v>
                </c:pt>
                <c:pt idx="7326">
                  <c:v>0.32268497656414663</c:v>
                </c:pt>
                <c:pt idx="7327">
                  <c:v>0.31009581873575076</c:v>
                </c:pt>
                <c:pt idx="7328">
                  <c:v>0.32310416390750352</c:v>
                </c:pt>
                <c:pt idx="7329">
                  <c:v>0.33197613261598069</c:v>
                </c:pt>
                <c:pt idx="7330">
                  <c:v>0.32689737511885231</c:v>
                </c:pt>
                <c:pt idx="7331">
                  <c:v>0.31905039999256835</c:v>
                </c:pt>
                <c:pt idx="7332">
                  <c:v>0.31839760956527485</c:v>
                </c:pt>
                <c:pt idx="7333">
                  <c:v>0.33951337298636319</c:v>
                </c:pt>
                <c:pt idx="7334">
                  <c:v>0.3242069907668535</c:v>
                </c:pt>
                <c:pt idx="7335">
                  <c:v>0.31505236520789137</c:v>
                </c:pt>
                <c:pt idx="7336">
                  <c:v>0.32806245528203537</c:v>
                </c:pt>
                <c:pt idx="7337">
                  <c:v>0.32482933030778627</c:v>
                </c:pt>
                <c:pt idx="7338">
                  <c:v>0.32843656347698114</c:v>
                </c:pt>
                <c:pt idx="7339">
                  <c:v>0.30412781423847329</c:v>
                </c:pt>
                <c:pt idx="7340">
                  <c:v>0.31582065715681273</c:v>
                </c:pt>
                <c:pt idx="7341">
                  <c:v>0.31339958490139752</c:v>
                </c:pt>
                <c:pt idx="7342">
                  <c:v>0.32434217915402885</c:v>
                </c:pt>
                <c:pt idx="7343">
                  <c:v>0.3211552458164908</c:v>
                </c:pt>
                <c:pt idx="7344">
                  <c:v>0.32647361035059452</c:v>
                </c:pt>
                <c:pt idx="7345">
                  <c:v>0.31880579831560196</c:v>
                </c:pt>
                <c:pt idx="7346">
                  <c:v>0.32625928837636597</c:v>
                </c:pt>
                <c:pt idx="7347">
                  <c:v>0.30839364223067189</c:v>
                </c:pt>
                <c:pt idx="7348">
                  <c:v>0.33012269740145322</c:v>
                </c:pt>
                <c:pt idx="7349">
                  <c:v>0.31599419764451964</c:v>
                </c:pt>
                <c:pt idx="7350">
                  <c:v>0.33209184200901121</c:v>
                </c:pt>
                <c:pt idx="7351">
                  <c:v>0.32734442630784999</c:v>
                </c:pt>
                <c:pt idx="7352">
                  <c:v>0.32083321292377054</c:v>
                </c:pt>
                <c:pt idx="7353">
                  <c:v>0.32087907765844026</c:v>
                </c:pt>
                <c:pt idx="7354">
                  <c:v>0.31837699357801469</c:v>
                </c:pt>
                <c:pt idx="7355">
                  <c:v>0.3152268747260959</c:v>
                </c:pt>
                <c:pt idx="7356">
                  <c:v>0.31780736267405307</c:v>
                </c:pt>
                <c:pt idx="7357">
                  <c:v>0.33701000305656792</c:v>
                </c:pt>
                <c:pt idx="7358">
                  <c:v>0.30903514071457938</c:v>
                </c:pt>
                <c:pt idx="7359">
                  <c:v>0.31387074279281374</c:v>
                </c:pt>
                <c:pt idx="7360">
                  <c:v>0.31835024317047067</c:v>
                </c:pt>
                <c:pt idx="7361">
                  <c:v>0.3141783153661255</c:v>
                </c:pt>
                <c:pt idx="7362">
                  <c:v>0.32643815052748171</c:v>
                </c:pt>
                <c:pt idx="7363">
                  <c:v>0.32537960713825287</c:v>
                </c:pt>
                <c:pt idx="7364">
                  <c:v>0.32492980117060949</c:v>
                </c:pt>
                <c:pt idx="7365">
                  <c:v>0.32550464701277981</c:v>
                </c:pt>
                <c:pt idx="7366">
                  <c:v>0.32013516980513568</c:v>
                </c:pt>
                <c:pt idx="7367">
                  <c:v>0.32268637380950516</c:v>
                </c:pt>
                <c:pt idx="7368">
                  <c:v>0.3230741578923278</c:v>
                </c:pt>
                <c:pt idx="7369">
                  <c:v>0.3215919914894444</c:v>
                </c:pt>
                <c:pt idx="7370">
                  <c:v>0.32921494494191711</c:v>
                </c:pt>
                <c:pt idx="7371">
                  <c:v>0.32530497501185029</c:v>
                </c:pt>
                <c:pt idx="7372">
                  <c:v>0.32314759810606852</c:v>
                </c:pt>
                <c:pt idx="7373">
                  <c:v>0.32093814204677501</c:v>
                </c:pt>
                <c:pt idx="7374">
                  <c:v>0.34500984903362231</c:v>
                </c:pt>
                <c:pt idx="7375">
                  <c:v>0.32776247445550288</c:v>
                </c:pt>
                <c:pt idx="7376">
                  <c:v>0.32445794479205703</c:v>
                </c:pt>
                <c:pt idx="7377">
                  <c:v>0.32224386660945376</c:v>
                </c:pt>
                <c:pt idx="7378">
                  <c:v>0.31443465459521203</c:v>
                </c:pt>
                <c:pt idx="7379">
                  <c:v>0.3200140160204541</c:v>
                </c:pt>
                <c:pt idx="7380">
                  <c:v>0.33093844352681501</c:v>
                </c:pt>
                <c:pt idx="7381">
                  <c:v>0.33102816177297045</c:v>
                </c:pt>
                <c:pt idx="7382">
                  <c:v>0.32656461698936035</c:v>
                </c:pt>
                <c:pt idx="7383">
                  <c:v>0.32860166096296461</c:v>
                </c:pt>
                <c:pt idx="7384">
                  <c:v>0.31247250785750913</c:v>
                </c:pt>
                <c:pt idx="7385">
                  <c:v>0.319781847983166</c:v>
                </c:pt>
                <c:pt idx="7386">
                  <c:v>0.3234078522485363</c:v>
                </c:pt>
                <c:pt idx="7387">
                  <c:v>0.32221682163749404</c:v>
                </c:pt>
                <c:pt idx="7388">
                  <c:v>0.32148559877941529</c:v>
                </c:pt>
                <c:pt idx="7389">
                  <c:v>0.33191689045123374</c:v>
                </c:pt>
                <c:pt idx="7390">
                  <c:v>0.32417295184872663</c:v>
                </c:pt>
                <c:pt idx="7391">
                  <c:v>0.34482609312156171</c:v>
                </c:pt>
                <c:pt idx="7392">
                  <c:v>0.32591902105816128</c:v>
                </c:pt>
                <c:pt idx="7393">
                  <c:v>0.31592879732287493</c:v>
                </c:pt>
                <c:pt idx="7394">
                  <c:v>0.3163698086949745</c:v>
                </c:pt>
                <c:pt idx="7395">
                  <c:v>0.3221588288224887</c:v>
                </c:pt>
                <c:pt idx="7396">
                  <c:v>0.3216622598096599</c:v>
                </c:pt>
                <c:pt idx="7397">
                  <c:v>0.30901434242039266</c:v>
                </c:pt>
                <c:pt idx="7398">
                  <c:v>0.3227786026713978</c:v>
                </c:pt>
                <c:pt idx="7399">
                  <c:v>0.3288995789972744</c:v>
                </c:pt>
                <c:pt idx="7400">
                  <c:v>0.31420810688861228</c:v>
                </c:pt>
                <c:pt idx="7401">
                  <c:v>0.31827342434783046</c:v>
                </c:pt>
                <c:pt idx="7402">
                  <c:v>0.31749844072287714</c:v>
                </c:pt>
                <c:pt idx="7403">
                  <c:v>0.32286659786486138</c:v>
                </c:pt>
                <c:pt idx="7404">
                  <c:v>0.32444520678134436</c:v>
                </c:pt>
                <c:pt idx="7405">
                  <c:v>0.3208005762965821</c:v>
                </c:pt>
                <c:pt idx="7406">
                  <c:v>0.31771698044099572</c:v>
                </c:pt>
                <c:pt idx="7407">
                  <c:v>0.32834529163481291</c:v>
                </c:pt>
                <c:pt idx="7408">
                  <c:v>0.30935748228498272</c:v>
                </c:pt>
                <c:pt idx="7409">
                  <c:v>0.32977813810138257</c:v>
                </c:pt>
                <c:pt idx="7410">
                  <c:v>0.31144969095739322</c:v>
                </c:pt>
                <c:pt idx="7411">
                  <c:v>0.31634565815359172</c:v>
                </c:pt>
                <c:pt idx="7412">
                  <c:v>0.32118633561029886</c:v>
                </c:pt>
                <c:pt idx="7413">
                  <c:v>0.31980200607134768</c:v>
                </c:pt>
                <c:pt idx="7414">
                  <c:v>0.31626898586629859</c:v>
                </c:pt>
                <c:pt idx="7415">
                  <c:v>0.32492206487000286</c:v>
                </c:pt>
                <c:pt idx="7416">
                  <c:v>0.32678889337481565</c:v>
                </c:pt>
                <c:pt idx="7417">
                  <c:v>0.31884239971022954</c:v>
                </c:pt>
                <c:pt idx="7418">
                  <c:v>0.32279210368242395</c:v>
                </c:pt>
                <c:pt idx="7419">
                  <c:v>0.31995878863429883</c:v>
                </c:pt>
                <c:pt idx="7420">
                  <c:v>0.32762866003339747</c:v>
                </c:pt>
                <c:pt idx="7421">
                  <c:v>0.32150540844563336</c:v>
                </c:pt>
                <c:pt idx="7422">
                  <c:v>0.32131585495680137</c:v>
                </c:pt>
                <c:pt idx="7423">
                  <c:v>0.32455081251263357</c:v>
                </c:pt>
                <c:pt idx="7424">
                  <c:v>0.33791064027149698</c:v>
                </c:pt>
                <c:pt idx="7425">
                  <c:v>0.3153700800691126</c:v>
                </c:pt>
                <c:pt idx="7426">
                  <c:v>0.32999161766152418</c:v>
                </c:pt>
                <c:pt idx="7427">
                  <c:v>0.33225670113009242</c:v>
                </c:pt>
                <c:pt idx="7428">
                  <c:v>0.31714453174934154</c:v>
                </c:pt>
                <c:pt idx="7429">
                  <c:v>0.32858623383397312</c:v>
                </c:pt>
                <c:pt idx="7430">
                  <c:v>0.32783505226673837</c:v>
                </c:pt>
                <c:pt idx="7431">
                  <c:v>0.31333859498356742</c:v>
                </c:pt>
                <c:pt idx="7432">
                  <c:v>0.31234673657364531</c:v>
                </c:pt>
                <c:pt idx="7433">
                  <c:v>0.3191806213048467</c:v>
                </c:pt>
                <c:pt idx="7434">
                  <c:v>0.30086004719406362</c:v>
                </c:pt>
                <c:pt idx="7435">
                  <c:v>0.32476725539767448</c:v>
                </c:pt>
                <c:pt idx="7436">
                  <c:v>0.30109605612027368</c:v>
                </c:pt>
                <c:pt idx="7437">
                  <c:v>0.32828196323726588</c:v>
                </c:pt>
                <c:pt idx="7438">
                  <c:v>0.31493719941803167</c:v>
                </c:pt>
                <c:pt idx="7439">
                  <c:v>0.32572562371194569</c:v>
                </c:pt>
                <c:pt idx="7440">
                  <c:v>0.31893154563041148</c:v>
                </c:pt>
                <c:pt idx="7441">
                  <c:v>0.31405846426950246</c:v>
                </c:pt>
                <c:pt idx="7442">
                  <c:v>0.31014962274645896</c:v>
                </c:pt>
                <c:pt idx="7443">
                  <c:v>0.32132754278955489</c:v>
                </c:pt>
                <c:pt idx="7444">
                  <c:v>0.33317323148600797</c:v>
                </c:pt>
                <c:pt idx="7445">
                  <c:v>0.32305268919746627</c:v>
                </c:pt>
                <c:pt idx="7446">
                  <c:v>0.31742937173957664</c:v>
                </c:pt>
                <c:pt idx="7447">
                  <c:v>0.33119898369049772</c:v>
                </c:pt>
                <c:pt idx="7448">
                  <c:v>0.31926924627712894</c:v>
                </c:pt>
                <c:pt idx="7449">
                  <c:v>0.32326729322773512</c:v>
                </c:pt>
                <c:pt idx="7450">
                  <c:v>0.31727428526830537</c:v>
                </c:pt>
                <c:pt idx="7451">
                  <c:v>0.32450357971402466</c:v>
                </c:pt>
                <c:pt idx="7452">
                  <c:v>0.31961365033880251</c:v>
                </c:pt>
                <c:pt idx="7453">
                  <c:v>0.32194179675976753</c:v>
                </c:pt>
                <c:pt idx="7454">
                  <c:v>0.32168443745008712</c:v>
                </c:pt>
                <c:pt idx="7455">
                  <c:v>0.3300017453051709</c:v>
                </c:pt>
                <c:pt idx="7456">
                  <c:v>0.31080495230162053</c:v>
                </c:pt>
                <c:pt idx="7457">
                  <c:v>0.32361202516434584</c:v>
                </c:pt>
                <c:pt idx="7458">
                  <c:v>0.31420431204786547</c:v>
                </c:pt>
                <c:pt idx="7459">
                  <c:v>0.32868082733822879</c:v>
                </c:pt>
                <c:pt idx="7460">
                  <c:v>0.32226768429801611</c:v>
                </c:pt>
                <c:pt idx="7461">
                  <c:v>0.3159026455747338</c:v>
                </c:pt>
                <c:pt idx="7462">
                  <c:v>0.33484931388204975</c:v>
                </c:pt>
                <c:pt idx="7463">
                  <c:v>0.32647458830786857</c:v>
                </c:pt>
                <c:pt idx="7464">
                  <c:v>0.32773691541994032</c:v>
                </c:pt>
                <c:pt idx="7465">
                  <c:v>0.32543073037369141</c:v>
                </c:pt>
                <c:pt idx="7466">
                  <c:v>0.32107428919733794</c:v>
                </c:pt>
                <c:pt idx="7467">
                  <c:v>0.32543668063835562</c:v>
                </c:pt>
                <c:pt idx="7468">
                  <c:v>0.32441425381124911</c:v>
                </c:pt>
                <c:pt idx="7469">
                  <c:v>0.30546648258340769</c:v>
                </c:pt>
                <c:pt idx="7470">
                  <c:v>0.31714349675948572</c:v>
                </c:pt>
                <c:pt idx="7471">
                  <c:v>0.32082537723908533</c:v>
                </c:pt>
                <c:pt idx="7472">
                  <c:v>0.3149990146138934</c:v>
                </c:pt>
                <c:pt idx="7473">
                  <c:v>0.3238328790845495</c:v>
                </c:pt>
                <c:pt idx="7474">
                  <c:v>0.3192511061408233</c:v>
                </c:pt>
                <c:pt idx="7475">
                  <c:v>0.33312641462855752</c:v>
                </c:pt>
                <c:pt idx="7476">
                  <c:v>0.31384571273189243</c:v>
                </c:pt>
                <c:pt idx="7477">
                  <c:v>0.31803747771337271</c:v>
                </c:pt>
                <c:pt idx="7478">
                  <c:v>0.32840902070459621</c:v>
                </c:pt>
                <c:pt idx="7479">
                  <c:v>0.31533134938690582</c:v>
                </c:pt>
                <c:pt idx="7480">
                  <c:v>0.32441714344502487</c:v>
                </c:pt>
                <c:pt idx="7481">
                  <c:v>0.32156078799905607</c:v>
                </c:pt>
                <c:pt idx="7482">
                  <c:v>0.31392953262550449</c:v>
                </c:pt>
                <c:pt idx="7483">
                  <c:v>0.31854358818846051</c:v>
                </c:pt>
                <c:pt idx="7484">
                  <c:v>0.33340560480482428</c:v>
                </c:pt>
                <c:pt idx="7485">
                  <c:v>0.33379464702925188</c:v>
                </c:pt>
                <c:pt idx="7486">
                  <c:v>0.34502398228366982</c:v>
                </c:pt>
                <c:pt idx="7487">
                  <c:v>0.33167458694124974</c:v>
                </c:pt>
                <c:pt idx="7488">
                  <c:v>0.3237161654167065</c:v>
                </c:pt>
                <c:pt idx="7489">
                  <c:v>0.32234828183624398</c:v>
                </c:pt>
                <c:pt idx="7490">
                  <c:v>0.32453575041395616</c:v>
                </c:pt>
                <c:pt idx="7491">
                  <c:v>0.32063421608255172</c:v>
                </c:pt>
                <c:pt idx="7492">
                  <c:v>0.31716662211572522</c:v>
                </c:pt>
                <c:pt idx="7493">
                  <c:v>0.31538990385408594</c:v>
                </c:pt>
                <c:pt idx="7494">
                  <c:v>0.31765007832508046</c:v>
                </c:pt>
                <c:pt idx="7495">
                  <c:v>0.31955457574501756</c:v>
                </c:pt>
                <c:pt idx="7496">
                  <c:v>0.32719982862060382</c:v>
                </c:pt>
                <c:pt idx="7497">
                  <c:v>0.32004305841661029</c:v>
                </c:pt>
                <c:pt idx="7498">
                  <c:v>0.32552046491075093</c:v>
                </c:pt>
                <c:pt idx="7499">
                  <c:v>0.33006015328336091</c:v>
                </c:pt>
                <c:pt idx="7500">
                  <c:v>0.32157379868108737</c:v>
                </c:pt>
                <c:pt idx="7501">
                  <c:v>0.31915018434337883</c:v>
                </c:pt>
                <c:pt idx="7502">
                  <c:v>0.32669006426199199</c:v>
                </c:pt>
                <c:pt idx="7503">
                  <c:v>0.33276849237565287</c:v>
                </c:pt>
                <c:pt idx="7504">
                  <c:v>0.31809852030344576</c:v>
                </c:pt>
                <c:pt idx="7505">
                  <c:v>0.32560938819331808</c:v>
                </c:pt>
                <c:pt idx="7506">
                  <c:v>0.32386954518232547</c:v>
                </c:pt>
                <c:pt idx="7507">
                  <c:v>0.32938386569883987</c:v>
                </c:pt>
                <c:pt idx="7508">
                  <c:v>0.31955448990407131</c:v>
                </c:pt>
                <c:pt idx="7509">
                  <c:v>0.32929691188605204</c:v>
                </c:pt>
                <c:pt idx="7510">
                  <c:v>0.3345606573201223</c:v>
                </c:pt>
                <c:pt idx="7511">
                  <c:v>0.328813547714222</c:v>
                </c:pt>
                <c:pt idx="7512">
                  <c:v>0.31947809255156889</c:v>
                </c:pt>
                <c:pt idx="7513">
                  <c:v>0.32307123558746498</c:v>
                </c:pt>
                <c:pt idx="7514">
                  <c:v>0.32319216333485862</c:v>
                </c:pt>
                <c:pt idx="7515">
                  <c:v>0.32851374916504827</c:v>
                </c:pt>
                <c:pt idx="7516">
                  <c:v>0.31960102235854759</c:v>
                </c:pt>
                <c:pt idx="7517">
                  <c:v>0.33058722981859007</c:v>
                </c:pt>
                <c:pt idx="7518">
                  <c:v>0.32511930377560389</c:v>
                </c:pt>
                <c:pt idx="7519">
                  <c:v>0.32696733884466445</c:v>
                </c:pt>
                <c:pt idx="7520">
                  <c:v>0.3248523073953351</c:v>
                </c:pt>
                <c:pt idx="7521">
                  <c:v>0.31008228763729578</c:v>
                </c:pt>
                <c:pt idx="7522">
                  <c:v>0.31115758642381236</c:v>
                </c:pt>
                <c:pt idx="7523">
                  <c:v>0.32085947365188172</c:v>
                </c:pt>
                <c:pt idx="7524">
                  <c:v>0.33000573541321893</c:v>
                </c:pt>
                <c:pt idx="7525">
                  <c:v>0.33275570307976898</c:v>
                </c:pt>
                <c:pt idx="7526">
                  <c:v>0.3183668564331098</c:v>
                </c:pt>
                <c:pt idx="7527">
                  <c:v>0.32227721118868913</c:v>
                </c:pt>
                <c:pt idx="7528">
                  <c:v>0.32131157709888136</c:v>
                </c:pt>
                <c:pt idx="7529">
                  <c:v>0.31576959904331958</c:v>
                </c:pt>
                <c:pt idx="7530">
                  <c:v>0.33123891717452791</c:v>
                </c:pt>
                <c:pt idx="7531">
                  <c:v>0.31376121307635174</c:v>
                </c:pt>
                <c:pt idx="7532">
                  <c:v>0.31884224901433134</c:v>
                </c:pt>
                <c:pt idx="7533">
                  <c:v>0.32402296949049592</c:v>
                </c:pt>
                <c:pt idx="7534">
                  <c:v>0.31723052718741906</c:v>
                </c:pt>
                <c:pt idx="7535">
                  <c:v>0.33003509569742029</c:v>
                </c:pt>
                <c:pt idx="7536">
                  <c:v>0.32461722624152739</c:v>
                </c:pt>
                <c:pt idx="7537">
                  <c:v>0.31229910551188805</c:v>
                </c:pt>
                <c:pt idx="7538">
                  <c:v>0.32899138613389445</c:v>
                </c:pt>
                <c:pt idx="7539">
                  <c:v>0.32799371070451289</c:v>
                </c:pt>
                <c:pt idx="7540">
                  <c:v>0.31899124274420132</c:v>
                </c:pt>
                <c:pt idx="7541">
                  <c:v>0.32327160030806168</c:v>
                </c:pt>
                <c:pt idx="7542">
                  <c:v>0.32568678616433927</c:v>
                </c:pt>
                <c:pt idx="7543">
                  <c:v>0.31900712935563291</c:v>
                </c:pt>
                <c:pt idx="7544">
                  <c:v>0.32523397836843249</c:v>
                </c:pt>
                <c:pt idx="7545">
                  <c:v>0.31875206607963724</c:v>
                </c:pt>
                <c:pt idx="7546">
                  <c:v>0.32886758737646571</c:v>
                </c:pt>
                <c:pt idx="7547">
                  <c:v>0.32217504976300154</c:v>
                </c:pt>
                <c:pt idx="7548">
                  <c:v>0.32244715513551431</c:v>
                </c:pt>
                <c:pt idx="7549">
                  <c:v>0.31223097077905815</c:v>
                </c:pt>
                <c:pt idx="7550">
                  <c:v>0.31013905916053486</c:v>
                </c:pt>
                <c:pt idx="7551">
                  <c:v>0.31808560178922796</c:v>
                </c:pt>
                <c:pt idx="7552">
                  <c:v>0.32407899527464912</c:v>
                </c:pt>
                <c:pt idx="7553">
                  <c:v>0.31464092119139886</c:v>
                </c:pt>
                <c:pt idx="7554">
                  <c:v>0.31647076332525315</c:v>
                </c:pt>
                <c:pt idx="7555">
                  <c:v>0.32508992034431355</c:v>
                </c:pt>
                <c:pt idx="7556">
                  <c:v>0.31487198702302943</c:v>
                </c:pt>
                <c:pt idx="7557">
                  <c:v>0.31878440986816275</c:v>
                </c:pt>
                <c:pt idx="7558">
                  <c:v>0.32589644898257292</c:v>
                </c:pt>
                <c:pt idx="7559">
                  <c:v>0.31970124726980065</c:v>
                </c:pt>
                <c:pt idx="7560">
                  <c:v>0.31366571596577364</c:v>
                </c:pt>
                <c:pt idx="7561">
                  <c:v>0.33620751556299328</c:v>
                </c:pt>
                <c:pt idx="7562">
                  <c:v>0.32158587996497434</c:v>
                </c:pt>
                <c:pt idx="7563">
                  <c:v>0.32392594079851134</c:v>
                </c:pt>
                <c:pt idx="7564">
                  <c:v>0.32133257303577967</c:v>
                </c:pt>
                <c:pt idx="7565">
                  <c:v>0.31893265666131088</c:v>
                </c:pt>
                <c:pt idx="7566">
                  <c:v>0.31876504776215048</c:v>
                </c:pt>
                <c:pt idx="7567">
                  <c:v>0.31402240566173778</c:v>
                </c:pt>
                <c:pt idx="7568">
                  <c:v>0.31725476066464353</c:v>
                </c:pt>
                <c:pt idx="7569">
                  <c:v>0.31349344855939354</c:v>
                </c:pt>
                <c:pt idx="7570">
                  <c:v>0.32818632337635933</c:v>
                </c:pt>
                <c:pt idx="7571">
                  <c:v>0.32239561954449591</c:v>
                </c:pt>
                <c:pt idx="7572">
                  <c:v>0.31910287209934113</c:v>
                </c:pt>
                <c:pt idx="7573">
                  <c:v>0.31563694739546455</c:v>
                </c:pt>
                <c:pt idx="7574">
                  <c:v>0.32826036543691206</c:v>
                </c:pt>
                <c:pt idx="7575">
                  <c:v>0.33308724171630449</c:v>
                </c:pt>
                <c:pt idx="7576">
                  <c:v>0.3074983467211479</c:v>
                </c:pt>
                <c:pt idx="7577">
                  <c:v>0.32043644213511702</c:v>
                </c:pt>
                <c:pt idx="7578">
                  <c:v>0.3211216482986175</c:v>
                </c:pt>
                <c:pt idx="7579">
                  <c:v>0.31649534137770896</c:v>
                </c:pt>
                <c:pt idx="7580">
                  <c:v>0.30636507923476186</c:v>
                </c:pt>
                <c:pt idx="7581">
                  <c:v>0.32050037510621343</c:v>
                </c:pt>
                <c:pt idx="7582">
                  <c:v>0.3290877377327508</c:v>
                </c:pt>
                <c:pt idx="7583">
                  <c:v>0.32107844174457062</c:v>
                </c:pt>
                <c:pt idx="7584">
                  <c:v>0.32063310994360777</c:v>
                </c:pt>
                <c:pt idx="7585">
                  <c:v>0.32945924062270326</c:v>
                </c:pt>
                <c:pt idx="7586">
                  <c:v>0.31683662319109901</c:v>
                </c:pt>
                <c:pt idx="7587">
                  <c:v>0.31732318997790465</c:v>
                </c:pt>
                <c:pt idx="7588">
                  <c:v>0.31977214385539082</c:v>
                </c:pt>
                <c:pt idx="7589">
                  <c:v>0.32248670689595144</c:v>
                </c:pt>
                <c:pt idx="7590">
                  <c:v>0.31724535428118017</c:v>
                </c:pt>
                <c:pt idx="7591">
                  <c:v>0.3187781721070177</c:v>
                </c:pt>
                <c:pt idx="7592">
                  <c:v>0.3232940738356761</c:v>
                </c:pt>
                <c:pt idx="7593">
                  <c:v>0.31686752492639891</c:v>
                </c:pt>
                <c:pt idx="7594">
                  <c:v>0.31691255988621325</c:v>
                </c:pt>
                <c:pt idx="7595">
                  <c:v>0.32644137823430897</c:v>
                </c:pt>
                <c:pt idx="7596">
                  <c:v>0.31846515138865783</c:v>
                </c:pt>
                <c:pt idx="7597">
                  <c:v>0.3192712315407864</c:v>
                </c:pt>
                <c:pt idx="7598">
                  <c:v>0.32278803617818902</c:v>
                </c:pt>
                <c:pt idx="7599">
                  <c:v>0.32180950759745042</c:v>
                </c:pt>
                <c:pt idx="7600">
                  <c:v>0.32559747344631707</c:v>
                </c:pt>
                <c:pt idx="7601">
                  <c:v>0.32124153022360746</c:v>
                </c:pt>
                <c:pt idx="7602">
                  <c:v>0.3301753860005554</c:v>
                </c:pt>
                <c:pt idx="7603">
                  <c:v>0.32079357422238908</c:v>
                </c:pt>
                <c:pt idx="7604">
                  <c:v>0.31123847716234609</c:v>
                </c:pt>
                <c:pt idx="7605">
                  <c:v>0.31335511794151738</c:v>
                </c:pt>
                <c:pt idx="7606">
                  <c:v>0.31280787600936272</c:v>
                </c:pt>
                <c:pt idx="7607">
                  <c:v>0.30854323560897701</c:v>
                </c:pt>
                <c:pt idx="7608">
                  <c:v>0.31738562517083524</c:v>
                </c:pt>
                <c:pt idx="7609">
                  <c:v>0.31986755208287465</c:v>
                </c:pt>
                <c:pt idx="7610">
                  <c:v>0.31427555482173675</c:v>
                </c:pt>
                <c:pt idx="7611">
                  <c:v>0.31324286025482423</c:v>
                </c:pt>
                <c:pt idx="7612">
                  <c:v>0.3107777769147691</c:v>
                </c:pt>
                <c:pt idx="7613">
                  <c:v>0.31228939327739247</c:v>
                </c:pt>
                <c:pt idx="7614">
                  <c:v>0.31759100830696357</c:v>
                </c:pt>
                <c:pt idx="7615">
                  <c:v>0.32655355600037234</c:v>
                </c:pt>
                <c:pt idx="7616">
                  <c:v>0.31340906867622864</c:v>
                </c:pt>
                <c:pt idx="7617">
                  <c:v>0.31817557107499261</c:v>
                </c:pt>
                <c:pt idx="7618">
                  <c:v>0.32521779902055375</c:v>
                </c:pt>
                <c:pt idx="7619">
                  <c:v>0.31657864886590825</c:v>
                </c:pt>
                <c:pt idx="7620">
                  <c:v>0.3137420317864234</c:v>
                </c:pt>
                <c:pt idx="7621">
                  <c:v>0.32569623617836646</c:v>
                </c:pt>
                <c:pt idx="7622">
                  <c:v>0.32145501344930733</c:v>
                </c:pt>
                <c:pt idx="7623">
                  <c:v>0.32943907755342527</c:v>
                </c:pt>
                <c:pt idx="7624">
                  <c:v>0.3347464732882966</c:v>
                </c:pt>
                <c:pt idx="7625">
                  <c:v>0.30818796847973218</c:v>
                </c:pt>
                <c:pt idx="7626">
                  <c:v>0.32750401480899372</c:v>
                </c:pt>
                <c:pt idx="7627">
                  <c:v>0.31914513600462274</c:v>
                </c:pt>
                <c:pt idx="7628">
                  <c:v>0.32228327668405898</c:v>
                </c:pt>
                <c:pt idx="7629">
                  <c:v>0.32040247674232997</c:v>
                </c:pt>
                <c:pt idx="7630">
                  <c:v>0.33661078442888154</c:v>
                </c:pt>
                <c:pt idx="7631">
                  <c:v>0.31693968877264767</c:v>
                </c:pt>
                <c:pt idx="7632">
                  <c:v>0.31840717898083881</c:v>
                </c:pt>
                <c:pt idx="7633">
                  <c:v>0.32402906698075418</c:v>
                </c:pt>
                <c:pt idx="7634">
                  <c:v>0.32011672201024111</c:v>
                </c:pt>
                <c:pt idx="7635">
                  <c:v>0.31203588076558209</c:v>
                </c:pt>
                <c:pt idx="7636">
                  <c:v>0.32791236944275842</c:v>
                </c:pt>
                <c:pt idx="7637">
                  <c:v>0.32255293003576857</c:v>
                </c:pt>
                <c:pt idx="7638">
                  <c:v>0.32306871526872594</c:v>
                </c:pt>
                <c:pt idx="7639">
                  <c:v>0.32493794313976121</c:v>
                </c:pt>
                <c:pt idx="7640">
                  <c:v>0.326491463792973</c:v>
                </c:pt>
                <c:pt idx="7641">
                  <c:v>0.32038120256626329</c:v>
                </c:pt>
                <c:pt idx="7642">
                  <c:v>0.31010930995237235</c:v>
                </c:pt>
                <c:pt idx="7643">
                  <c:v>0.31412414343149092</c:v>
                </c:pt>
                <c:pt idx="7644">
                  <c:v>0.31284531083820755</c:v>
                </c:pt>
                <c:pt idx="7645">
                  <c:v>0.31556052755090369</c:v>
                </c:pt>
                <c:pt idx="7646">
                  <c:v>0.31940628749814992</c:v>
                </c:pt>
                <c:pt idx="7647">
                  <c:v>0.32410927232107056</c:v>
                </c:pt>
                <c:pt idx="7648">
                  <c:v>0.33406987424693063</c:v>
                </c:pt>
                <c:pt idx="7649">
                  <c:v>0.320019705404058</c:v>
                </c:pt>
                <c:pt idx="7650">
                  <c:v>0.32396314737075743</c:v>
                </c:pt>
                <c:pt idx="7651">
                  <c:v>0.3242640770674371</c:v>
                </c:pt>
                <c:pt idx="7652">
                  <c:v>0.32767217229345919</c:v>
                </c:pt>
                <c:pt idx="7653">
                  <c:v>0.32029229602600834</c:v>
                </c:pt>
                <c:pt idx="7654">
                  <c:v>0.31373252189463963</c:v>
                </c:pt>
                <c:pt idx="7655">
                  <c:v>0.32922976026962081</c:v>
                </c:pt>
                <c:pt idx="7656">
                  <c:v>0.33172143769276652</c:v>
                </c:pt>
                <c:pt idx="7657">
                  <c:v>0.33140350773438509</c:v>
                </c:pt>
                <c:pt idx="7658">
                  <c:v>0.31427865500613761</c:v>
                </c:pt>
                <c:pt idx="7659">
                  <c:v>0.31632422673347771</c:v>
                </c:pt>
                <c:pt idx="7660">
                  <c:v>0.3268669628241257</c:v>
                </c:pt>
                <c:pt idx="7661">
                  <c:v>0.31655403017035405</c:v>
                </c:pt>
                <c:pt idx="7662">
                  <c:v>0.30983349391045689</c:v>
                </c:pt>
                <c:pt idx="7663">
                  <c:v>0.31640608653262059</c:v>
                </c:pt>
                <c:pt idx="7664">
                  <c:v>0.32176945888437536</c:v>
                </c:pt>
                <c:pt idx="7665">
                  <c:v>0.31626099043358313</c:v>
                </c:pt>
                <c:pt idx="7666">
                  <c:v>0.30872454358366752</c:v>
                </c:pt>
                <c:pt idx="7667">
                  <c:v>0.32532530690801675</c:v>
                </c:pt>
                <c:pt idx="7668">
                  <c:v>0.32035482276907101</c:v>
                </c:pt>
                <c:pt idx="7669">
                  <c:v>0.32105627562433664</c:v>
                </c:pt>
                <c:pt idx="7670">
                  <c:v>0.32338397051087486</c:v>
                </c:pt>
                <c:pt idx="7671">
                  <c:v>0.3263424790470465</c:v>
                </c:pt>
                <c:pt idx="7672">
                  <c:v>0.31946997749620676</c:v>
                </c:pt>
                <c:pt idx="7673">
                  <c:v>0.33335395151303698</c:v>
                </c:pt>
                <c:pt idx="7674">
                  <c:v>0.31885470999595206</c:v>
                </c:pt>
                <c:pt idx="7675">
                  <c:v>0.3172249331775594</c:v>
                </c:pt>
                <c:pt idx="7676">
                  <c:v>0.32855645464968258</c:v>
                </c:pt>
                <c:pt idx="7677">
                  <c:v>0.32645505557604054</c:v>
                </c:pt>
                <c:pt idx="7678">
                  <c:v>0.29975916097094901</c:v>
                </c:pt>
                <c:pt idx="7679">
                  <c:v>0.3161623981325638</c:v>
                </c:pt>
                <c:pt idx="7680">
                  <c:v>0.32072026226529449</c:v>
                </c:pt>
                <c:pt idx="7681">
                  <c:v>0.32700534981933382</c:v>
                </c:pt>
                <c:pt idx="7682">
                  <c:v>0.31579987684024574</c:v>
                </c:pt>
                <c:pt idx="7683">
                  <c:v>0.3293955429441312</c:v>
                </c:pt>
                <c:pt idx="7684">
                  <c:v>0.32720132392497625</c:v>
                </c:pt>
                <c:pt idx="7685">
                  <c:v>0.31030336117109392</c:v>
                </c:pt>
                <c:pt idx="7686">
                  <c:v>0.32422974315461039</c:v>
                </c:pt>
                <c:pt idx="7687">
                  <c:v>0.33383380448953293</c:v>
                </c:pt>
                <c:pt idx="7688">
                  <c:v>0.31821458470780167</c:v>
                </c:pt>
                <c:pt idx="7689">
                  <c:v>0.32903373505377309</c:v>
                </c:pt>
                <c:pt idx="7690">
                  <c:v>0.32997373349369946</c:v>
                </c:pt>
                <c:pt idx="7691">
                  <c:v>0.3107528704888361</c:v>
                </c:pt>
                <c:pt idx="7692">
                  <c:v>0.32690511574528358</c:v>
                </c:pt>
                <c:pt idx="7693">
                  <c:v>0.31772089294223671</c:v>
                </c:pt>
                <c:pt idx="7694">
                  <c:v>0.31913644883434439</c:v>
                </c:pt>
                <c:pt idx="7695">
                  <c:v>0.32850660702513385</c:v>
                </c:pt>
                <c:pt idx="7696">
                  <c:v>0.33226913048996742</c:v>
                </c:pt>
                <c:pt idx="7697">
                  <c:v>0.33419462934937028</c:v>
                </c:pt>
                <c:pt idx="7698">
                  <c:v>0.32591971629963046</c:v>
                </c:pt>
                <c:pt idx="7699">
                  <c:v>0.32119580740996867</c:v>
                </c:pt>
                <c:pt idx="7700">
                  <c:v>0.33209544920686263</c:v>
                </c:pt>
                <c:pt idx="7701">
                  <c:v>0.32979505476626114</c:v>
                </c:pt>
                <c:pt idx="7702">
                  <c:v>0.31010245447311185</c:v>
                </c:pt>
                <c:pt idx="7703">
                  <c:v>0.33171536478225006</c:v>
                </c:pt>
                <c:pt idx="7704">
                  <c:v>0.31008252180931534</c:v>
                </c:pt>
                <c:pt idx="7705">
                  <c:v>0.30975325135411225</c:v>
                </c:pt>
                <c:pt idx="7706">
                  <c:v>0.31183083693858948</c:v>
                </c:pt>
                <c:pt idx="7707">
                  <c:v>0.31535168898522881</c:v>
                </c:pt>
                <c:pt idx="7708">
                  <c:v>0.3361908341879089</c:v>
                </c:pt>
                <c:pt idx="7709">
                  <c:v>0.3202046641831961</c:v>
                </c:pt>
                <c:pt idx="7710">
                  <c:v>0.3309502326608762</c:v>
                </c:pt>
                <c:pt idx="7711">
                  <c:v>0.32220469326125734</c:v>
                </c:pt>
                <c:pt idx="7712">
                  <c:v>0.33091953712564559</c:v>
                </c:pt>
                <c:pt idx="7713">
                  <c:v>0.33111130026247654</c:v>
                </c:pt>
                <c:pt idx="7714">
                  <c:v>0.31873039870527364</c:v>
                </c:pt>
                <c:pt idx="7715">
                  <c:v>0.32679230667192061</c:v>
                </c:pt>
                <c:pt idx="7716">
                  <c:v>0.32101100933865528</c:v>
                </c:pt>
                <c:pt idx="7717">
                  <c:v>0.32115090469052832</c:v>
                </c:pt>
                <c:pt idx="7718">
                  <c:v>0.31912883005681159</c:v>
                </c:pt>
                <c:pt idx="7719">
                  <c:v>0.31651671841915052</c:v>
                </c:pt>
                <c:pt idx="7720">
                  <c:v>0.31190685035362831</c:v>
                </c:pt>
                <c:pt idx="7721">
                  <c:v>0.32062276121435274</c:v>
                </c:pt>
                <c:pt idx="7722">
                  <c:v>0.32626899569958329</c:v>
                </c:pt>
                <c:pt idx="7723">
                  <c:v>0.32993857078921041</c:v>
                </c:pt>
                <c:pt idx="7724">
                  <c:v>0.32234634716676469</c:v>
                </c:pt>
                <c:pt idx="7725">
                  <c:v>0.32228475766899606</c:v>
                </c:pt>
                <c:pt idx="7726">
                  <c:v>0.31956118068921369</c:v>
                </c:pt>
                <c:pt idx="7727">
                  <c:v>0.328849104046469</c:v>
                </c:pt>
                <c:pt idx="7728">
                  <c:v>0.32111402422706808</c:v>
                </c:pt>
                <c:pt idx="7729">
                  <c:v>0.3194024671823954</c:v>
                </c:pt>
                <c:pt idx="7730">
                  <c:v>0.31478486574680997</c:v>
                </c:pt>
                <c:pt idx="7731">
                  <c:v>0.32952256867106383</c:v>
                </c:pt>
                <c:pt idx="7732">
                  <c:v>0.31838576920722661</c:v>
                </c:pt>
                <c:pt idx="7733">
                  <c:v>0.31327231283121593</c:v>
                </c:pt>
                <c:pt idx="7734">
                  <c:v>0.314085656905361</c:v>
                </c:pt>
                <c:pt idx="7735">
                  <c:v>0.31620650403758388</c:v>
                </c:pt>
                <c:pt idx="7736">
                  <c:v>0.32074367546225435</c:v>
                </c:pt>
                <c:pt idx="7737">
                  <c:v>0.31254816523648488</c:v>
                </c:pt>
                <c:pt idx="7738">
                  <c:v>0.3272332506492257</c:v>
                </c:pt>
                <c:pt idx="7739">
                  <c:v>0.32697299891355114</c:v>
                </c:pt>
                <c:pt idx="7740">
                  <c:v>0.32482932634788408</c:v>
                </c:pt>
                <c:pt idx="7741">
                  <c:v>0.30846362504349306</c:v>
                </c:pt>
                <c:pt idx="7742">
                  <c:v>0.31874779035007239</c:v>
                </c:pt>
                <c:pt idx="7743">
                  <c:v>0.31480341949245572</c:v>
                </c:pt>
                <c:pt idx="7744">
                  <c:v>0.33198511693973937</c:v>
                </c:pt>
                <c:pt idx="7745">
                  <c:v>0.30788121816440883</c:v>
                </c:pt>
                <c:pt idx="7746">
                  <c:v>0.32676689767151951</c:v>
                </c:pt>
                <c:pt idx="7747">
                  <c:v>0.33274866933869879</c:v>
                </c:pt>
                <c:pt idx="7748">
                  <c:v>0.30333643115340436</c:v>
                </c:pt>
                <c:pt idx="7749">
                  <c:v>0.32640823135499875</c:v>
                </c:pt>
                <c:pt idx="7750">
                  <c:v>0.31332677768479322</c:v>
                </c:pt>
                <c:pt idx="7751">
                  <c:v>0.32693522229848665</c:v>
                </c:pt>
                <c:pt idx="7752">
                  <c:v>0.33599986581800217</c:v>
                </c:pt>
                <c:pt idx="7753">
                  <c:v>0.31774419965972112</c:v>
                </c:pt>
                <c:pt idx="7754">
                  <c:v>0.32549339651273551</c:v>
                </c:pt>
                <c:pt idx="7755">
                  <c:v>0.32917428091879364</c:v>
                </c:pt>
                <c:pt idx="7756">
                  <c:v>0.31717003742146949</c:v>
                </c:pt>
                <c:pt idx="7757">
                  <c:v>0.32170187012713869</c:v>
                </c:pt>
                <c:pt idx="7758">
                  <c:v>0.31795938285294123</c:v>
                </c:pt>
                <c:pt idx="7759">
                  <c:v>0.32727498237794317</c:v>
                </c:pt>
                <c:pt idx="7760">
                  <c:v>0.31852953261979078</c:v>
                </c:pt>
                <c:pt idx="7761">
                  <c:v>0.31447967032562019</c:v>
                </c:pt>
                <c:pt idx="7762">
                  <c:v>0.3213337945696344</c:v>
                </c:pt>
                <c:pt idx="7763">
                  <c:v>0.31892729001794207</c:v>
                </c:pt>
                <c:pt idx="7764">
                  <c:v>0.32744601012253005</c:v>
                </c:pt>
                <c:pt idx="7765">
                  <c:v>0.32933497464793615</c:v>
                </c:pt>
                <c:pt idx="7766">
                  <c:v>0.31501609493062332</c:v>
                </c:pt>
                <c:pt idx="7767">
                  <c:v>0.31900888353800638</c:v>
                </c:pt>
                <c:pt idx="7768">
                  <c:v>0.31873253165292265</c:v>
                </c:pt>
                <c:pt idx="7769">
                  <c:v>0.31480496410245618</c:v>
                </c:pt>
                <c:pt idx="7770">
                  <c:v>0.32093651931193773</c:v>
                </c:pt>
                <c:pt idx="7771">
                  <c:v>0.31567196102410316</c:v>
                </c:pt>
                <c:pt idx="7772">
                  <c:v>0.30993648143412278</c:v>
                </c:pt>
                <c:pt idx="7773">
                  <c:v>0.32326849269277691</c:v>
                </c:pt>
                <c:pt idx="7774">
                  <c:v>0.3238196296147674</c:v>
                </c:pt>
                <c:pt idx="7775">
                  <c:v>0.32672615889571871</c:v>
                </c:pt>
                <c:pt idx="7776">
                  <c:v>0.32102429049793341</c:v>
                </c:pt>
                <c:pt idx="7777">
                  <c:v>0.3280060443653588</c:v>
                </c:pt>
                <c:pt idx="7778">
                  <c:v>0.32430678582054057</c:v>
                </c:pt>
                <c:pt idx="7779">
                  <c:v>0.31063989716620466</c:v>
                </c:pt>
                <c:pt idx="7780">
                  <c:v>0.32809345997327483</c:v>
                </c:pt>
                <c:pt idx="7781">
                  <c:v>0.32795022810917585</c:v>
                </c:pt>
                <c:pt idx="7782">
                  <c:v>0.33225598742403567</c:v>
                </c:pt>
                <c:pt idx="7783">
                  <c:v>0.31909850119489225</c:v>
                </c:pt>
                <c:pt idx="7784">
                  <c:v>0.32362363673203687</c:v>
                </c:pt>
                <c:pt idx="7785">
                  <c:v>0.31317865035162551</c:v>
                </c:pt>
                <c:pt idx="7786">
                  <c:v>0.32208994224063359</c:v>
                </c:pt>
                <c:pt idx="7787">
                  <c:v>0.32469884028597096</c:v>
                </c:pt>
                <c:pt idx="7788">
                  <c:v>0.33048437432007932</c:v>
                </c:pt>
                <c:pt idx="7789">
                  <c:v>0.33267919897025156</c:v>
                </c:pt>
                <c:pt idx="7790">
                  <c:v>0.31106563260496001</c:v>
                </c:pt>
                <c:pt idx="7791">
                  <c:v>0.31445461276276127</c:v>
                </c:pt>
                <c:pt idx="7792">
                  <c:v>0.32385985739328049</c:v>
                </c:pt>
                <c:pt idx="7793">
                  <c:v>0.3264995084941682</c:v>
                </c:pt>
                <c:pt idx="7794">
                  <c:v>0.3112511437127089</c:v>
                </c:pt>
                <c:pt idx="7795">
                  <c:v>0.31829018551177934</c:v>
                </c:pt>
                <c:pt idx="7796">
                  <c:v>0.31154097213205689</c:v>
                </c:pt>
                <c:pt idx="7797">
                  <c:v>0.32099436395055159</c:v>
                </c:pt>
                <c:pt idx="7798">
                  <c:v>0.30612020672009094</c:v>
                </c:pt>
                <c:pt idx="7799">
                  <c:v>0.32297860597307537</c:v>
                </c:pt>
                <c:pt idx="7800">
                  <c:v>0.32044074729609473</c:v>
                </c:pt>
                <c:pt idx="7801">
                  <c:v>0.32952828898528808</c:v>
                </c:pt>
                <c:pt idx="7802">
                  <c:v>0.32484778996670005</c:v>
                </c:pt>
                <c:pt idx="7803">
                  <c:v>0.31757949591063273</c:v>
                </c:pt>
                <c:pt idx="7804">
                  <c:v>0.32253609277814099</c:v>
                </c:pt>
                <c:pt idx="7805">
                  <c:v>0.31232255802747089</c:v>
                </c:pt>
                <c:pt idx="7806">
                  <c:v>0.33220315325202465</c:v>
                </c:pt>
                <c:pt idx="7807">
                  <c:v>0.30901503191061952</c:v>
                </c:pt>
                <c:pt idx="7808">
                  <c:v>0.31960982571350788</c:v>
                </c:pt>
                <c:pt idx="7809">
                  <c:v>0.34064693146864788</c:v>
                </c:pt>
                <c:pt idx="7810">
                  <c:v>0.3113390679279926</c:v>
                </c:pt>
                <c:pt idx="7811">
                  <c:v>0.3178011585896775</c:v>
                </c:pt>
                <c:pt idx="7812">
                  <c:v>0.32240461057295666</c:v>
                </c:pt>
                <c:pt idx="7813">
                  <c:v>0.32003454182225599</c:v>
                </c:pt>
                <c:pt idx="7814">
                  <c:v>0.32790897468552171</c:v>
                </c:pt>
                <c:pt idx="7815">
                  <c:v>0.31757733192088589</c:v>
                </c:pt>
                <c:pt idx="7816">
                  <c:v>0.33194437493607953</c:v>
                </c:pt>
                <c:pt idx="7817">
                  <c:v>0.32364945283222135</c:v>
                </c:pt>
                <c:pt idx="7818">
                  <c:v>0.32100242905721033</c:v>
                </c:pt>
                <c:pt idx="7819">
                  <c:v>0.32404079616253412</c:v>
                </c:pt>
                <c:pt idx="7820">
                  <c:v>0.31801553898616391</c:v>
                </c:pt>
                <c:pt idx="7821">
                  <c:v>0.32801149909015453</c:v>
                </c:pt>
                <c:pt idx="7822">
                  <c:v>0.32011602164354791</c:v>
                </c:pt>
                <c:pt idx="7823">
                  <c:v>0.32603541576677147</c:v>
                </c:pt>
                <c:pt idx="7824">
                  <c:v>0.31316556394451606</c:v>
                </c:pt>
                <c:pt idx="7825">
                  <c:v>0.31283406246278783</c:v>
                </c:pt>
                <c:pt idx="7826">
                  <c:v>0.31929144268477944</c:v>
                </c:pt>
                <c:pt idx="7827">
                  <c:v>0.32572339387361887</c:v>
                </c:pt>
                <c:pt idx="7828">
                  <c:v>0.32590916369299849</c:v>
                </c:pt>
                <c:pt idx="7829">
                  <c:v>0.31860062697668068</c:v>
                </c:pt>
                <c:pt idx="7830">
                  <c:v>0.32694712769227952</c:v>
                </c:pt>
                <c:pt idx="7831">
                  <c:v>0.32870968318387089</c:v>
                </c:pt>
                <c:pt idx="7832">
                  <c:v>0.31808080156280472</c:v>
                </c:pt>
                <c:pt idx="7833">
                  <c:v>0.32355968069113966</c:v>
                </c:pt>
                <c:pt idx="7834">
                  <c:v>0.31789096082095647</c:v>
                </c:pt>
                <c:pt idx="7835">
                  <c:v>0.31242176807977529</c:v>
                </c:pt>
                <c:pt idx="7836">
                  <c:v>0.32381497586277774</c:v>
                </c:pt>
                <c:pt idx="7837">
                  <c:v>0.33243736369255689</c:v>
                </c:pt>
                <c:pt idx="7838">
                  <c:v>0.32086144024499702</c:v>
                </c:pt>
                <c:pt idx="7839">
                  <c:v>0.31529252470330538</c:v>
                </c:pt>
                <c:pt idx="7840">
                  <c:v>0.31749884784344939</c:v>
                </c:pt>
                <c:pt idx="7841">
                  <c:v>0.3216499930416481</c:v>
                </c:pt>
                <c:pt idx="7842">
                  <c:v>0.31379619662453923</c:v>
                </c:pt>
                <c:pt idx="7843">
                  <c:v>0.33091815529056512</c:v>
                </c:pt>
                <c:pt idx="7844">
                  <c:v>0.31531461913803188</c:v>
                </c:pt>
                <c:pt idx="7845">
                  <c:v>0.32024800577575502</c:v>
                </c:pt>
                <c:pt idx="7846">
                  <c:v>0.32563108024453424</c:v>
                </c:pt>
                <c:pt idx="7847">
                  <c:v>0.3226364972553557</c:v>
                </c:pt>
                <c:pt idx="7848">
                  <c:v>0.31161534696660542</c:v>
                </c:pt>
                <c:pt idx="7849">
                  <c:v>0.32568982751157355</c:v>
                </c:pt>
                <c:pt idx="7850">
                  <c:v>0.31292960722385232</c:v>
                </c:pt>
                <c:pt idx="7851">
                  <c:v>0.32231265159912847</c:v>
                </c:pt>
                <c:pt idx="7852">
                  <c:v>0.32144063642667497</c:v>
                </c:pt>
                <c:pt idx="7853">
                  <c:v>0.31698432483759864</c:v>
                </c:pt>
                <c:pt idx="7854">
                  <c:v>0.32633769407341245</c:v>
                </c:pt>
                <c:pt idx="7855">
                  <c:v>0.3279855723168198</c:v>
                </c:pt>
                <c:pt idx="7856">
                  <c:v>0.32409446356126276</c:v>
                </c:pt>
                <c:pt idx="7857">
                  <c:v>0.32562140763057235</c:v>
                </c:pt>
                <c:pt idx="7858">
                  <c:v>0.32085498777408916</c:v>
                </c:pt>
                <c:pt idx="7859">
                  <c:v>0.32647898800185648</c:v>
                </c:pt>
                <c:pt idx="7860">
                  <c:v>0.3194613702846848</c:v>
                </c:pt>
                <c:pt idx="7861">
                  <c:v>0.3296415729931258</c:v>
                </c:pt>
                <c:pt idx="7862">
                  <c:v>0.32995357445099993</c:v>
                </c:pt>
                <c:pt idx="7863">
                  <c:v>0.32835397063139249</c:v>
                </c:pt>
                <c:pt idx="7864">
                  <c:v>0.31708855449844731</c:v>
                </c:pt>
                <c:pt idx="7865">
                  <c:v>0.32213550728548812</c:v>
                </c:pt>
                <c:pt idx="7866">
                  <c:v>0.32031406640988103</c:v>
                </c:pt>
                <c:pt idx="7867">
                  <c:v>0.3108306211271592</c:v>
                </c:pt>
                <c:pt idx="7868">
                  <c:v>0.31922698196211285</c:v>
                </c:pt>
                <c:pt idx="7869">
                  <c:v>0.32480019284534478</c:v>
                </c:pt>
                <c:pt idx="7870">
                  <c:v>0.31157717111305427</c:v>
                </c:pt>
                <c:pt idx="7871">
                  <c:v>0.32845719844508714</c:v>
                </c:pt>
                <c:pt idx="7872">
                  <c:v>0.32473601777220468</c:v>
                </c:pt>
                <c:pt idx="7873">
                  <c:v>0.32008573460747958</c:v>
                </c:pt>
                <c:pt idx="7874">
                  <c:v>0.31087511513052413</c:v>
                </c:pt>
                <c:pt idx="7875">
                  <c:v>0.32544151642428454</c:v>
                </c:pt>
                <c:pt idx="7876">
                  <c:v>0.33136398556078084</c:v>
                </c:pt>
                <c:pt idx="7877">
                  <c:v>0.33658092485718677</c:v>
                </c:pt>
                <c:pt idx="7878">
                  <c:v>0.3211920679524124</c:v>
                </c:pt>
                <c:pt idx="7879">
                  <c:v>0.31852262873426229</c:v>
                </c:pt>
                <c:pt idx="7880">
                  <c:v>0.32561487274607248</c:v>
                </c:pt>
                <c:pt idx="7881">
                  <c:v>0.32708362681584979</c:v>
                </c:pt>
                <c:pt idx="7882">
                  <c:v>0.33353103090017333</c:v>
                </c:pt>
                <c:pt idx="7883">
                  <c:v>0.3272559380344453</c:v>
                </c:pt>
                <c:pt idx="7884">
                  <c:v>0.32932569361185093</c:v>
                </c:pt>
                <c:pt idx="7885">
                  <c:v>0.31997835922544071</c:v>
                </c:pt>
                <c:pt idx="7886">
                  <c:v>0.32442882714036225</c:v>
                </c:pt>
                <c:pt idx="7887">
                  <c:v>0.32167199836179694</c:v>
                </c:pt>
                <c:pt idx="7888">
                  <c:v>0.32352537644595797</c:v>
                </c:pt>
                <c:pt idx="7889">
                  <c:v>0.3199054445412679</c:v>
                </c:pt>
                <c:pt idx="7890">
                  <c:v>0.32712452812699266</c:v>
                </c:pt>
                <c:pt idx="7891">
                  <c:v>0.32439297720295057</c:v>
                </c:pt>
                <c:pt idx="7892">
                  <c:v>0.32314318237957634</c:v>
                </c:pt>
                <c:pt idx="7893">
                  <c:v>0.31741425642030974</c:v>
                </c:pt>
                <c:pt idx="7894">
                  <c:v>0.33076082558162812</c:v>
                </c:pt>
                <c:pt idx="7895">
                  <c:v>0.32253386693944219</c:v>
                </c:pt>
                <c:pt idx="7896">
                  <c:v>0.31871719280096289</c:v>
                </c:pt>
                <c:pt idx="7897">
                  <c:v>0.32658764581675337</c:v>
                </c:pt>
                <c:pt idx="7898">
                  <c:v>0.32742528935160009</c:v>
                </c:pt>
                <c:pt idx="7899">
                  <c:v>0.31705865628536223</c:v>
                </c:pt>
                <c:pt idx="7900">
                  <c:v>0.32205578498664478</c:v>
                </c:pt>
                <c:pt idx="7901">
                  <c:v>0.32133393829852985</c:v>
                </c:pt>
                <c:pt idx="7902">
                  <c:v>0.32611250576101825</c:v>
                </c:pt>
                <c:pt idx="7903">
                  <c:v>0.32360515582013732</c:v>
                </c:pt>
                <c:pt idx="7904">
                  <c:v>0.32165181246818186</c:v>
                </c:pt>
                <c:pt idx="7905">
                  <c:v>0.31519951718964323</c:v>
                </c:pt>
                <c:pt idx="7906">
                  <c:v>0.31604848103595296</c:v>
                </c:pt>
                <c:pt idx="7907">
                  <c:v>0.32078699270802252</c:v>
                </c:pt>
                <c:pt idx="7908">
                  <c:v>0.32814337944422156</c:v>
                </c:pt>
                <c:pt idx="7909">
                  <c:v>0.32931067215260179</c:v>
                </c:pt>
                <c:pt idx="7910">
                  <c:v>0.32582245828870338</c:v>
                </c:pt>
                <c:pt idx="7911">
                  <c:v>0.32902963606149244</c:v>
                </c:pt>
                <c:pt idx="7912">
                  <c:v>0.31686247487536506</c:v>
                </c:pt>
                <c:pt idx="7913">
                  <c:v>0.32548618043915134</c:v>
                </c:pt>
                <c:pt idx="7914">
                  <c:v>0.31523363640950197</c:v>
                </c:pt>
                <c:pt idx="7915">
                  <c:v>0.32184774361887364</c:v>
                </c:pt>
                <c:pt idx="7916">
                  <c:v>0.33217479655374049</c:v>
                </c:pt>
                <c:pt idx="7917">
                  <c:v>0.32638356964598764</c:v>
                </c:pt>
                <c:pt idx="7918">
                  <c:v>0.31646481997325848</c:v>
                </c:pt>
                <c:pt idx="7919">
                  <c:v>0.32139167369814747</c:v>
                </c:pt>
                <c:pt idx="7920">
                  <c:v>0.31444752330630821</c:v>
                </c:pt>
                <c:pt idx="7921">
                  <c:v>0.31884647368518476</c:v>
                </c:pt>
                <c:pt idx="7922">
                  <c:v>0.31441361919279709</c:v>
                </c:pt>
                <c:pt idx="7923">
                  <c:v>0.3128181484370422</c:v>
                </c:pt>
                <c:pt idx="7924">
                  <c:v>0.32138381959075907</c:v>
                </c:pt>
                <c:pt idx="7925">
                  <c:v>0.3318298742387521</c:v>
                </c:pt>
                <c:pt idx="7926">
                  <c:v>0.31650260112150846</c:v>
                </c:pt>
                <c:pt idx="7927">
                  <c:v>0.31807438866013305</c:v>
                </c:pt>
                <c:pt idx="7928">
                  <c:v>0.31612050683685788</c:v>
                </c:pt>
                <c:pt idx="7929">
                  <c:v>0.32846919222077087</c:v>
                </c:pt>
                <c:pt idx="7930">
                  <c:v>0.31396990905226396</c:v>
                </c:pt>
                <c:pt idx="7931">
                  <c:v>0.32314547423188722</c:v>
                </c:pt>
                <c:pt idx="7932">
                  <c:v>0.31985204882004853</c:v>
                </c:pt>
                <c:pt idx="7933">
                  <c:v>0.3257057796220707</c:v>
                </c:pt>
                <c:pt idx="7934">
                  <c:v>0.3187515946968052</c:v>
                </c:pt>
                <c:pt idx="7935">
                  <c:v>0.31979632236306355</c:v>
                </c:pt>
                <c:pt idx="7936">
                  <c:v>0.31991298865344142</c:v>
                </c:pt>
                <c:pt idx="7937">
                  <c:v>0.32082237088450349</c:v>
                </c:pt>
                <c:pt idx="7938">
                  <c:v>0.32066740040814667</c:v>
                </c:pt>
                <c:pt idx="7939">
                  <c:v>0.32745478181376064</c:v>
                </c:pt>
                <c:pt idx="7940">
                  <c:v>0.31938135356278619</c:v>
                </c:pt>
                <c:pt idx="7941">
                  <c:v>0.32350678328087146</c:v>
                </c:pt>
                <c:pt idx="7942">
                  <c:v>0.32846845506702166</c:v>
                </c:pt>
                <c:pt idx="7943">
                  <c:v>0.31513883431092549</c:v>
                </c:pt>
                <c:pt idx="7944">
                  <c:v>0.3243444853518338</c:v>
                </c:pt>
                <c:pt idx="7945">
                  <c:v>0.30735585143722333</c:v>
                </c:pt>
                <c:pt idx="7946">
                  <c:v>0.318630498967031</c:v>
                </c:pt>
                <c:pt idx="7947">
                  <c:v>0.31432629952062274</c:v>
                </c:pt>
                <c:pt idx="7948">
                  <c:v>0.32286590444663321</c:v>
                </c:pt>
                <c:pt idx="7949">
                  <c:v>0.31924232906264427</c:v>
                </c:pt>
                <c:pt idx="7950">
                  <c:v>0.31801968603111286</c:v>
                </c:pt>
                <c:pt idx="7951">
                  <c:v>0.31388189278883161</c:v>
                </c:pt>
                <c:pt idx="7952">
                  <c:v>0.31296034254862282</c:v>
                </c:pt>
                <c:pt idx="7953">
                  <c:v>0.31429929265115286</c:v>
                </c:pt>
                <c:pt idx="7954">
                  <c:v>0.32346251741968435</c:v>
                </c:pt>
                <c:pt idx="7955">
                  <c:v>0.32204744664248697</c:v>
                </c:pt>
                <c:pt idx="7956">
                  <c:v>0.32319456995277163</c:v>
                </c:pt>
                <c:pt idx="7957">
                  <c:v>0.33184943397241662</c:v>
                </c:pt>
                <c:pt idx="7958">
                  <c:v>0.33357374403626466</c:v>
                </c:pt>
                <c:pt idx="7959">
                  <c:v>0.3235242174312013</c:v>
                </c:pt>
                <c:pt idx="7960">
                  <c:v>0.33345397448222519</c:v>
                </c:pt>
                <c:pt idx="7961">
                  <c:v>0.31185496179929167</c:v>
                </c:pt>
                <c:pt idx="7962">
                  <c:v>0.31237328966119376</c:v>
                </c:pt>
                <c:pt idx="7963">
                  <c:v>0.3214933348637391</c:v>
                </c:pt>
                <c:pt idx="7964">
                  <c:v>0.33243128445924031</c:v>
                </c:pt>
                <c:pt idx="7965">
                  <c:v>0.32623661775284485</c:v>
                </c:pt>
                <c:pt idx="7966">
                  <c:v>0.31674338357594867</c:v>
                </c:pt>
                <c:pt idx="7967">
                  <c:v>0.31276117019446364</c:v>
                </c:pt>
                <c:pt idx="7968">
                  <c:v>0.3220658876999995</c:v>
                </c:pt>
                <c:pt idx="7969">
                  <c:v>0.33533987311432317</c:v>
                </c:pt>
                <c:pt idx="7970">
                  <c:v>0.32352999481489531</c:v>
                </c:pt>
                <c:pt idx="7971">
                  <c:v>0.32143500254625945</c:v>
                </c:pt>
                <c:pt idx="7972">
                  <c:v>0.32369703327310262</c:v>
                </c:pt>
                <c:pt idx="7973">
                  <c:v>0.31912679621399631</c:v>
                </c:pt>
                <c:pt idx="7974">
                  <c:v>0.3275993600462126</c:v>
                </c:pt>
                <c:pt idx="7975">
                  <c:v>0.32888233760230645</c:v>
                </c:pt>
                <c:pt idx="7976">
                  <c:v>0.32128332268757515</c:v>
                </c:pt>
                <c:pt idx="7977">
                  <c:v>0.31870567257878646</c:v>
                </c:pt>
                <c:pt idx="7978">
                  <c:v>0.31802148468441571</c:v>
                </c:pt>
                <c:pt idx="7979">
                  <c:v>0.32611199043554479</c:v>
                </c:pt>
                <c:pt idx="7980">
                  <c:v>0.32859684634207553</c:v>
                </c:pt>
                <c:pt idx="7981">
                  <c:v>0.31820955025332465</c:v>
                </c:pt>
                <c:pt idx="7982">
                  <c:v>0.32403668292280985</c:v>
                </c:pt>
                <c:pt idx="7983">
                  <c:v>0.31546461069666243</c:v>
                </c:pt>
                <c:pt idx="7984">
                  <c:v>0.32104297817703403</c:v>
                </c:pt>
                <c:pt idx="7985">
                  <c:v>0.32727537968752385</c:v>
                </c:pt>
                <c:pt idx="7986">
                  <c:v>0.32304531589060392</c:v>
                </c:pt>
                <c:pt idx="7987">
                  <c:v>0.31254292170804421</c:v>
                </c:pt>
                <c:pt idx="7988">
                  <c:v>0.31985864043712453</c:v>
                </c:pt>
                <c:pt idx="7989">
                  <c:v>0.32723022945038688</c:v>
                </c:pt>
                <c:pt idx="7990">
                  <c:v>0.31161486332835697</c:v>
                </c:pt>
                <c:pt idx="7991">
                  <c:v>0.31931991667330895</c:v>
                </c:pt>
                <c:pt idx="7992">
                  <c:v>0.32062341472193479</c:v>
                </c:pt>
                <c:pt idx="7993">
                  <c:v>0.3251747807525327</c:v>
                </c:pt>
                <c:pt idx="7994">
                  <c:v>0.32170939877761578</c:v>
                </c:pt>
                <c:pt idx="7995">
                  <c:v>0.32134457976144737</c:v>
                </c:pt>
                <c:pt idx="7996">
                  <c:v>0.32849993174582726</c:v>
                </c:pt>
                <c:pt idx="7997">
                  <c:v>0.32013868197819362</c:v>
                </c:pt>
                <c:pt idx="7998">
                  <c:v>0.31442016454701349</c:v>
                </c:pt>
                <c:pt idx="7999">
                  <c:v>0.33584944995144372</c:v>
                </c:pt>
                <c:pt idx="8000">
                  <c:v>0.32212186386196529</c:v>
                </c:pt>
                <c:pt idx="8001">
                  <c:v>0.32607960879109027</c:v>
                </c:pt>
                <c:pt idx="8002">
                  <c:v>0.30346061560248505</c:v>
                </c:pt>
                <c:pt idx="8003">
                  <c:v>0.31583746210867714</c:v>
                </c:pt>
                <c:pt idx="8004">
                  <c:v>0.31891415975156767</c:v>
                </c:pt>
                <c:pt idx="8005">
                  <c:v>0.32120513280438578</c:v>
                </c:pt>
                <c:pt idx="8006">
                  <c:v>0.31700719536619126</c:v>
                </c:pt>
                <c:pt idx="8007">
                  <c:v>0.32642156144711576</c:v>
                </c:pt>
                <c:pt idx="8008">
                  <c:v>0.32198142687732673</c:v>
                </c:pt>
                <c:pt idx="8009">
                  <c:v>0.32659466453133701</c:v>
                </c:pt>
                <c:pt idx="8010">
                  <c:v>0.32218095943374481</c:v>
                </c:pt>
                <c:pt idx="8011">
                  <c:v>0.32927903181202101</c:v>
                </c:pt>
                <c:pt idx="8012">
                  <c:v>0.31695102585474461</c:v>
                </c:pt>
                <c:pt idx="8013">
                  <c:v>0.30770563534093831</c:v>
                </c:pt>
                <c:pt idx="8014">
                  <c:v>0.30895245204352406</c:v>
                </c:pt>
                <c:pt idx="8015">
                  <c:v>0.32406628952302774</c:v>
                </c:pt>
                <c:pt idx="8016">
                  <c:v>0.32368853259271169</c:v>
                </c:pt>
                <c:pt idx="8017">
                  <c:v>0.32890034140798136</c:v>
                </c:pt>
                <c:pt idx="8018">
                  <c:v>0.31207467971956349</c:v>
                </c:pt>
                <c:pt idx="8019">
                  <c:v>0.31345747562069981</c:v>
                </c:pt>
                <c:pt idx="8020">
                  <c:v>0.32102775369847347</c:v>
                </c:pt>
                <c:pt idx="8021">
                  <c:v>0.32891186120703048</c:v>
                </c:pt>
                <c:pt idx="8022">
                  <c:v>0.31801821568833966</c:v>
                </c:pt>
                <c:pt idx="8023">
                  <c:v>0.32687078856070051</c:v>
                </c:pt>
                <c:pt idx="8024">
                  <c:v>0.32532830213032193</c:v>
                </c:pt>
                <c:pt idx="8025">
                  <c:v>0.31428526194511397</c:v>
                </c:pt>
                <c:pt idx="8026">
                  <c:v>0.32461829950109783</c:v>
                </c:pt>
                <c:pt idx="8027">
                  <c:v>0.33145425256827937</c:v>
                </c:pt>
                <c:pt idx="8028">
                  <c:v>0.31444874404033607</c:v>
                </c:pt>
                <c:pt idx="8029">
                  <c:v>0.31390901590180326</c:v>
                </c:pt>
                <c:pt idx="8030">
                  <c:v>0.31748059558180974</c:v>
                </c:pt>
                <c:pt idx="8031">
                  <c:v>0.31952479947226509</c:v>
                </c:pt>
                <c:pt idx="8032">
                  <c:v>0.31057194077592559</c:v>
                </c:pt>
                <c:pt idx="8033">
                  <c:v>0.32165418799928236</c:v>
                </c:pt>
                <c:pt idx="8034">
                  <c:v>0.317591845976326</c:v>
                </c:pt>
                <c:pt idx="8035">
                  <c:v>0.31909433266749193</c:v>
                </c:pt>
                <c:pt idx="8036">
                  <c:v>0.32640717992134782</c:v>
                </c:pt>
                <c:pt idx="8037">
                  <c:v>0.32139162746834016</c:v>
                </c:pt>
                <c:pt idx="8038">
                  <c:v>0.3220674049863349</c:v>
                </c:pt>
                <c:pt idx="8039">
                  <c:v>0.32407847390722411</c:v>
                </c:pt>
                <c:pt idx="8040">
                  <c:v>0.32213620550365363</c:v>
                </c:pt>
                <c:pt idx="8041">
                  <c:v>0.31217751665829718</c:v>
                </c:pt>
                <c:pt idx="8042">
                  <c:v>0.32234958586619361</c:v>
                </c:pt>
                <c:pt idx="8043">
                  <c:v>0.32479315562253541</c:v>
                </c:pt>
                <c:pt idx="8044">
                  <c:v>0.32300626979641706</c:v>
                </c:pt>
                <c:pt idx="8045">
                  <c:v>0.32240457554994195</c:v>
                </c:pt>
                <c:pt idx="8046">
                  <c:v>0.31932416733641078</c:v>
                </c:pt>
                <c:pt idx="8047">
                  <c:v>0.32068106310345429</c:v>
                </c:pt>
                <c:pt idx="8048">
                  <c:v>0.32593380797042026</c:v>
                </c:pt>
                <c:pt idx="8049">
                  <c:v>0.30823140635265345</c:v>
                </c:pt>
                <c:pt idx="8050">
                  <c:v>0.31716199625014407</c:v>
                </c:pt>
                <c:pt idx="8051">
                  <c:v>0.31779143368320212</c:v>
                </c:pt>
                <c:pt idx="8052">
                  <c:v>0.30926267569320476</c:v>
                </c:pt>
                <c:pt idx="8053">
                  <c:v>0.31530917194032937</c:v>
                </c:pt>
                <c:pt idx="8054">
                  <c:v>0.3236482980064801</c:v>
                </c:pt>
                <c:pt idx="8055">
                  <c:v>0.31335031621870668</c:v>
                </c:pt>
                <c:pt idx="8056">
                  <c:v>0.31876592590634767</c:v>
                </c:pt>
                <c:pt idx="8057">
                  <c:v>0.31403161708469307</c:v>
                </c:pt>
                <c:pt idx="8058">
                  <c:v>0.31006974567313589</c:v>
                </c:pt>
                <c:pt idx="8059">
                  <c:v>0.32038244179080799</c:v>
                </c:pt>
                <c:pt idx="8060">
                  <c:v>0.3223445128151442</c:v>
                </c:pt>
                <c:pt idx="8061">
                  <c:v>0.3208446179176187</c:v>
                </c:pt>
                <c:pt idx="8062">
                  <c:v>0.32433825563196328</c:v>
                </c:pt>
                <c:pt idx="8063">
                  <c:v>0.31191586083218253</c:v>
                </c:pt>
                <c:pt idx="8064">
                  <c:v>0.32076005921184597</c:v>
                </c:pt>
                <c:pt idx="8065">
                  <c:v>0.32112224724684035</c:v>
                </c:pt>
                <c:pt idx="8066">
                  <c:v>0.30993556359283764</c:v>
                </c:pt>
                <c:pt idx="8067">
                  <c:v>0.30458263322403134</c:v>
                </c:pt>
                <c:pt idx="8068">
                  <c:v>0.30748131290584785</c:v>
                </c:pt>
                <c:pt idx="8069">
                  <c:v>0.32250596615061777</c:v>
                </c:pt>
                <c:pt idx="8070">
                  <c:v>0.32891875154272776</c:v>
                </c:pt>
                <c:pt idx="8071">
                  <c:v>0.31568053490896392</c:v>
                </c:pt>
                <c:pt idx="8072">
                  <c:v>0.31704929015373684</c:v>
                </c:pt>
                <c:pt idx="8073">
                  <c:v>0.31978611087386688</c:v>
                </c:pt>
                <c:pt idx="8074">
                  <c:v>0.32808647378042755</c:v>
                </c:pt>
                <c:pt idx="8075">
                  <c:v>0.32141573015387304</c:v>
                </c:pt>
                <c:pt idx="8076">
                  <c:v>0.32935269555679325</c:v>
                </c:pt>
                <c:pt idx="8077">
                  <c:v>0.32025921374126209</c:v>
                </c:pt>
                <c:pt idx="8078">
                  <c:v>0.32485520260958267</c:v>
                </c:pt>
                <c:pt idx="8079">
                  <c:v>0.31691284085653837</c:v>
                </c:pt>
                <c:pt idx="8080">
                  <c:v>0.32344495635812825</c:v>
                </c:pt>
                <c:pt idx="8081">
                  <c:v>0.32820024472248155</c:v>
                </c:pt>
                <c:pt idx="8082">
                  <c:v>0.3214688178594608</c:v>
                </c:pt>
                <c:pt idx="8083">
                  <c:v>0.30603584846220305</c:v>
                </c:pt>
                <c:pt idx="8084">
                  <c:v>0.32183873908239574</c:v>
                </c:pt>
                <c:pt idx="8085">
                  <c:v>0.32026737039359976</c:v>
                </c:pt>
                <c:pt idx="8086">
                  <c:v>0.32269178714498681</c:v>
                </c:pt>
                <c:pt idx="8087">
                  <c:v>0.32749465804102817</c:v>
                </c:pt>
                <c:pt idx="8088">
                  <c:v>0.31452624647501792</c:v>
                </c:pt>
                <c:pt idx="8089">
                  <c:v>0.32281734122155792</c:v>
                </c:pt>
                <c:pt idx="8090">
                  <c:v>0.31776094859974036</c:v>
                </c:pt>
                <c:pt idx="8091">
                  <c:v>0.32750790287858544</c:v>
                </c:pt>
                <c:pt idx="8092">
                  <c:v>0.32928744221458134</c:v>
                </c:pt>
                <c:pt idx="8093">
                  <c:v>0.31978208493750726</c:v>
                </c:pt>
                <c:pt idx="8094">
                  <c:v>0.32676212944788952</c:v>
                </c:pt>
                <c:pt idx="8095">
                  <c:v>0.32763565748843426</c:v>
                </c:pt>
                <c:pt idx="8096">
                  <c:v>0.31908600958305022</c:v>
                </c:pt>
                <c:pt idx="8097">
                  <c:v>0.33868745855655658</c:v>
                </c:pt>
                <c:pt idx="8098">
                  <c:v>0.32602127025297745</c:v>
                </c:pt>
                <c:pt idx="8099">
                  <c:v>0.32648155553599911</c:v>
                </c:pt>
                <c:pt idx="8100">
                  <c:v>0.31659064921490387</c:v>
                </c:pt>
                <c:pt idx="8101">
                  <c:v>0.31494615688657945</c:v>
                </c:pt>
                <c:pt idx="8102">
                  <c:v>0.31295646788398462</c:v>
                </c:pt>
                <c:pt idx="8103">
                  <c:v>0.31635576110116104</c:v>
                </c:pt>
                <c:pt idx="8104">
                  <c:v>0.31492243721097979</c:v>
                </c:pt>
                <c:pt idx="8105">
                  <c:v>0.3169376136069964</c:v>
                </c:pt>
                <c:pt idx="8106">
                  <c:v>0.31977640523835515</c:v>
                </c:pt>
                <c:pt idx="8107">
                  <c:v>0.32167155902394273</c:v>
                </c:pt>
                <c:pt idx="8108">
                  <c:v>0.31061587569394422</c:v>
                </c:pt>
                <c:pt idx="8109">
                  <c:v>0.32652790898327588</c:v>
                </c:pt>
                <c:pt idx="8110">
                  <c:v>0.33015808243002365</c:v>
                </c:pt>
                <c:pt idx="8111">
                  <c:v>0.31298474922802699</c:v>
                </c:pt>
                <c:pt idx="8112">
                  <c:v>0.32232295663518162</c:v>
                </c:pt>
                <c:pt idx="8113">
                  <c:v>0.31226837912663735</c:v>
                </c:pt>
                <c:pt idx="8114">
                  <c:v>0.325631754640133</c:v>
                </c:pt>
                <c:pt idx="8115">
                  <c:v>0.31630959978654061</c:v>
                </c:pt>
                <c:pt idx="8116">
                  <c:v>0.31533065235325469</c:v>
                </c:pt>
                <c:pt idx="8117">
                  <c:v>0.32168182732765205</c:v>
                </c:pt>
                <c:pt idx="8118">
                  <c:v>0.3298811589883881</c:v>
                </c:pt>
                <c:pt idx="8119">
                  <c:v>0.32153220118399051</c:v>
                </c:pt>
                <c:pt idx="8120">
                  <c:v>0.3268889669014009</c:v>
                </c:pt>
                <c:pt idx="8121">
                  <c:v>0.32559645200171694</c:v>
                </c:pt>
                <c:pt idx="8122">
                  <c:v>0.32102210361867228</c:v>
                </c:pt>
                <c:pt idx="8123">
                  <c:v>0.31983059155369409</c:v>
                </c:pt>
                <c:pt idx="8124">
                  <c:v>0.3045996976325307</c:v>
                </c:pt>
                <c:pt idx="8125">
                  <c:v>0.32404532752871967</c:v>
                </c:pt>
                <c:pt idx="8126">
                  <c:v>0.3201539576650877</c:v>
                </c:pt>
                <c:pt idx="8127">
                  <c:v>0.31956899614628287</c:v>
                </c:pt>
                <c:pt idx="8128">
                  <c:v>0.32097444524782381</c:v>
                </c:pt>
                <c:pt idx="8129">
                  <c:v>0.31598741491865323</c:v>
                </c:pt>
                <c:pt idx="8130">
                  <c:v>0.32649334015322606</c:v>
                </c:pt>
                <c:pt idx="8131">
                  <c:v>0.32753803966201767</c:v>
                </c:pt>
                <c:pt idx="8132">
                  <c:v>0.32324533279023726</c:v>
                </c:pt>
                <c:pt idx="8133">
                  <c:v>0.32108203737809543</c:v>
                </c:pt>
                <c:pt idx="8134">
                  <c:v>0.32478442902001525</c:v>
                </c:pt>
                <c:pt idx="8135">
                  <c:v>0.33072981098498228</c:v>
                </c:pt>
                <c:pt idx="8136">
                  <c:v>0.31854250392568784</c:v>
                </c:pt>
                <c:pt idx="8137">
                  <c:v>0.32022994646176128</c:v>
                </c:pt>
                <c:pt idx="8138">
                  <c:v>0.32167602539621631</c:v>
                </c:pt>
                <c:pt idx="8139">
                  <c:v>0.32287246073665055</c:v>
                </c:pt>
                <c:pt idx="8140">
                  <c:v>0.32969722758572095</c:v>
                </c:pt>
                <c:pt idx="8141">
                  <c:v>0.32109959358077078</c:v>
                </c:pt>
                <c:pt idx="8142">
                  <c:v>0.33414660315525302</c:v>
                </c:pt>
                <c:pt idx="8143">
                  <c:v>0.31602703425558176</c:v>
                </c:pt>
                <c:pt idx="8144">
                  <c:v>0.3252804598910094</c:v>
                </c:pt>
                <c:pt idx="8145">
                  <c:v>0.31859386745788942</c:v>
                </c:pt>
                <c:pt idx="8146">
                  <c:v>0.33929313887733198</c:v>
                </c:pt>
                <c:pt idx="8147">
                  <c:v>0.33464897854756626</c:v>
                </c:pt>
                <c:pt idx="8148">
                  <c:v>0.31568278378189929</c:v>
                </c:pt>
                <c:pt idx="8149">
                  <c:v>0.32294656113268305</c:v>
                </c:pt>
                <c:pt idx="8150">
                  <c:v>0.32776874890072633</c:v>
                </c:pt>
                <c:pt idx="8151">
                  <c:v>0.33086341270215613</c:v>
                </c:pt>
                <c:pt idx="8152">
                  <c:v>0.32050941706100244</c:v>
                </c:pt>
                <c:pt idx="8153">
                  <c:v>0.32639806243124092</c:v>
                </c:pt>
                <c:pt idx="8154">
                  <c:v>0.31412557097147226</c:v>
                </c:pt>
                <c:pt idx="8155">
                  <c:v>0.3197128535109619</c:v>
                </c:pt>
                <c:pt idx="8156">
                  <c:v>0.3180886434841188</c:v>
                </c:pt>
                <c:pt idx="8157">
                  <c:v>0.32677670610058662</c:v>
                </c:pt>
                <c:pt idx="8158">
                  <c:v>0.33277484201852736</c:v>
                </c:pt>
                <c:pt idx="8159">
                  <c:v>0.31989700175480895</c:v>
                </c:pt>
                <c:pt idx="8160">
                  <c:v>0.32172974354153627</c:v>
                </c:pt>
                <c:pt idx="8161">
                  <c:v>0.32614592628511718</c:v>
                </c:pt>
                <c:pt idx="8162">
                  <c:v>0.31089158593675603</c:v>
                </c:pt>
                <c:pt idx="8163">
                  <c:v>0.32522631899034293</c:v>
                </c:pt>
                <c:pt idx="8164">
                  <c:v>0.32180997618518614</c:v>
                </c:pt>
                <c:pt idx="8165">
                  <c:v>0.32575030554196771</c:v>
                </c:pt>
                <c:pt idx="8166">
                  <c:v>0.32914425940582254</c:v>
                </c:pt>
                <c:pt idx="8167">
                  <c:v>0.31079081591560509</c:v>
                </c:pt>
                <c:pt idx="8168">
                  <c:v>0.3144673865950362</c:v>
                </c:pt>
                <c:pt idx="8169">
                  <c:v>0.32407564653953541</c:v>
                </c:pt>
                <c:pt idx="8170">
                  <c:v>0.30753254908585614</c:v>
                </c:pt>
                <c:pt idx="8171">
                  <c:v>0.31262695317186262</c:v>
                </c:pt>
                <c:pt idx="8172">
                  <c:v>0.32648110468165892</c:v>
                </c:pt>
                <c:pt idx="8173">
                  <c:v>0.32235419154309752</c:v>
                </c:pt>
                <c:pt idx="8174">
                  <c:v>0.32899285524409144</c:v>
                </c:pt>
                <c:pt idx="8175">
                  <c:v>0.32341082889501882</c:v>
                </c:pt>
                <c:pt idx="8176">
                  <c:v>0.32609749786284825</c:v>
                </c:pt>
                <c:pt idx="8177">
                  <c:v>0.31054078825277426</c:v>
                </c:pt>
                <c:pt idx="8178">
                  <c:v>0.31996690100314362</c:v>
                </c:pt>
                <c:pt idx="8179">
                  <c:v>0.32502856790809798</c:v>
                </c:pt>
                <c:pt idx="8180">
                  <c:v>0.3237587794166692</c:v>
                </c:pt>
                <c:pt idx="8181">
                  <c:v>0.32291523384823423</c:v>
                </c:pt>
                <c:pt idx="8182">
                  <c:v>0.31878803480969198</c:v>
                </c:pt>
                <c:pt idx="8183">
                  <c:v>0.31495674683963093</c:v>
                </c:pt>
                <c:pt idx="8184">
                  <c:v>0.31812493763323479</c:v>
                </c:pt>
                <c:pt idx="8185">
                  <c:v>0.3239249933679928</c:v>
                </c:pt>
                <c:pt idx="8186">
                  <c:v>0.32902366184034348</c:v>
                </c:pt>
                <c:pt idx="8187">
                  <c:v>0.31833904249013839</c:v>
                </c:pt>
                <c:pt idx="8188">
                  <c:v>0.31383743007459952</c:v>
                </c:pt>
                <c:pt idx="8189">
                  <c:v>0.32379375332528137</c:v>
                </c:pt>
                <c:pt idx="8190">
                  <c:v>0.33360533802222814</c:v>
                </c:pt>
                <c:pt idx="8191">
                  <c:v>0.32960448647347862</c:v>
                </c:pt>
                <c:pt idx="8192">
                  <c:v>0.33230583698878979</c:v>
                </c:pt>
                <c:pt idx="8193">
                  <c:v>0.32323691335584048</c:v>
                </c:pt>
                <c:pt idx="8194">
                  <c:v>0.31916698183969838</c:v>
                </c:pt>
                <c:pt idx="8195">
                  <c:v>0.32682408697776766</c:v>
                </c:pt>
                <c:pt idx="8196">
                  <c:v>0.31322030945435542</c:v>
                </c:pt>
                <c:pt idx="8197">
                  <c:v>0.31987703191936767</c:v>
                </c:pt>
                <c:pt idx="8198">
                  <c:v>0.32070587161484743</c:v>
                </c:pt>
                <c:pt idx="8199">
                  <c:v>0.32511186043356943</c:v>
                </c:pt>
                <c:pt idx="8200">
                  <c:v>0.31844788007175318</c:v>
                </c:pt>
                <c:pt idx="8201">
                  <c:v>0.30541500749330897</c:v>
                </c:pt>
                <c:pt idx="8202">
                  <c:v>0.31168962609648632</c:v>
                </c:pt>
                <c:pt idx="8203">
                  <c:v>0.32391441868407184</c:v>
                </c:pt>
                <c:pt idx="8204">
                  <c:v>0.31360350053928254</c:v>
                </c:pt>
                <c:pt idx="8205">
                  <c:v>0.31416866404236921</c:v>
                </c:pt>
                <c:pt idx="8206">
                  <c:v>0.32255789934511742</c:v>
                </c:pt>
                <c:pt idx="8207">
                  <c:v>0.32125865990460778</c:v>
                </c:pt>
                <c:pt idx="8208">
                  <c:v>0.32054353286818604</c:v>
                </c:pt>
                <c:pt idx="8209">
                  <c:v>0.31165231595238002</c:v>
                </c:pt>
                <c:pt idx="8210">
                  <c:v>0.32393107437489677</c:v>
                </c:pt>
                <c:pt idx="8211">
                  <c:v>0.31591505728291103</c:v>
                </c:pt>
                <c:pt idx="8212">
                  <c:v>0.3250776221128715</c:v>
                </c:pt>
                <c:pt idx="8213">
                  <c:v>0.31825211447262258</c:v>
                </c:pt>
                <c:pt idx="8214">
                  <c:v>0.32052227244516041</c:v>
                </c:pt>
                <c:pt idx="8215">
                  <c:v>0.32940024784505628</c:v>
                </c:pt>
                <c:pt idx="8216">
                  <c:v>0.3239264271100662</c:v>
                </c:pt>
                <c:pt idx="8217">
                  <c:v>0.31571603917034285</c:v>
                </c:pt>
                <c:pt idx="8218">
                  <c:v>0.3246611043993059</c:v>
                </c:pt>
                <c:pt idx="8219">
                  <c:v>0.31688005340799763</c:v>
                </c:pt>
                <c:pt idx="8220">
                  <c:v>0.33112003390136802</c:v>
                </c:pt>
                <c:pt idx="8221">
                  <c:v>0.31439140301319968</c:v>
                </c:pt>
                <c:pt idx="8222">
                  <c:v>0.32984160291337816</c:v>
                </c:pt>
                <c:pt idx="8223">
                  <c:v>0.31195290093754857</c:v>
                </c:pt>
                <c:pt idx="8224">
                  <c:v>0.3191456438235768</c:v>
                </c:pt>
                <c:pt idx="8225">
                  <c:v>0.322071265961694</c:v>
                </c:pt>
                <c:pt idx="8226">
                  <c:v>0.32029143901749635</c:v>
                </c:pt>
                <c:pt idx="8227">
                  <c:v>0.31586541714467919</c:v>
                </c:pt>
                <c:pt idx="8228">
                  <c:v>0.33016960975944903</c:v>
                </c:pt>
                <c:pt idx="8229">
                  <c:v>0.31189080360804589</c:v>
                </c:pt>
                <c:pt idx="8230">
                  <c:v>0.31442370199073261</c:v>
                </c:pt>
                <c:pt idx="8231">
                  <c:v>0.32252780023932814</c:v>
                </c:pt>
                <c:pt idx="8232">
                  <c:v>0.31915950079892341</c:v>
                </c:pt>
                <c:pt idx="8233">
                  <c:v>0.32609448030729471</c:v>
                </c:pt>
                <c:pt idx="8234">
                  <c:v>0.31362491743524346</c:v>
                </c:pt>
                <c:pt idx="8235">
                  <c:v>0.33258867256237057</c:v>
                </c:pt>
                <c:pt idx="8236">
                  <c:v>0.33221693696493931</c:v>
                </c:pt>
                <c:pt idx="8237">
                  <c:v>0.32893956510189126</c:v>
                </c:pt>
                <c:pt idx="8238">
                  <c:v>0.32031842896920859</c:v>
                </c:pt>
                <c:pt idx="8239">
                  <c:v>0.3307041276711602</c:v>
                </c:pt>
                <c:pt idx="8240">
                  <c:v>0.31686980047007512</c:v>
                </c:pt>
                <c:pt idx="8241">
                  <c:v>0.31676147803836741</c:v>
                </c:pt>
                <c:pt idx="8242">
                  <c:v>0.32827157502274928</c:v>
                </c:pt>
                <c:pt idx="8243">
                  <c:v>0.31778795871164595</c:v>
                </c:pt>
                <c:pt idx="8244">
                  <c:v>0.31013342575016717</c:v>
                </c:pt>
                <c:pt idx="8245">
                  <c:v>0.31952861362956114</c:v>
                </c:pt>
                <c:pt idx="8246">
                  <c:v>0.32503900289761889</c:v>
                </c:pt>
                <c:pt idx="8247">
                  <c:v>0.3242803950984986</c:v>
                </c:pt>
                <c:pt idx="8248">
                  <c:v>0.31335636719453253</c:v>
                </c:pt>
                <c:pt idx="8249">
                  <c:v>0.32717371586232952</c:v>
                </c:pt>
                <c:pt idx="8250">
                  <c:v>0.31032156486372853</c:v>
                </c:pt>
                <c:pt idx="8251">
                  <c:v>0.32625030529179533</c:v>
                </c:pt>
                <c:pt idx="8252">
                  <c:v>0.32722698846433773</c:v>
                </c:pt>
                <c:pt idx="8253">
                  <c:v>0.31804261984852916</c:v>
                </c:pt>
                <c:pt idx="8254">
                  <c:v>0.3295550083959663</c:v>
                </c:pt>
                <c:pt idx="8255">
                  <c:v>0.32494638636300188</c:v>
                </c:pt>
                <c:pt idx="8256">
                  <c:v>0.33370014707779494</c:v>
                </c:pt>
                <c:pt idx="8257">
                  <c:v>0.31632349694465367</c:v>
                </c:pt>
                <c:pt idx="8258">
                  <c:v>0.30215741037178362</c:v>
                </c:pt>
                <c:pt idx="8259">
                  <c:v>0.31475424217093861</c:v>
                </c:pt>
                <c:pt idx="8260">
                  <c:v>0.32707265829306365</c:v>
                </c:pt>
                <c:pt idx="8261">
                  <c:v>0.31075072404563431</c:v>
                </c:pt>
                <c:pt idx="8262">
                  <c:v>0.31501598243514473</c:v>
                </c:pt>
                <c:pt idx="8263">
                  <c:v>0.31780454448676593</c:v>
                </c:pt>
                <c:pt idx="8264">
                  <c:v>0.32232397991007544</c:v>
                </c:pt>
                <c:pt idx="8265">
                  <c:v>0.31287076552247861</c:v>
                </c:pt>
                <c:pt idx="8266">
                  <c:v>0.32179273128292218</c:v>
                </c:pt>
                <c:pt idx="8267">
                  <c:v>0.31335169255547057</c:v>
                </c:pt>
                <c:pt idx="8268">
                  <c:v>0.32475987339611034</c:v>
                </c:pt>
                <c:pt idx="8269">
                  <c:v>0.31870761960987692</c:v>
                </c:pt>
                <c:pt idx="8270">
                  <c:v>0.32520923747347141</c:v>
                </c:pt>
                <c:pt idx="8271">
                  <c:v>0.31530883579600733</c:v>
                </c:pt>
                <c:pt idx="8272">
                  <c:v>0.3372749751176628</c:v>
                </c:pt>
                <c:pt idx="8273">
                  <c:v>0.3118700618292693</c:v>
                </c:pt>
                <c:pt idx="8274">
                  <c:v>0.31947454159337896</c:v>
                </c:pt>
                <c:pt idx="8275">
                  <c:v>0.32567295834320809</c:v>
                </c:pt>
                <c:pt idx="8276">
                  <c:v>0.32058845075342368</c:v>
                </c:pt>
                <c:pt idx="8277">
                  <c:v>0.30954303325454774</c:v>
                </c:pt>
                <c:pt idx="8278">
                  <c:v>0.33498399139845891</c:v>
                </c:pt>
                <c:pt idx="8279">
                  <c:v>0.32667739493144321</c:v>
                </c:pt>
                <c:pt idx="8280">
                  <c:v>0.32035205830259067</c:v>
                </c:pt>
                <c:pt idx="8281">
                  <c:v>0.31431872414950596</c:v>
                </c:pt>
                <c:pt idx="8282">
                  <c:v>0.32151554674809513</c:v>
                </c:pt>
                <c:pt idx="8283">
                  <c:v>0.32240967686307209</c:v>
                </c:pt>
                <c:pt idx="8284">
                  <c:v>0.32088966222032073</c:v>
                </c:pt>
                <c:pt idx="8285">
                  <c:v>0.32699568750797203</c:v>
                </c:pt>
                <c:pt idx="8286">
                  <c:v>0.31989645324541405</c:v>
                </c:pt>
                <c:pt idx="8287">
                  <c:v>0.31528197939841029</c:v>
                </c:pt>
                <c:pt idx="8288">
                  <c:v>0.31832219370662884</c:v>
                </c:pt>
                <c:pt idx="8289">
                  <c:v>0.31961845167514791</c:v>
                </c:pt>
                <c:pt idx="8290">
                  <c:v>0.3222882027430517</c:v>
                </c:pt>
                <c:pt idx="8291">
                  <c:v>0.32517913996846343</c:v>
                </c:pt>
                <c:pt idx="8292">
                  <c:v>0.32298618734739393</c:v>
                </c:pt>
                <c:pt idx="8293">
                  <c:v>0.31342717635733774</c:v>
                </c:pt>
                <c:pt idx="8294">
                  <c:v>0.31647678153117004</c:v>
                </c:pt>
                <c:pt idx="8295">
                  <c:v>0.31727655398358034</c:v>
                </c:pt>
                <c:pt idx="8296">
                  <c:v>0.31721913150813197</c:v>
                </c:pt>
                <c:pt idx="8297">
                  <c:v>0.32112175720533453</c:v>
                </c:pt>
                <c:pt idx="8298">
                  <c:v>0.32897882704706272</c:v>
                </c:pt>
                <c:pt idx="8299">
                  <c:v>0.31907721660592525</c:v>
                </c:pt>
                <c:pt idx="8300">
                  <c:v>0.31894013221995554</c:v>
                </c:pt>
                <c:pt idx="8301">
                  <c:v>0.32342144611754708</c:v>
                </c:pt>
                <c:pt idx="8302">
                  <c:v>0.3214684612949224</c:v>
                </c:pt>
                <c:pt idx="8303">
                  <c:v>0.32203007077070589</c:v>
                </c:pt>
                <c:pt idx="8304">
                  <c:v>0.30644651470914558</c:v>
                </c:pt>
                <c:pt idx="8305">
                  <c:v>0.31400076401618082</c:v>
                </c:pt>
                <c:pt idx="8306">
                  <c:v>0.32471317305847186</c:v>
                </c:pt>
                <c:pt idx="8307">
                  <c:v>0.32444257148734024</c:v>
                </c:pt>
                <c:pt idx="8308">
                  <c:v>0.32560759582626397</c:v>
                </c:pt>
                <c:pt idx="8309">
                  <c:v>0.33633505680942244</c:v>
                </c:pt>
                <c:pt idx="8310">
                  <c:v>0.33805219471795472</c:v>
                </c:pt>
                <c:pt idx="8311">
                  <c:v>0.32867577109273238</c:v>
                </c:pt>
                <c:pt idx="8312">
                  <c:v>0.3280606469837043</c:v>
                </c:pt>
                <c:pt idx="8313">
                  <c:v>0.30972708842783925</c:v>
                </c:pt>
                <c:pt idx="8314">
                  <c:v>0.31957326181671797</c:v>
                </c:pt>
                <c:pt idx="8315">
                  <c:v>0.30759373189370481</c:v>
                </c:pt>
                <c:pt idx="8316">
                  <c:v>0.31956345852937118</c:v>
                </c:pt>
                <c:pt idx="8317">
                  <c:v>0.33066857825925106</c:v>
                </c:pt>
                <c:pt idx="8318">
                  <c:v>0.31855952011790251</c:v>
                </c:pt>
                <c:pt idx="8319">
                  <c:v>0.3284077516541889</c:v>
                </c:pt>
                <c:pt idx="8320">
                  <c:v>0.32822453535618767</c:v>
                </c:pt>
                <c:pt idx="8321">
                  <c:v>0.32142317435389145</c:v>
                </c:pt>
                <c:pt idx="8322">
                  <c:v>0.33138741816967016</c:v>
                </c:pt>
                <c:pt idx="8323">
                  <c:v>0.3068557551358479</c:v>
                </c:pt>
                <c:pt idx="8324">
                  <c:v>0.31505826534125225</c:v>
                </c:pt>
                <c:pt idx="8325">
                  <c:v>0.32690757730944014</c:v>
                </c:pt>
                <c:pt idx="8326">
                  <c:v>0.30517338449374515</c:v>
                </c:pt>
                <c:pt idx="8327">
                  <c:v>0.32580740876271497</c:v>
                </c:pt>
                <c:pt idx="8328">
                  <c:v>0.31902540094606996</c:v>
                </c:pt>
                <c:pt idx="8329">
                  <c:v>0.32767886988836403</c:v>
                </c:pt>
                <c:pt idx="8330">
                  <c:v>0.31098503965982188</c:v>
                </c:pt>
                <c:pt idx="8331">
                  <c:v>0.33103499915583739</c:v>
                </c:pt>
                <c:pt idx="8332">
                  <c:v>0.31976248175844857</c:v>
                </c:pt>
                <c:pt idx="8333">
                  <c:v>0.32739261692889776</c:v>
                </c:pt>
                <c:pt idx="8334">
                  <c:v>0.32908819705239845</c:v>
                </c:pt>
                <c:pt idx="8335">
                  <c:v>0.32238397213037684</c:v>
                </c:pt>
                <c:pt idx="8336">
                  <c:v>0.31785457295644026</c:v>
                </c:pt>
                <c:pt idx="8337">
                  <c:v>0.32610761097380825</c:v>
                </c:pt>
                <c:pt idx="8338">
                  <c:v>0.324990493868898</c:v>
                </c:pt>
                <c:pt idx="8339">
                  <c:v>0.31978020240448068</c:v>
                </c:pt>
                <c:pt idx="8340">
                  <c:v>0.32998230036767628</c:v>
                </c:pt>
                <c:pt idx="8341">
                  <c:v>0.32381375323877826</c:v>
                </c:pt>
                <c:pt idx="8342">
                  <c:v>0.31518687850974436</c:v>
                </c:pt>
                <c:pt idx="8343">
                  <c:v>0.32620978383722099</c:v>
                </c:pt>
                <c:pt idx="8344">
                  <c:v>0.33081892711542521</c:v>
                </c:pt>
                <c:pt idx="8345">
                  <c:v>0.3268340597170396</c:v>
                </c:pt>
                <c:pt idx="8346">
                  <c:v>0.31814982815153936</c:v>
                </c:pt>
                <c:pt idx="8347">
                  <c:v>0.33099022444655035</c:v>
                </c:pt>
                <c:pt idx="8348">
                  <c:v>0.33313367840945352</c:v>
                </c:pt>
                <c:pt idx="8349">
                  <c:v>0.31793632417011508</c:v>
                </c:pt>
                <c:pt idx="8350">
                  <c:v>0.31505290394711938</c:v>
                </c:pt>
                <c:pt idx="8351">
                  <c:v>0.32270027192122375</c:v>
                </c:pt>
                <c:pt idx="8352">
                  <c:v>0.32038405791765212</c:v>
                </c:pt>
                <c:pt idx="8353">
                  <c:v>0.32493039884209091</c:v>
                </c:pt>
                <c:pt idx="8354">
                  <c:v>0.30624582550266832</c:v>
                </c:pt>
                <c:pt idx="8355">
                  <c:v>0.30613886614534352</c:v>
                </c:pt>
                <c:pt idx="8356">
                  <c:v>0.32688825650838627</c:v>
                </c:pt>
                <c:pt idx="8357">
                  <c:v>0.32724847727134809</c:v>
                </c:pt>
                <c:pt idx="8358">
                  <c:v>0.3219339485756163</c:v>
                </c:pt>
                <c:pt idx="8359">
                  <c:v>0.32612725652243851</c:v>
                </c:pt>
                <c:pt idx="8360">
                  <c:v>0.33092866123969866</c:v>
                </c:pt>
                <c:pt idx="8361">
                  <c:v>0.32025270920722138</c:v>
                </c:pt>
                <c:pt idx="8362">
                  <c:v>0.32412143402153548</c:v>
                </c:pt>
                <c:pt idx="8363">
                  <c:v>0.32877730603234367</c:v>
                </c:pt>
                <c:pt idx="8364">
                  <c:v>0.32386565787689864</c:v>
                </c:pt>
                <c:pt idx="8365">
                  <c:v>0.30375736472902687</c:v>
                </c:pt>
                <c:pt idx="8366">
                  <c:v>0.31903961233233091</c:v>
                </c:pt>
                <c:pt idx="8367">
                  <c:v>0.32162105852559553</c:v>
                </c:pt>
                <c:pt idx="8368">
                  <c:v>0.33705546082629567</c:v>
                </c:pt>
                <c:pt idx="8369">
                  <c:v>0.32899923991712909</c:v>
                </c:pt>
                <c:pt idx="8370">
                  <c:v>0.33437417653689278</c:v>
                </c:pt>
                <c:pt idx="8371">
                  <c:v>0.31160283981455117</c:v>
                </c:pt>
                <c:pt idx="8372">
                  <c:v>0.32405499374316482</c:v>
                </c:pt>
                <c:pt idx="8373">
                  <c:v>0.32356161101859143</c:v>
                </c:pt>
                <c:pt idx="8374">
                  <c:v>0.30799508277699494</c:v>
                </c:pt>
                <c:pt idx="8375">
                  <c:v>0.32129025586082749</c:v>
                </c:pt>
                <c:pt idx="8376">
                  <c:v>0.32291688748208169</c:v>
                </c:pt>
                <c:pt idx="8377">
                  <c:v>0.32126705441990266</c:v>
                </c:pt>
                <c:pt idx="8378">
                  <c:v>0.32529058001114786</c:v>
                </c:pt>
                <c:pt idx="8379">
                  <c:v>0.31848464372557028</c:v>
                </c:pt>
                <c:pt idx="8380">
                  <c:v>0.3297922390850575</c:v>
                </c:pt>
                <c:pt idx="8381">
                  <c:v>0.32353427448180061</c:v>
                </c:pt>
                <c:pt idx="8382">
                  <c:v>0.32948469164955174</c:v>
                </c:pt>
                <c:pt idx="8383">
                  <c:v>0.31440058368667062</c:v>
                </c:pt>
                <c:pt idx="8384">
                  <c:v>0.31188766719731176</c:v>
                </c:pt>
                <c:pt idx="8385">
                  <c:v>0.32263180599411312</c:v>
                </c:pt>
                <c:pt idx="8386">
                  <c:v>0.32701103290690076</c:v>
                </c:pt>
                <c:pt idx="8387">
                  <c:v>0.32176730134074216</c:v>
                </c:pt>
                <c:pt idx="8388">
                  <c:v>0.30774238421387756</c:v>
                </c:pt>
                <c:pt idx="8389">
                  <c:v>0.32127795961116024</c:v>
                </c:pt>
                <c:pt idx="8390">
                  <c:v>0.32437666112615299</c:v>
                </c:pt>
                <c:pt idx="8391">
                  <c:v>0.32767156083694599</c:v>
                </c:pt>
                <c:pt idx="8392">
                  <c:v>0.31997258630203229</c:v>
                </c:pt>
                <c:pt idx="8393">
                  <c:v>0.31648228669974099</c:v>
                </c:pt>
                <c:pt idx="8394">
                  <c:v>0.32520189868651855</c:v>
                </c:pt>
                <c:pt idx="8395">
                  <c:v>0.33874509803005037</c:v>
                </c:pt>
                <c:pt idx="8396">
                  <c:v>0.32466175930396635</c:v>
                </c:pt>
                <c:pt idx="8397">
                  <c:v>0.31691940522030143</c:v>
                </c:pt>
                <c:pt idx="8398">
                  <c:v>0.32280188206955462</c:v>
                </c:pt>
                <c:pt idx="8399">
                  <c:v>0.32941184837371495</c:v>
                </c:pt>
                <c:pt idx="8400">
                  <c:v>0.31693421498483632</c:v>
                </c:pt>
                <c:pt idx="8401">
                  <c:v>0.31584956531682751</c:v>
                </c:pt>
                <c:pt idx="8402">
                  <c:v>0.32098953386374396</c:v>
                </c:pt>
                <c:pt idx="8403">
                  <c:v>0.33540794157597964</c:v>
                </c:pt>
                <c:pt idx="8404">
                  <c:v>0.32851537309431345</c:v>
                </c:pt>
                <c:pt idx="8405">
                  <c:v>0.32267630585005819</c:v>
                </c:pt>
                <c:pt idx="8406">
                  <c:v>0.31173086833968533</c:v>
                </c:pt>
                <c:pt idx="8407">
                  <c:v>0.32769653506826313</c:v>
                </c:pt>
                <c:pt idx="8408">
                  <c:v>0.32313182852093475</c:v>
                </c:pt>
                <c:pt idx="8409">
                  <c:v>0.31944397262941571</c:v>
                </c:pt>
                <c:pt idx="8410">
                  <c:v>0.32024772819810465</c:v>
                </c:pt>
                <c:pt idx="8411">
                  <c:v>0.31945574975921898</c:v>
                </c:pt>
                <c:pt idx="8412">
                  <c:v>0.3144225118706872</c:v>
                </c:pt>
                <c:pt idx="8413">
                  <c:v>0.32378389160811927</c:v>
                </c:pt>
                <c:pt idx="8414">
                  <c:v>0.316715130373104</c:v>
                </c:pt>
                <c:pt idx="8415">
                  <c:v>0.32823214408447243</c:v>
                </c:pt>
                <c:pt idx="8416">
                  <c:v>0.32741290104523313</c:v>
                </c:pt>
                <c:pt idx="8417">
                  <c:v>0.32069255697643773</c:v>
                </c:pt>
                <c:pt idx="8418">
                  <c:v>0.3252010978829496</c:v>
                </c:pt>
                <c:pt idx="8419">
                  <c:v>0.32971941431887963</c:v>
                </c:pt>
                <c:pt idx="8420">
                  <c:v>0.32076868577508239</c:v>
                </c:pt>
                <c:pt idx="8421">
                  <c:v>0.32292002649654639</c:v>
                </c:pt>
                <c:pt idx="8422">
                  <c:v>0.32033742013392785</c:v>
                </c:pt>
                <c:pt idx="8423">
                  <c:v>0.30657696576852567</c:v>
                </c:pt>
                <c:pt idx="8424">
                  <c:v>0.32837798471877466</c:v>
                </c:pt>
                <c:pt idx="8425">
                  <c:v>0.31873990361792537</c:v>
                </c:pt>
                <c:pt idx="8426">
                  <c:v>0.32285353630292002</c:v>
                </c:pt>
                <c:pt idx="8427">
                  <c:v>0.31399280664619955</c:v>
                </c:pt>
                <c:pt idx="8428">
                  <c:v>0.3178755267783594</c:v>
                </c:pt>
                <c:pt idx="8429">
                  <c:v>0.33239833464942492</c:v>
                </c:pt>
                <c:pt idx="8430">
                  <c:v>0.31848945231603865</c:v>
                </c:pt>
                <c:pt idx="8431">
                  <c:v>0.31991873631204815</c:v>
                </c:pt>
                <c:pt idx="8432">
                  <c:v>0.32034267560851593</c:v>
                </c:pt>
                <c:pt idx="8433">
                  <c:v>0.3245940523420574</c:v>
                </c:pt>
                <c:pt idx="8434">
                  <c:v>0.32183748214130159</c:v>
                </c:pt>
                <c:pt idx="8435">
                  <c:v>0.31831305469343329</c:v>
                </c:pt>
                <c:pt idx="8436">
                  <c:v>0.31408235053281586</c:v>
                </c:pt>
                <c:pt idx="8437">
                  <c:v>0.32518877371615551</c:v>
                </c:pt>
                <c:pt idx="8438">
                  <c:v>0.32596737496012351</c:v>
                </c:pt>
                <c:pt idx="8439">
                  <c:v>0.32621331075277482</c:v>
                </c:pt>
                <c:pt idx="8440">
                  <c:v>0.32462148877775293</c:v>
                </c:pt>
                <c:pt idx="8441">
                  <c:v>0.3376247407478738</c:v>
                </c:pt>
                <c:pt idx="8442">
                  <c:v>0.32632809983187622</c:v>
                </c:pt>
                <c:pt idx="8443">
                  <c:v>0.31268266278579238</c:v>
                </c:pt>
                <c:pt idx="8444">
                  <c:v>0.31404483607529288</c:v>
                </c:pt>
                <c:pt idx="8445">
                  <c:v>0.31831378113540465</c:v>
                </c:pt>
                <c:pt idx="8446">
                  <c:v>0.32963037811255996</c:v>
                </c:pt>
                <c:pt idx="8447">
                  <c:v>0.31100580221160534</c:v>
                </c:pt>
                <c:pt idx="8448">
                  <c:v>0.32853945919794392</c:v>
                </c:pt>
                <c:pt idx="8449">
                  <c:v>0.32212558336058184</c:v>
                </c:pt>
                <c:pt idx="8450">
                  <c:v>0.32904933826813521</c:v>
                </c:pt>
                <c:pt idx="8451">
                  <c:v>0.33927627080880873</c:v>
                </c:pt>
                <c:pt idx="8452">
                  <c:v>0.32546046182911947</c:v>
                </c:pt>
                <c:pt idx="8453">
                  <c:v>0.32787811541162154</c:v>
                </c:pt>
                <c:pt idx="8454">
                  <c:v>0.3215813993890273</c:v>
                </c:pt>
                <c:pt idx="8455">
                  <c:v>0.32396572479193098</c:v>
                </c:pt>
                <c:pt idx="8456">
                  <c:v>0.31765202184026137</c:v>
                </c:pt>
                <c:pt idx="8457">
                  <c:v>0.31635065753429059</c:v>
                </c:pt>
                <c:pt idx="8458">
                  <c:v>0.32088594464418946</c:v>
                </c:pt>
                <c:pt idx="8459">
                  <c:v>0.31704294772385755</c:v>
                </c:pt>
                <c:pt idx="8460">
                  <c:v>0.31311232263952926</c:v>
                </c:pt>
                <c:pt idx="8461">
                  <c:v>0.31796625620696128</c:v>
                </c:pt>
                <c:pt idx="8462">
                  <c:v>0.32115388441949166</c:v>
                </c:pt>
                <c:pt idx="8463">
                  <c:v>0.31752580918932138</c:v>
                </c:pt>
                <c:pt idx="8464">
                  <c:v>0.32796213958655979</c:v>
                </c:pt>
                <c:pt idx="8465">
                  <c:v>0.32553195157650894</c:v>
                </c:pt>
                <c:pt idx="8466">
                  <c:v>0.32128819393831248</c:v>
                </c:pt>
                <c:pt idx="8467">
                  <c:v>0.31937784175587752</c:v>
                </c:pt>
                <c:pt idx="8468">
                  <c:v>0.3189837013303749</c:v>
                </c:pt>
                <c:pt idx="8469">
                  <c:v>0.32311049352753168</c:v>
                </c:pt>
                <c:pt idx="8470">
                  <c:v>0.32368918370176641</c:v>
                </c:pt>
                <c:pt idx="8471">
                  <c:v>0.31902025221934371</c:v>
                </c:pt>
                <c:pt idx="8472">
                  <c:v>0.32608679365779747</c:v>
                </c:pt>
                <c:pt idx="8473">
                  <c:v>0.33480204079086373</c:v>
                </c:pt>
                <c:pt idx="8474">
                  <c:v>0.33138219750034059</c:v>
                </c:pt>
                <c:pt idx="8475">
                  <c:v>0.31194391089914053</c:v>
                </c:pt>
                <c:pt idx="8476">
                  <c:v>0.32989381312273153</c:v>
                </c:pt>
                <c:pt idx="8477">
                  <c:v>0.3231349519003554</c:v>
                </c:pt>
                <c:pt idx="8478">
                  <c:v>0.32041821364128903</c:v>
                </c:pt>
                <c:pt idx="8479">
                  <c:v>0.33087022175148967</c:v>
                </c:pt>
                <c:pt idx="8480">
                  <c:v>0.31950090202525633</c:v>
                </c:pt>
                <c:pt idx="8481">
                  <c:v>0.31470512512842863</c:v>
                </c:pt>
                <c:pt idx="8482">
                  <c:v>0.31704439286302744</c:v>
                </c:pt>
                <c:pt idx="8483">
                  <c:v>0.32838376199002894</c:v>
                </c:pt>
                <c:pt idx="8484">
                  <c:v>0.31253316170936118</c:v>
                </c:pt>
                <c:pt idx="8485">
                  <c:v>0.32381629105554188</c:v>
                </c:pt>
                <c:pt idx="8486">
                  <c:v>0.32039908565809028</c:v>
                </c:pt>
                <c:pt idx="8487">
                  <c:v>0.32609953131547575</c:v>
                </c:pt>
                <c:pt idx="8488">
                  <c:v>0.31871414477583304</c:v>
                </c:pt>
                <c:pt idx="8489">
                  <c:v>0.32975141174504757</c:v>
                </c:pt>
                <c:pt idx="8490">
                  <c:v>0.32169444390467583</c:v>
                </c:pt>
                <c:pt idx="8491">
                  <c:v>0.33290561965691967</c:v>
                </c:pt>
                <c:pt idx="8492">
                  <c:v>0.31784481467749592</c:v>
                </c:pt>
                <c:pt idx="8493">
                  <c:v>0.32567136925259904</c:v>
                </c:pt>
                <c:pt idx="8494">
                  <c:v>0.33133629358972805</c:v>
                </c:pt>
                <c:pt idx="8495">
                  <c:v>0.32176431059222016</c:v>
                </c:pt>
                <c:pt idx="8496">
                  <c:v>0.32517536948117254</c:v>
                </c:pt>
                <c:pt idx="8497">
                  <c:v>0.31735596678653799</c:v>
                </c:pt>
                <c:pt idx="8498">
                  <c:v>0.33101211135729303</c:v>
                </c:pt>
                <c:pt idx="8499">
                  <c:v>0.31391231215810145</c:v>
                </c:pt>
                <c:pt idx="8500">
                  <c:v>0.31555988352323933</c:v>
                </c:pt>
                <c:pt idx="8501">
                  <c:v>0.31314150849118061</c:v>
                </c:pt>
                <c:pt idx="8502">
                  <c:v>0.30711100509919975</c:v>
                </c:pt>
                <c:pt idx="8503">
                  <c:v>0.31061125326325378</c:v>
                </c:pt>
                <c:pt idx="8504">
                  <c:v>0.31746891327689575</c:v>
                </c:pt>
                <c:pt idx="8505">
                  <c:v>0.33504141395144493</c:v>
                </c:pt>
                <c:pt idx="8506">
                  <c:v>0.31972393377605035</c:v>
                </c:pt>
                <c:pt idx="8507">
                  <c:v>0.31467587433277533</c:v>
                </c:pt>
                <c:pt idx="8508">
                  <c:v>0.29692006642060725</c:v>
                </c:pt>
                <c:pt idx="8509">
                  <c:v>0.31835454979791705</c:v>
                </c:pt>
                <c:pt idx="8510">
                  <c:v>0.3297291711769148</c:v>
                </c:pt>
                <c:pt idx="8511">
                  <c:v>0.31417765354065086</c:v>
                </c:pt>
                <c:pt idx="8512">
                  <c:v>0.32934935055719389</c:v>
                </c:pt>
                <c:pt idx="8513">
                  <c:v>0.32299810827276321</c:v>
                </c:pt>
                <c:pt idx="8514">
                  <c:v>0.3285553258818168</c:v>
                </c:pt>
                <c:pt idx="8515">
                  <c:v>0.31812015646782199</c:v>
                </c:pt>
                <c:pt idx="8516">
                  <c:v>0.30702838453934012</c:v>
                </c:pt>
                <c:pt idx="8517">
                  <c:v>0.31574111480214778</c:v>
                </c:pt>
                <c:pt idx="8518">
                  <c:v>0.31120358057733766</c:v>
                </c:pt>
                <c:pt idx="8519">
                  <c:v>0.32208666915450274</c:v>
                </c:pt>
                <c:pt idx="8520">
                  <c:v>0.32044112961772764</c:v>
                </c:pt>
                <c:pt idx="8521">
                  <c:v>0.32503543470891422</c:v>
                </c:pt>
                <c:pt idx="8522">
                  <c:v>0.31686439036727065</c:v>
                </c:pt>
                <c:pt idx="8523">
                  <c:v>0.31665058405597296</c:v>
                </c:pt>
                <c:pt idx="8524">
                  <c:v>0.31815205262602608</c:v>
                </c:pt>
                <c:pt idx="8525">
                  <c:v>0.31497745606104438</c:v>
                </c:pt>
                <c:pt idx="8526">
                  <c:v>0.31895521797081394</c:v>
                </c:pt>
                <c:pt idx="8527">
                  <c:v>0.32638154063850561</c:v>
                </c:pt>
                <c:pt idx="8528">
                  <c:v>0.32266397699591254</c:v>
                </c:pt>
                <c:pt idx="8529">
                  <c:v>0.31465340409472198</c:v>
                </c:pt>
                <c:pt idx="8530">
                  <c:v>0.32243421778479975</c:v>
                </c:pt>
                <c:pt idx="8531">
                  <c:v>0.3277824565185572</c:v>
                </c:pt>
                <c:pt idx="8532">
                  <c:v>0.32768505230165534</c:v>
                </c:pt>
                <c:pt idx="8533">
                  <c:v>0.32469606445525956</c:v>
                </c:pt>
                <c:pt idx="8534">
                  <c:v>0.32993968374502325</c:v>
                </c:pt>
                <c:pt idx="8535">
                  <c:v>0.31479568204739228</c:v>
                </c:pt>
                <c:pt idx="8536">
                  <c:v>0.33320604879865001</c:v>
                </c:pt>
                <c:pt idx="8537">
                  <c:v>0.31623567852453965</c:v>
                </c:pt>
                <c:pt idx="8538">
                  <c:v>0.32505655792474469</c:v>
                </c:pt>
                <c:pt idx="8539">
                  <c:v>0.31928213627857327</c:v>
                </c:pt>
                <c:pt idx="8540">
                  <c:v>0.31990356975894818</c:v>
                </c:pt>
                <c:pt idx="8541">
                  <c:v>0.32471477692677364</c:v>
                </c:pt>
                <c:pt idx="8542">
                  <c:v>0.31945370667862616</c:v>
                </c:pt>
                <c:pt idx="8543">
                  <c:v>0.31028734138468372</c:v>
                </c:pt>
                <c:pt idx="8544">
                  <c:v>0.33425504415002938</c:v>
                </c:pt>
                <c:pt idx="8545">
                  <c:v>0.32925019631662711</c:v>
                </c:pt>
                <c:pt idx="8546">
                  <c:v>0.31664143858086957</c:v>
                </c:pt>
                <c:pt idx="8547">
                  <c:v>0.32516606158592209</c:v>
                </c:pt>
                <c:pt idx="8548">
                  <c:v>0.3199544254764079</c:v>
                </c:pt>
                <c:pt idx="8549">
                  <c:v>0.32836857657694696</c:v>
                </c:pt>
                <c:pt idx="8550">
                  <c:v>0.32356252463075186</c:v>
                </c:pt>
                <c:pt idx="8551">
                  <c:v>0.31077921970514355</c:v>
                </c:pt>
                <c:pt idx="8552">
                  <c:v>0.32954833222209812</c:v>
                </c:pt>
                <c:pt idx="8553">
                  <c:v>0.30553597155496093</c:v>
                </c:pt>
                <c:pt idx="8554">
                  <c:v>0.31947021579442159</c:v>
                </c:pt>
                <c:pt idx="8555">
                  <c:v>0.31413049210819288</c:v>
                </c:pt>
                <c:pt idx="8556">
                  <c:v>0.32191196704453051</c:v>
                </c:pt>
                <c:pt idx="8557">
                  <c:v>0.32311241476806807</c:v>
                </c:pt>
                <c:pt idx="8558">
                  <c:v>0.31984985266600607</c:v>
                </c:pt>
                <c:pt idx="8559">
                  <c:v>0.32832065468521648</c:v>
                </c:pt>
                <c:pt idx="8560">
                  <c:v>0.31593863268197719</c:v>
                </c:pt>
                <c:pt idx="8561">
                  <c:v>0.32804660467244412</c:v>
                </c:pt>
                <c:pt idx="8562">
                  <c:v>0.32094027199535652</c:v>
                </c:pt>
                <c:pt idx="8563">
                  <c:v>0.31205190604456023</c:v>
                </c:pt>
                <c:pt idx="8564">
                  <c:v>0.32085534841845276</c:v>
                </c:pt>
                <c:pt idx="8565">
                  <c:v>0.30871959868733678</c:v>
                </c:pt>
                <c:pt idx="8566">
                  <c:v>0.3124487873323275</c:v>
                </c:pt>
                <c:pt idx="8567">
                  <c:v>0.31671144262201689</c:v>
                </c:pt>
                <c:pt idx="8568">
                  <c:v>0.32363385993315053</c:v>
                </c:pt>
                <c:pt idx="8569">
                  <c:v>0.32408999606766198</c:v>
                </c:pt>
                <c:pt idx="8570">
                  <c:v>0.33574502415243362</c:v>
                </c:pt>
                <c:pt idx="8571">
                  <c:v>0.31780339712338279</c:v>
                </c:pt>
                <c:pt idx="8572">
                  <c:v>0.33744763027216562</c:v>
                </c:pt>
                <c:pt idx="8573">
                  <c:v>0.31545386550104493</c:v>
                </c:pt>
                <c:pt idx="8574">
                  <c:v>0.33506346067644938</c:v>
                </c:pt>
                <c:pt idx="8575">
                  <c:v>0.32328567351394266</c:v>
                </c:pt>
                <c:pt idx="8576">
                  <c:v>0.33373822965545441</c:v>
                </c:pt>
                <c:pt idx="8577">
                  <c:v>0.31737461251106963</c:v>
                </c:pt>
                <c:pt idx="8578">
                  <c:v>0.33247585268207924</c:v>
                </c:pt>
                <c:pt idx="8579">
                  <c:v>0.32161742687005113</c:v>
                </c:pt>
                <c:pt idx="8580">
                  <c:v>0.31354416044871314</c:v>
                </c:pt>
                <c:pt idx="8581">
                  <c:v>0.32745116183496792</c:v>
                </c:pt>
                <c:pt idx="8582">
                  <c:v>0.32500739290353281</c:v>
                </c:pt>
                <c:pt idx="8583">
                  <c:v>0.32863042818528587</c:v>
                </c:pt>
                <c:pt idx="8584">
                  <c:v>0.32365759108100822</c:v>
                </c:pt>
                <c:pt idx="8585">
                  <c:v>0.32585744644167658</c:v>
                </c:pt>
                <c:pt idx="8586">
                  <c:v>0.32938737402640572</c:v>
                </c:pt>
                <c:pt idx="8587">
                  <c:v>0.31136767416198519</c:v>
                </c:pt>
                <c:pt idx="8588">
                  <c:v>0.32198850169364557</c:v>
                </c:pt>
                <c:pt idx="8589">
                  <c:v>0.32430422400252101</c:v>
                </c:pt>
                <c:pt idx="8590">
                  <c:v>0.31987073792075049</c:v>
                </c:pt>
                <c:pt idx="8591">
                  <c:v>0.32553349100259288</c:v>
                </c:pt>
                <c:pt idx="8592">
                  <c:v>0.31018534527354119</c:v>
                </c:pt>
                <c:pt idx="8593">
                  <c:v>0.32070341526102963</c:v>
                </c:pt>
                <c:pt idx="8594">
                  <c:v>0.3288871062918502</c:v>
                </c:pt>
                <c:pt idx="8595">
                  <c:v>0.32146088493131453</c:v>
                </c:pt>
                <c:pt idx="8596">
                  <c:v>0.31924748001448278</c:v>
                </c:pt>
                <c:pt idx="8597">
                  <c:v>0.32587689508747875</c:v>
                </c:pt>
                <c:pt idx="8598">
                  <c:v>0.32948267010806881</c:v>
                </c:pt>
                <c:pt idx="8599">
                  <c:v>0.317053700586158</c:v>
                </c:pt>
                <c:pt idx="8600">
                  <c:v>0.32201214235608694</c:v>
                </c:pt>
                <c:pt idx="8601">
                  <c:v>0.33046751873046043</c:v>
                </c:pt>
                <c:pt idx="8602">
                  <c:v>0.32345414071353795</c:v>
                </c:pt>
                <c:pt idx="8603">
                  <c:v>0.32905097923277643</c:v>
                </c:pt>
                <c:pt idx="8604">
                  <c:v>0.33501770137600467</c:v>
                </c:pt>
                <c:pt idx="8605">
                  <c:v>0.32498268975629985</c:v>
                </c:pt>
                <c:pt idx="8606">
                  <c:v>0.31964251965128976</c:v>
                </c:pt>
                <c:pt idx="8607">
                  <c:v>0.32150649071718279</c:v>
                </c:pt>
                <c:pt idx="8608">
                  <c:v>0.32602519648957012</c:v>
                </c:pt>
                <c:pt idx="8609">
                  <c:v>0.31263953924959142</c:v>
                </c:pt>
                <c:pt idx="8610">
                  <c:v>0.32880195342201013</c:v>
                </c:pt>
                <c:pt idx="8611">
                  <c:v>0.31803419391296789</c:v>
                </c:pt>
                <c:pt idx="8612">
                  <c:v>0.3211474386127211</c:v>
                </c:pt>
                <c:pt idx="8613">
                  <c:v>0.32194854248905858</c:v>
                </c:pt>
                <c:pt idx="8614">
                  <c:v>0.3204205705930539</c:v>
                </c:pt>
                <c:pt idx="8615">
                  <c:v>0.31734837685858175</c:v>
                </c:pt>
                <c:pt idx="8616">
                  <c:v>0.31633622081628776</c:v>
                </c:pt>
                <c:pt idx="8617">
                  <c:v>0.32286246509539662</c:v>
                </c:pt>
                <c:pt idx="8618">
                  <c:v>0.31265004779466998</c:v>
                </c:pt>
                <c:pt idx="8619">
                  <c:v>0.33491846283004323</c:v>
                </c:pt>
                <c:pt idx="8620">
                  <c:v>0.31253550588823353</c:v>
                </c:pt>
                <c:pt idx="8621">
                  <c:v>0.3356308740642886</c:v>
                </c:pt>
                <c:pt idx="8622">
                  <c:v>0.32426124942006851</c:v>
                </c:pt>
                <c:pt idx="8623">
                  <c:v>0.32191137715742413</c:v>
                </c:pt>
                <c:pt idx="8624">
                  <c:v>0.33050429307146156</c:v>
                </c:pt>
                <c:pt idx="8625">
                  <c:v>0.32231065606234616</c:v>
                </c:pt>
                <c:pt idx="8626">
                  <c:v>0.3224051957686459</c:v>
                </c:pt>
                <c:pt idx="8627">
                  <c:v>0.31465479615625136</c:v>
                </c:pt>
                <c:pt idx="8628">
                  <c:v>0.32894935250145063</c:v>
                </c:pt>
                <c:pt idx="8629">
                  <c:v>0.31612647900906821</c:v>
                </c:pt>
                <c:pt idx="8630">
                  <c:v>0.3259718012218954</c:v>
                </c:pt>
                <c:pt idx="8631">
                  <c:v>0.32964993802080284</c:v>
                </c:pt>
                <c:pt idx="8632">
                  <c:v>0.3261891241428142</c:v>
                </c:pt>
                <c:pt idx="8633">
                  <c:v>0.33697667188654967</c:v>
                </c:pt>
                <c:pt idx="8634">
                  <c:v>0.31440988709362094</c:v>
                </c:pt>
                <c:pt idx="8635">
                  <c:v>0.31503239708064878</c:v>
                </c:pt>
                <c:pt idx="8636">
                  <c:v>0.32527385039352802</c:v>
                </c:pt>
                <c:pt idx="8637">
                  <c:v>0.32339025638380403</c:v>
                </c:pt>
                <c:pt idx="8638">
                  <c:v>0.32272127019335239</c:v>
                </c:pt>
                <c:pt idx="8639">
                  <c:v>0.31727157903301612</c:v>
                </c:pt>
                <c:pt idx="8640">
                  <c:v>0.33148899001841947</c:v>
                </c:pt>
                <c:pt idx="8641">
                  <c:v>0.3081787647376798</c:v>
                </c:pt>
                <c:pt idx="8642">
                  <c:v>0.32451624885982</c:v>
                </c:pt>
                <c:pt idx="8643">
                  <c:v>0.32170755896762437</c:v>
                </c:pt>
                <c:pt idx="8644">
                  <c:v>0.32421944315221762</c:v>
                </c:pt>
                <c:pt idx="8645">
                  <c:v>0.3111004916840362</c:v>
                </c:pt>
                <c:pt idx="8646">
                  <c:v>0.32627039957616277</c:v>
                </c:pt>
                <c:pt idx="8647">
                  <c:v>0.31516132740834835</c:v>
                </c:pt>
                <c:pt idx="8648">
                  <c:v>0.3136419198871051</c:v>
                </c:pt>
                <c:pt idx="8649">
                  <c:v>0.31287857571653865</c:v>
                </c:pt>
                <c:pt idx="8650">
                  <c:v>0.32419929492139687</c:v>
                </c:pt>
                <c:pt idx="8651">
                  <c:v>0.32662889282238911</c:v>
                </c:pt>
                <c:pt idx="8652">
                  <c:v>0.33009739766056456</c:v>
                </c:pt>
                <c:pt idx="8653">
                  <c:v>0.32991818846429094</c:v>
                </c:pt>
                <c:pt idx="8654">
                  <c:v>0.33718237812452889</c:v>
                </c:pt>
                <c:pt idx="8655">
                  <c:v>0.32398969292805324</c:v>
                </c:pt>
                <c:pt idx="8656">
                  <c:v>0.33456674778777107</c:v>
                </c:pt>
                <c:pt idx="8657">
                  <c:v>0.33699223461042871</c:v>
                </c:pt>
                <c:pt idx="8658">
                  <c:v>0.32234985349748441</c:v>
                </c:pt>
                <c:pt idx="8659">
                  <c:v>0.32907798228334495</c:v>
                </c:pt>
                <c:pt idx="8660">
                  <c:v>0.3369295256007756</c:v>
                </c:pt>
                <c:pt idx="8661">
                  <c:v>0.3186664330380321</c:v>
                </c:pt>
                <c:pt idx="8662">
                  <c:v>0.32280979139194865</c:v>
                </c:pt>
                <c:pt idx="8663">
                  <c:v>0.31765152364674376</c:v>
                </c:pt>
                <c:pt idx="8664">
                  <c:v>0.32001030201799618</c:v>
                </c:pt>
                <c:pt idx="8665">
                  <c:v>0.31521980595399146</c:v>
                </c:pt>
                <c:pt idx="8666">
                  <c:v>0.32591941960234538</c:v>
                </c:pt>
                <c:pt idx="8667">
                  <c:v>0.32428668733962002</c:v>
                </c:pt>
                <c:pt idx="8668">
                  <c:v>0.32935132957010893</c:v>
                </c:pt>
                <c:pt idx="8669">
                  <c:v>0.32764134989377813</c:v>
                </c:pt>
                <c:pt idx="8670">
                  <c:v>0.3280746928085243</c:v>
                </c:pt>
                <c:pt idx="8671">
                  <c:v>0.32403771454232455</c:v>
                </c:pt>
                <c:pt idx="8672">
                  <c:v>0.3216009015506498</c:v>
                </c:pt>
                <c:pt idx="8673">
                  <c:v>0.32578388586725859</c:v>
                </c:pt>
                <c:pt idx="8674">
                  <c:v>0.30579738456992422</c:v>
                </c:pt>
                <c:pt idx="8675">
                  <c:v>0.32393751611045951</c:v>
                </c:pt>
                <c:pt idx="8676">
                  <c:v>0.31526646810555553</c:v>
                </c:pt>
                <c:pt idx="8677">
                  <c:v>0.32449667053104481</c:v>
                </c:pt>
                <c:pt idx="8678">
                  <c:v>0.31481798497316227</c:v>
                </c:pt>
                <c:pt idx="8679">
                  <c:v>0.31646570055323303</c:v>
                </c:pt>
                <c:pt idx="8680">
                  <c:v>0.33459856901208451</c:v>
                </c:pt>
                <c:pt idx="8681">
                  <c:v>0.32652556559099744</c:v>
                </c:pt>
                <c:pt idx="8682">
                  <c:v>0.31762272736895253</c:v>
                </c:pt>
                <c:pt idx="8683">
                  <c:v>0.31590263537484031</c:v>
                </c:pt>
                <c:pt idx="8684">
                  <c:v>0.32760794600051912</c:v>
                </c:pt>
                <c:pt idx="8685">
                  <c:v>0.31035919955441493</c:v>
                </c:pt>
                <c:pt idx="8686">
                  <c:v>0.33069626339521041</c:v>
                </c:pt>
                <c:pt idx="8687">
                  <c:v>0.32729479338935541</c:v>
                </c:pt>
                <c:pt idx="8688">
                  <c:v>0.32709537563450841</c:v>
                </c:pt>
                <c:pt idx="8689">
                  <c:v>0.31928478648981007</c:v>
                </c:pt>
                <c:pt idx="8690">
                  <c:v>0.31979054451645644</c:v>
                </c:pt>
                <c:pt idx="8691">
                  <c:v>0.33067749799348151</c:v>
                </c:pt>
                <c:pt idx="8692">
                  <c:v>0.32984791433226468</c:v>
                </c:pt>
                <c:pt idx="8693">
                  <c:v>0.31934159075325408</c:v>
                </c:pt>
                <c:pt idx="8694">
                  <c:v>0.30994916734320366</c:v>
                </c:pt>
                <c:pt idx="8695">
                  <c:v>0.32341958861214598</c:v>
                </c:pt>
                <c:pt idx="8696">
                  <c:v>0.32717525058170882</c:v>
                </c:pt>
                <c:pt idx="8697">
                  <c:v>0.31943440045803095</c:v>
                </c:pt>
                <c:pt idx="8698">
                  <c:v>0.33175521109701411</c:v>
                </c:pt>
                <c:pt idx="8699">
                  <c:v>0.33150923725171211</c:v>
                </c:pt>
                <c:pt idx="8700">
                  <c:v>0.32398407285925479</c:v>
                </c:pt>
                <c:pt idx="8701">
                  <c:v>0.32669708475183501</c:v>
                </c:pt>
                <c:pt idx="8702">
                  <c:v>0.3180605918720173</c:v>
                </c:pt>
                <c:pt idx="8703">
                  <c:v>0.3212600430699869</c:v>
                </c:pt>
                <c:pt idx="8704">
                  <c:v>0.32887954017076126</c:v>
                </c:pt>
                <c:pt idx="8705">
                  <c:v>0.3322073273013762</c:v>
                </c:pt>
                <c:pt idx="8706">
                  <c:v>0.33207520874204388</c:v>
                </c:pt>
                <c:pt idx="8707">
                  <c:v>0.32201001613219993</c:v>
                </c:pt>
                <c:pt idx="8708">
                  <c:v>0.33112995573045534</c:v>
                </c:pt>
                <c:pt idx="8709">
                  <c:v>0.31218966056290776</c:v>
                </c:pt>
                <c:pt idx="8710">
                  <c:v>0.31824564927384358</c:v>
                </c:pt>
                <c:pt idx="8711">
                  <c:v>0.31872005479883164</c:v>
                </c:pt>
                <c:pt idx="8712">
                  <c:v>0.3244400961008187</c:v>
                </c:pt>
                <c:pt idx="8713">
                  <c:v>0.3281837155355749</c:v>
                </c:pt>
                <c:pt idx="8714">
                  <c:v>0.33789740329237389</c:v>
                </c:pt>
                <c:pt idx="8715">
                  <c:v>0.33359892790887841</c:v>
                </c:pt>
                <c:pt idx="8716">
                  <c:v>0.3254584353628</c:v>
                </c:pt>
                <c:pt idx="8717">
                  <c:v>0.31646732173934067</c:v>
                </c:pt>
                <c:pt idx="8718">
                  <c:v>0.32380187731061327</c:v>
                </c:pt>
                <c:pt idx="8719">
                  <c:v>0.31874355565581491</c:v>
                </c:pt>
                <c:pt idx="8720">
                  <c:v>0.31312219918066186</c:v>
                </c:pt>
                <c:pt idx="8721">
                  <c:v>0.31979442713171091</c:v>
                </c:pt>
                <c:pt idx="8722">
                  <c:v>0.32209973778312279</c:v>
                </c:pt>
                <c:pt idx="8723">
                  <c:v>0.33242592898343348</c:v>
                </c:pt>
                <c:pt idx="8724">
                  <c:v>0.31727355899982701</c:v>
                </c:pt>
                <c:pt idx="8725">
                  <c:v>0.32000705194925538</c:v>
                </c:pt>
                <c:pt idx="8726">
                  <c:v>0.32340312714769892</c:v>
                </c:pt>
                <c:pt idx="8727">
                  <c:v>0.32279881940206523</c:v>
                </c:pt>
                <c:pt idx="8728">
                  <c:v>0.31019655013612124</c:v>
                </c:pt>
                <c:pt idx="8729">
                  <c:v>0.3262440066897509</c:v>
                </c:pt>
                <c:pt idx="8730">
                  <c:v>0.31962051488829574</c:v>
                </c:pt>
                <c:pt idx="8731">
                  <c:v>0.31805329980134334</c:v>
                </c:pt>
                <c:pt idx="8732">
                  <c:v>0.31841139514018302</c:v>
                </c:pt>
                <c:pt idx="8733">
                  <c:v>0.31594977661700674</c:v>
                </c:pt>
                <c:pt idx="8734">
                  <c:v>0.32620895850206394</c:v>
                </c:pt>
                <c:pt idx="8735">
                  <c:v>0.32867975579704301</c:v>
                </c:pt>
                <c:pt idx="8736">
                  <c:v>0.34014527166408559</c:v>
                </c:pt>
                <c:pt idx="8737">
                  <c:v>0.31809112307174359</c:v>
                </c:pt>
                <c:pt idx="8738">
                  <c:v>0.3227405552072285</c:v>
                </c:pt>
                <c:pt idx="8739">
                  <c:v>0.30814689855036376</c:v>
                </c:pt>
                <c:pt idx="8740">
                  <c:v>0.30592019832497652</c:v>
                </c:pt>
                <c:pt idx="8741">
                  <c:v>0.33303573946006126</c:v>
                </c:pt>
                <c:pt idx="8742">
                  <c:v>0.32590742813264034</c:v>
                </c:pt>
                <c:pt idx="8743">
                  <c:v>0.3169578510060545</c:v>
                </c:pt>
                <c:pt idx="8744">
                  <c:v>0.3369892107783462</c:v>
                </c:pt>
                <c:pt idx="8745">
                  <c:v>0.31097511798708971</c:v>
                </c:pt>
                <c:pt idx="8746">
                  <c:v>0.33579062256679004</c:v>
                </c:pt>
                <c:pt idx="8747">
                  <c:v>0.32723350123157324</c:v>
                </c:pt>
                <c:pt idx="8748">
                  <c:v>0.32867682328922182</c:v>
                </c:pt>
                <c:pt idx="8749">
                  <c:v>0.32339320612238298</c:v>
                </c:pt>
                <c:pt idx="8750">
                  <c:v>0.308807870388209</c:v>
                </c:pt>
                <c:pt idx="8751">
                  <c:v>0.33035276908672645</c:v>
                </c:pt>
                <c:pt idx="8752">
                  <c:v>0.32049687250181991</c:v>
                </c:pt>
                <c:pt idx="8753">
                  <c:v>0.31923659917500546</c:v>
                </c:pt>
                <c:pt idx="8754">
                  <c:v>0.31904823088174483</c:v>
                </c:pt>
                <c:pt idx="8755">
                  <c:v>0.31267988637582511</c:v>
                </c:pt>
                <c:pt idx="8756">
                  <c:v>0.32157470002782879</c:v>
                </c:pt>
                <c:pt idx="8757">
                  <c:v>0.31415211569567036</c:v>
                </c:pt>
                <c:pt idx="8758">
                  <c:v>0.31889951375987896</c:v>
                </c:pt>
                <c:pt idx="8759">
                  <c:v>0.31283133501316468</c:v>
                </c:pt>
                <c:pt idx="8760">
                  <c:v>0.31748129690531318</c:v>
                </c:pt>
                <c:pt idx="8761">
                  <c:v>0.33148059365835902</c:v>
                </c:pt>
                <c:pt idx="8762">
                  <c:v>0.32450923677679694</c:v>
                </c:pt>
                <c:pt idx="8763">
                  <c:v>0.32479931427783781</c:v>
                </c:pt>
                <c:pt idx="8764">
                  <c:v>0.32219407968018599</c:v>
                </c:pt>
                <c:pt idx="8765">
                  <c:v>0.31243304106442288</c:v>
                </c:pt>
                <c:pt idx="8766">
                  <c:v>0.31570262432154911</c:v>
                </c:pt>
                <c:pt idx="8767">
                  <c:v>0.32674879942526203</c:v>
                </c:pt>
                <c:pt idx="8768">
                  <c:v>0.32543982698006002</c:v>
                </c:pt>
                <c:pt idx="8769">
                  <c:v>0.31810368080423707</c:v>
                </c:pt>
                <c:pt idx="8770">
                  <c:v>0.31937775562107412</c:v>
                </c:pt>
                <c:pt idx="8771">
                  <c:v>0.31934667542712797</c:v>
                </c:pt>
                <c:pt idx="8772">
                  <c:v>0.31783738020366159</c:v>
                </c:pt>
                <c:pt idx="8773">
                  <c:v>0.31991528622082305</c:v>
                </c:pt>
                <c:pt idx="8774">
                  <c:v>0.31314576669820515</c:v>
                </c:pt>
                <c:pt idx="8775">
                  <c:v>0.30740077376887931</c:v>
                </c:pt>
                <c:pt idx="8776">
                  <c:v>0.31682738438435543</c:v>
                </c:pt>
                <c:pt idx="8777">
                  <c:v>0.31975464358937217</c:v>
                </c:pt>
                <c:pt idx="8778">
                  <c:v>0.31639467129993876</c:v>
                </c:pt>
                <c:pt idx="8779">
                  <c:v>0.30656905883134705</c:v>
                </c:pt>
                <c:pt idx="8780">
                  <c:v>0.30950790673845918</c:v>
                </c:pt>
                <c:pt idx="8781">
                  <c:v>0.31478440464143592</c:v>
                </c:pt>
                <c:pt idx="8782">
                  <c:v>0.31636595348117702</c:v>
                </c:pt>
                <c:pt idx="8783">
                  <c:v>0.32155500716338997</c:v>
                </c:pt>
                <c:pt idx="8784">
                  <c:v>0.31146364209552613</c:v>
                </c:pt>
                <c:pt idx="8785">
                  <c:v>0.31814007575927034</c:v>
                </c:pt>
                <c:pt idx="8786">
                  <c:v>0.32189831387894691</c:v>
                </c:pt>
                <c:pt idx="8787">
                  <c:v>0.31043772099213002</c:v>
                </c:pt>
                <c:pt idx="8788">
                  <c:v>0.32784943141428669</c:v>
                </c:pt>
                <c:pt idx="8789">
                  <c:v>0.32081738996052273</c:v>
                </c:pt>
                <c:pt idx="8790">
                  <c:v>0.3339311445073132</c:v>
                </c:pt>
                <c:pt idx="8791">
                  <c:v>0.32707612690744958</c:v>
                </c:pt>
                <c:pt idx="8792">
                  <c:v>0.32034894478752041</c:v>
                </c:pt>
                <c:pt idx="8793">
                  <c:v>0.31791388066272452</c:v>
                </c:pt>
                <c:pt idx="8794">
                  <c:v>0.32077421937484807</c:v>
                </c:pt>
                <c:pt idx="8795">
                  <c:v>0.3071390906442299</c:v>
                </c:pt>
                <c:pt idx="8796">
                  <c:v>0.31449642759111851</c:v>
                </c:pt>
                <c:pt idx="8797">
                  <c:v>0.32133314054127021</c:v>
                </c:pt>
                <c:pt idx="8798">
                  <c:v>0.31380204437085257</c:v>
                </c:pt>
                <c:pt idx="8799">
                  <c:v>0.31877902737358921</c:v>
                </c:pt>
                <c:pt idx="8800">
                  <c:v>0.32782257587366337</c:v>
                </c:pt>
                <c:pt idx="8801">
                  <c:v>0.33223781753784332</c:v>
                </c:pt>
                <c:pt idx="8802">
                  <c:v>0.32848673382923022</c:v>
                </c:pt>
                <c:pt idx="8803">
                  <c:v>0.30223649963539401</c:v>
                </c:pt>
                <c:pt idx="8804">
                  <c:v>0.31377272505625292</c:v>
                </c:pt>
                <c:pt idx="8805">
                  <c:v>0.30824044424529395</c:v>
                </c:pt>
                <c:pt idx="8806">
                  <c:v>0.3162247865476735</c:v>
                </c:pt>
                <c:pt idx="8807">
                  <c:v>0.31967377833835181</c:v>
                </c:pt>
                <c:pt idx="8808">
                  <c:v>0.32776410736080763</c:v>
                </c:pt>
                <c:pt idx="8809">
                  <c:v>0.33101075645162303</c:v>
                </c:pt>
                <c:pt idx="8810">
                  <c:v>0.32529487059565076</c:v>
                </c:pt>
                <c:pt idx="8811">
                  <c:v>0.3221731845094612</c:v>
                </c:pt>
                <c:pt idx="8812">
                  <c:v>0.31303506993617902</c:v>
                </c:pt>
                <c:pt idx="8813">
                  <c:v>0.319420828111596</c:v>
                </c:pt>
                <c:pt idx="8814">
                  <c:v>0.32205873913611255</c:v>
                </c:pt>
                <c:pt idx="8815">
                  <c:v>0.31793014438535261</c:v>
                </c:pt>
                <c:pt idx="8816">
                  <c:v>0.32378716895412085</c:v>
                </c:pt>
                <c:pt idx="8817">
                  <c:v>0.31536623041637768</c:v>
                </c:pt>
                <c:pt idx="8818">
                  <c:v>0.31949383259398811</c:v>
                </c:pt>
                <c:pt idx="8819">
                  <c:v>0.31587075546911708</c:v>
                </c:pt>
                <c:pt idx="8820">
                  <c:v>0.32825053063494958</c:v>
                </c:pt>
                <c:pt idx="8821">
                  <c:v>0.32084061624048327</c:v>
                </c:pt>
                <c:pt idx="8822">
                  <c:v>0.32942832083382478</c:v>
                </c:pt>
                <c:pt idx="8823">
                  <c:v>0.32636202518665708</c:v>
                </c:pt>
                <c:pt idx="8824">
                  <c:v>0.32531553413242387</c:v>
                </c:pt>
                <c:pt idx="8825">
                  <c:v>0.32413336834015277</c:v>
                </c:pt>
                <c:pt idx="8826">
                  <c:v>0.32361410418043235</c:v>
                </c:pt>
                <c:pt idx="8827">
                  <c:v>0.31919650071388161</c:v>
                </c:pt>
                <c:pt idx="8828">
                  <c:v>0.32310334522920231</c:v>
                </c:pt>
                <c:pt idx="8829">
                  <c:v>0.31541259669409027</c:v>
                </c:pt>
                <c:pt idx="8830">
                  <c:v>0.3277163961563011</c:v>
                </c:pt>
                <c:pt idx="8831">
                  <c:v>0.32202259148572698</c:v>
                </c:pt>
                <c:pt idx="8832">
                  <c:v>0.31954834308300573</c:v>
                </c:pt>
                <c:pt idx="8833">
                  <c:v>0.31389457956482159</c:v>
                </c:pt>
                <c:pt idx="8834">
                  <c:v>0.32481375147846336</c:v>
                </c:pt>
                <c:pt idx="8835">
                  <c:v>0.31226481066128053</c:v>
                </c:pt>
                <c:pt idx="8836">
                  <c:v>0.32365896517603548</c:v>
                </c:pt>
                <c:pt idx="8837">
                  <c:v>0.33420256379888036</c:v>
                </c:pt>
                <c:pt idx="8838">
                  <c:v>0.31696999827549754</c:v>
                </c:pt>
                <c:pt idx="8839">
                  <c:v>0.32138711924821162</c:v>
                </c:pt>
                <c:pt idx="8840">
                  <c:v>0.32380905895416368</c:v>
                </c:pt>
                <c:pt idx="8841">
                  <c:v>0.32473509960381519</c:v>
                </c:pt>
                <c:pt idx="8842">
                  <c:v>0.32545607233372342</c:v>
                </c:pt>
                <c:pt idx="8843">
                  <c:v>0.3240558257448326</c:v>
                </c:pt>
                <c:pt idx="8844">
                  <c:v>0.30719430682683391</c:v>
                </c:pt>
                <c:pt idx="8845">
                  <c:v>0.3081411415728364</c:v>
                </c:pt>
                <c:pt idx="8846">
                  <c:v>0.31068476587025817</c:v>
                </c:pt>
                <c:pt idx="8847">
                  <c:v>0.32870994058167452</c:v>
                </c:pt>
                <c:pt idx="8848">
                  <c:v>0.32051933897478707</c:v>
                </c:pt>
                <c:pt idx="8849">
                  <c:v>0.32020269009274593</c:v>
                </c:pt>
                <c:pt idx="8850">
                  <c:v>0.33594156834096855</c:v>
                </c:pt>
                <c:pt idx="8851">
                  <c:v>0.32844852444336459</c:v>
                </c:pt>
                <c:pt idx="8852">
                  <c:v>0.32506798995205621</c:v>
                </c:pt>
                <c:pt idx="8853">
                  <c:v>0.31503431804506998</c:v>
                </c:pt>
                <c:pt idx="8854">
                  <c:v>0.33415483964830317</c:v>
                </c:pt>
                <c:pt idx="8855">
                  <c:v>0.33070936963163278</c:v>
                </c:pt>
                <c:pt idx="8856">
                  <c:v>0.31339524348847614</c:v>
                </c:pt>
                <c:pt idx="8857">
                  <c:v>0.32270424759006472</c:v>
                </c:pt>
                <c:pt idx="8858">
                  <c:v>0.31906954582630764</c:v>
                </c:pt>
                <c:pt idx="8859">
                  <c:v>0.31236989988341274</c:v>
                </c:pt>
                <c:pt idx="8860">
                  <c:v>0.31786842581651242</c:v>
                </c:pt>
                <c:pt idx="8861">
                  <c:v>0.31691539652074496</c:v>
                </c:pt>
                <c:pt idx="8862">
                  <c:v>0.32721238152068899</c:v>
                </c:pt>
                <c:pt idx="8863">
                  <c:v>0.31609693531798566</c:v>
                </c:pt>
                <c:pt idx="8864">
                  <c:v>0.31473130728365017</c:v>
                </c:pt>
                <c:pt idx="8865">
                  <c:v>0.31429247557573681</c:v>
                </c:pt>
                <c:pt idx="8866">
                  <c:v>0.31000430559400582</c:v>
                </c:pt>
                <c:pt idx="8867">
                  <c:v>0.31928896813394736</c:v>
                </c:pt>
                <c:pt idx="8868">
                  <c:v>0.32485392753557174</c:v>
                </c:pt>
                <c:pt idx="8869">
                  <c:v>0.32057147022786775</c:v>
                </c:pt>
                <c:pt idx="8870">
                  <c:v>0.31654633813710947</c:v>
                </c:pt>
                <c:pt idx="8871">
                  <c:v>0.33406066012525049</c:v>
                </c:pt>
                <c:pt idx="8872">
                  <c:v>0.32050538073823354</c:v>
                </c:pt>
                <c:pt idx="8873">
                  <c:v>0.31492297312032319</c:v>
                </c:pt>
                <c:pt idx="8874">
                  <c:v>0.31511648194037034</c:v>
                </c:pt>
                <c:pt idx="8875">
                  <c:v>0.33000155409185494</c:v>
                </c:pt>
                <c:pt idx="8876">
                  <c:v>0.31816546878925789</c:v>
                </c:pt>
                <c:pt idx="8877">
                  <c:v>0.30356781864883514</c:v>
                </c:pt>
                <c:pt idx="8878">
                  <c:v>0.31939045434888336</c:v>
                </c:pt>
                <c:pt idx="8879">
                  <c:v>0.31934146190276358</c:v>
                </c:pt>
                <c:pt idx="8880">
                  <c:v>0.32810447486257455</c:v>
                </c:pt>
                <c:pt idx="8881">
                  <c:v>0.32347692656706972</c:v>
                </c:pt>
                <c:pt idx="8882">
                  <c:v>0.31842762084634807</c:v>
                </c:pt>
                <c:pt idx="8883">
                  <c:v>0.31238529232639234</c:v>
                </c:pt>
                <c:pt idx="8884">
                  <c:v>0.32760090857089175</c:v>
                </c:pt>
                <c:pt idx="8885">
                  <c:v>0.31897854444905904</c:v>
                </c:pt>
                <c:pt idx="8886">
                  <c:v>0.32097564669825573</c:v>
                </c:pt>
                <c:pt idx="8887">
                  <c:v>0.31898234483969057</c:v>
                </c:pt>
                <c:pt idx="8888">
                  <c:v>0.32100188503647692</c:v>
                </c:pt>
                <c:pt idx="8889">
                  <c:v>0.33054510070512677</c:v>
                </c:pt>
                <c:pt idx="8890">
                  <c:v>0.32304601320828552</c:v>
                </c:pt>
                <c:pt idx="8891">
                  <c:v>0.32405637215239835</c:v>
                </c:pt>
                <c:pt idx="8892">
                  <c:v>0.32348874696989321</c:v>
                </c:pt>
                <c:pt idx="8893">
                  <c:v>0.33095625737985296</c:v>
                </c:pt>
                <c:pt idx="8894">
                  <c:v>0.32798588214069629</c:v>
                </c:pt>
                <c:pt idx="8895">
                  <c:v>0.31372476581398229</c:v>
                </c:pt>
                <c:pt idx="8896">
                  <c:v>0.32793643795824595</c:v>
                </c:pt>
                <c:pt idx="8897">
                  <c:v>0.32335266686660041</c:v>
                </c:pt>
                <c:pt idx="8898">
                  <c:v>0.32716760562308711</c:v>
                </c:pt>
                <c:pt idx="8899">
                  <c:v>0.32380971301477779</c:v>
                </c:pt>
                <c:pt idx="8900">
                  <c:v>0.31972191396443606</c:v>
                </c:pt>
                <c:pt idx="8901">
                  <c:v>0.3102984514865994</c:v>
                </c:pt>
                <c:pt idx="8902">
                  <c:v>0.32464820330306465</c:v>
                </c:pt>
                <c:pt idx="8903">
                  <c:v>0.31351966240506485</c:v>
                </c:pt>
                <c:pt idx="8904">
                  <c:v>0.32914574500092686</c:v>
                </c:pt>
                <c:pt idx="8905">
                  <c:v>0.32193431487587837</c:v>
                </c:pt>
                <c:pt idx="8906">
                  <c:v>0.32350498763926416</c:v>
                </c:pt>
                <c:pt idx="8907">
                  <c:v>0.32504680260705809</c:v>
                </c:pt>
                <c:pt idx="8908">
                  <c:v>0.32535613577296701</c:v>
                </c:pt>
                <c:pt idx="8909">
                  <c:v>0.31423844615480856</c:v>
                </c:pt>
                <c:pt idx="8910">
                  <c:v>0.3141454033564085</c:v>
                </c:pt>
                <c:pt idx="8911">
                  <c:v>0.32063903890335904</c:v>
                </c:pt>
                <c:pt idx="8912">
                  <c:v>0.32553042471861104</c:v>
                </c:pt>
                <c:pt idx="8913">
                  <c:v>0.30816306974759516</c:v>
                </c:pt>
                <c:pt idx="8914">
                  <c:v>0.31892329292014093</c:v>
                </c:pt>
                <c:pt idx="8915">
                  <c:v>0.33822203288363795</c:v>
                </c:pt>
                <c:pt idx="8916">
                  <c:v>0.32421210390602656</c:v>
                </c:pt>
                <c:pt idx="8917">
                  <c:v>0.32387656204933202</c:v>
                </c:pt>
                <c:pt idx="8918">
                  <c:v>0.33000449168389323</c:v>
                </c:pt>
                <c:pt idx="8919">
                  <c:v>0.30984090896275984</c:v>
                </c:pt>
                <c:pt idx="8920">
                  <c:v>0.32364445945972925</c:v>
                </c:pt>
                <c:pt idx="8921">
                  <c:v>0.32918531570324427</c:v>
                </c:pt>
                <c:pt idx="8922">
                  <c:v>0.33073034237875382</c:v>
                </c:pt>
                <c:pt idx="8923">
                  <c:v>0.3173874663642321</c:v>
                </c:pt>
                <c:pt idx="8924">
                  <c:v>0.33038814791405513</c:v>
                </c:pt>
                <c:pt idx="8925">
                  <c:v>0.31983366053295537</c:v>
                </c:pt>
                <c:pt idx="8926">
                  <c:v>0.31562815147348078</c:v>
                </c:pt>
                <c:pt idx="8927">
                  <c:v>0.3204646839855495</c:v>
                </c:pt>
                <c:pt idx="8928">
                  <c:v>0.31334363949039251</c:v>
                </c:pt>
                <c:pt idx="8929">
                  <c:v>0.31764328249590179</c:v>
                </c:pt>
                <c:pt idx="8930">
                  <c:v>0.32571021974186071</c:v>
                </c:pt>
                <c:pt idx="8931">
                  <c:v>0.32257238819541023</c:v>
                </c:pt>
                <c:pt idx="8932">
                  <c:v>0.33567012414035186</c:v>
                </c:pt>
                <c:pt idx="8933">
                  <c:v>0.32810353990440699</c:v>
                </c:pt>
                <c:pt idx="8934">
                  <c:v>0.33270154563697962</c:v>
                </c:pt>
                <c:pt idx="8935">
                  <c:v>0.32342059000994139</c:v>
                </c:pt>
                <c:pt idx="8936">
                  <c:v>0.32908865328096093</c:v>
                </c:pt>
                <c:pt idx="8937">
                  <c:v>0.31366283076397816</c:v>
                </c:pt>
                <c:pt idx="8938">
                  <c:v>0.32017453822875275</c:v>
                </c:pt>
                <c:pt idx="8939">
                  <c:v>0.33028335373389217</c:v>
                </c:pt>
                <c:pt idx="8940">
                  <c:v>0.32142024266124675</c:v>
                </c:pt>
                <c:pt idx="8941">
                  <c:v>0.31317264254702942</c:v>
                </c:pt>
                <c:pt idx="8942">
                  <c:v>0.32523036797534921</c:v>
                </c:pt>
                <c:pt idx="8943">
                  <c:v>0.31744269474528441</c:v>
                </c:pt>
                <c:pt idx="8944">
                  <c:v>0.30732183115297973</c:v>
                </c:pt>
                <c:pt idx="8945">
                  <c:v>0.32088775302017425</c:v>
                </c:pt>
                <c:pt idx="8946">
                  <c:v>0.32782624017828965</c:v>
                </c:pt>
                <c:pt idx="8947">
                  <c:v>0.32219023620827181</c:v>
                </c:pt>
                <c:pt idx="8948">
                  <c:v>0.31821543849086342</c:v>
                </c:pt>
                <c:pt idx="8949">
                  <c:v>0.32596470938024596</c:v>
                </c:pt>
                <c:pt idx="8950">
                  <c:v>0.32232843790219706</c:v>
                </c:pt>
                <c:pt idx="8951">
                  <c:v>0.32733141999901977</c:v>
                </c:pt>
                <c:pt idx="8952">
                  <c:v>0.32322900990851255</c:v>
                </c:pt>
                <c:pt idx="8953">
                  <c:v>0.3124638096780924</c:v>
                </c:pt>
                <c:pt idx="8954">
                  <c:v>0.32986376066359713</c:v>
                </c:pt>
                <c:pt idx="8955">
                  <c:v>0.3159266463033919</c:v>
                </c:pt>
                <c:pt idx="8956">
                  <c:v>0.32578789103195915</c:v>
                </c:pt>
                <c:pt idx="8957">
                  <c:v>0.32042246272351305</c:v>
                </c:pt>
                <c:pt idx="8958">
                  <c:v>0.31797070460137089</c:v>
                </c:pt>
                <c:pt idx="8959">
                  <c:v>0.31440367692811716</c:v>
                </c:pt>
                <c:pt idx="8960">
                  <c:v>0.31638808780134198</c:v>
                </c:pt>
                <c:pt idx="8961">
                  <c:v>0.32673123657378694</c:v>
                </c:pt>
                <c:pt idx="8962">
                  <c:v>0.30950636184877339</c:v>
                </c:pt>
                <c:pt idx="8963">
                  <c:v>0.31901815197854122</c:v>
                </c:pt>
                <c:pt idx="8964">
                  <c:v>0.32800177150339371</c:v>
                </c:pt>
                <c:pt idx="8965">
                  <c:v>0.32660929281842532</c:v>
                </c:pt>
                <c:pt idx="8966">
                  <c:v>0.33261603790880451</c:v>
                </c:pt>
                <c:pt idx="8967">
                  <c:v>0.32852206905630416</c:v>
                </c:pt>
                <c:pt idx="8968">
                  <c:v>0.31708702915107045</c:v>
                </c:pt>
                <c:pt idx="8969">
                  <c:v>0.33111107140621543</c:v>
                </c:pt>
                <c:pt idx="8970">
                  <c:v>0.31834219182385731</c:v>
                </c:pt>
                <c:pt idx="8971">
                  <c:v>0.32590911479080575</c:v>
                </c:pt>
                <c:pt idx="8972">
                  <c:v>0.30712722447449919</c:v>
                </c:pt>
                <c:pt idx="8973">
                  <c:v>0.31621506697668744</c:v>
                </c:pt>
                <c:pt idx="8974">
                  <c:v>0.33528514607556048</c:v>
                </c:pt>
                <c:pt idx="8975">
                  <c:v>0.33116037386650521</c:v>
                </c:pt>
                <c:pt idx="8976">
                  <c:v>0.31886153994630595</c:v>
                </c:pt>
                <c:pt idx="8977">
                  <c:v>0.3186981360390404</c:v>
                </c:pt>
                <c:pt idx="8978">
                  <c:v>0.3370440092499547</c:v>
                </c:pt>
                <c:pt idx="8979">
                  <c:v>0.31227297575981239</c:v>
                </c:pt>
                <c:pt idx="8980">
                  <c:v>0.31716214105511686</c:v>
                </c:pt>
                <c:pt idx="8981">
                  <c:v>0.31622661265479496</c:v>
                </c:pt>
                <c:pt idx="8982">
                  <c:v>0.3142372631951203</c:v>
                </c:pt>
                <c:pt idx="8983">
                  <c:v>0.32105450263359303</c:v>
                </c:pt>
                <c:pt idx="8984">
                  <c:v>0.32744145770989419</c:v>
                </c:pt>
                <c:pt idx="8985">
                  <c:v>0.33042498495382899</c:v>
                </c:pt>
                <c:pt idx="8986">
                  <c:v>0.32302525812590888</c:v>
                </c:pt>
                <c:pt idx="8987">
                  <c:v>0.31579141394153898</c:v>
                </c:pt>
                <c:pt idx="8988">
                  <c:v>0.33538303286868953</c:v>
                </c:pt>
                <c:pt idx="8989">
                  <c:v>0.32377435136301169</c:v>
                </c:pt>
                <c:pt idx="8990">
                  <c:v>0.3237820291738458</c:v>
                </c:pt>
                <c:pt idx="8991">
                  <c:v>0.31950885390008243</c:v>
                </c:pt>
                <c:pt idx="8992">
                  <c:v>0.31471022675517291</c:v>
                </c:pt>
                <c:pt idx="8993">
                  <c:v>0.30906502743348185</c:v>
                </c:pt>
                <c:pt idx="8994">
                  <c:v>0.31294834787439529</c:v>
                </c:pt>
                <c:pt idx="8995">
                  <c:v>0.31267017920396711</c:v>
                </c:pt>
                <c:pt idx="8996">
                  <c:v>0.32629128466087054</c:v>
                </c:pt>
                <c:pt idx="8997">
                  <c:v>0.30953451104898799</c:v>
                </c:pt>
                <c:pt idx="8998">
                  <c:v>0.32820929863288156</c:v>
                </c:pt>
                <c:pt idx="8999">
                  <c:v>0.32946023214865322</c:v>
                </c:pt>
                <c:pt idx="9000">
                  <c:v>0.31448319389265278</c:v>
                </c:pt>
                <c:pt idx="9001">
                  <c:v>0.32021336942074208</c:v>
                </c:pt>
                <c:pt idx="9002">
                  <c:v>0.32427449142677672</c:v>
                </c:pt>
                <c:pt idx="9003">
                  <c:v>0.32435715449227609</c:v>
                </c:pt>
                <c:pt idx="9004">
                  <c:v>0.32207264280537445</c:v>
                </c:pt>
                <c:pt idx="9005">
                  <c:v>0.32489016917864977</c:v>
                </c:pt>
                <c:pt idx="9006">
                  <c:v>0.32789384679729322</c:v>
                </c:pt>
                <c:pt idx="9007">
                  <c:v>0.31737901128527185</c:v>
                </c:pt>
                <c:pt idx="9008">
                  <c:v>0.32871135804554807</c:v>
                </c:pt>
                <c:pt idx="9009">
                  <c:v>0.32279267889247176</c:v>
                </c:pt>
                <c:pt idx="9010">
                  <c:v>0.33511769974769295</c:v>
                </c:pt>
                <c:pt idx="9011">
                  <c:v>0.32946813446964984</c:v>
                </c:pt>
                <c:pt idx="9012">
                  <c:v>0.32908948378444447</c:v>
                </c:pt>
                <c:pt idx="9013">
                  <c:v>0.30841408279977089</c:v>
                </c:pt>
                <c:pt idx="9014">
                  <c:v>0.31613140117720173</c:v>
                </c:pt>
                <c:pt idx="9015">
                  <c:v>0.33074964624566272</c:v>
                </c:pt>
                <c:pt idx="9016">
                  <c:v>0.31361035645852858</c:v>
                </c:pt>
                <c:pt idx="9017">
                  <c:v>0.32199285165948899</c:v>
                </c:pt>
                <c:pt idx="9018">
                  <c:v>0.31565347331817184</c:v>
                </c:pt>
                <c:pt idx="9019">
                  <c:v>0.32756157971980404</c:v>
                </c:pt>
                <c:pt idx="9020">
                  <c:v>0.32040345172087781</c:v>
                </c:pt>
                <c:pt idx="9021">
                  <c:v>0.3160371524141864</c:v>
                </c:pt>
                <c:pt idx="9022">
                  <c:v>0.3219591378187141</c:v>
                </c:pt>
                <c:pt idx="9023">
                  <c:v>0.31682422530716353</c:v>
                </c:pt>
                <c:pt idx="9024">
                  <c:v>0.31649190311323511</c:v>
                </c:pt>
                <c:pt idx="9025">
                  <c:v>0.32786271125084121</c:v>
                </c:pt>
                <c:pt idx="9026">
                  <c:v>0.31371394778302231</c:v>
                </c:pt>
                <c:pt idx="9027">
                  <c:v>0.32681798054049122</c:v>
                </c:pt>
                <c:pt idx="9028">
                  <c:v>0.32091480971788311</c:v>
                </c:pt>
                <c:pt idx="9029">
                  <c:v>0.32792832263263005</c:v>
                </c:pt>
                <c:pt idx="9030">
                  <c:v>0.33464895027543839</c:v>
                </c:pt>
                <c:pt idx="9031">
                  <c:v>0.32421627518947643</c:v>
                </c:pt>
                <c:pt idx="9032">
                  <c:v>0.32207227847083131</c:v>
                </c:pt>
                <c:pt idx="9033">
                  <c:v>0.32864174078198427</c:v>
                </c:pt>
                <c:pt idx="9034">
                  <c:v>0.32195754994983894</c:v>
                </c:pt>
                <c:pt idx="9035">
                  <c:v>0.3147769849357247</c:v>
                </c:pt>
                <c:pt idx="9036">
                  <c:v>0.3323833591425161</c:v>
                </c:pt>
                <c:pt idx="9037">
                  <c:v>0.32310212343025024</c:v>
                </c:pt>
                <c:pt idx="9038">
                  <c:v>0.31466328253791903</c:v>
                </c:pt>
                <c:pt idx="9039">
                  <c:v>0.32485083643461243</c:v>
                </c:pt>
                <c:pt idx="9040">
                  <c:v>0.32067169678558766</c:v>
                </c:pt>
                <c:pt idx="9041">
                  <c:v>0.31977108145990479</c:v>
                </c:pt>
                <c:pt idx="9042">
                  <c:v>0.31254141979600403</c:v>
                </c:pt>
                <c:pt idx="9043">
                  <c:v>0.32539242406517288</c:v>
                </c:pt>
                <c:pt idx="9044">
                  <c:v>0.31862181755062169</c:v>
                </c:pt>
                <c:pt idx="9045">
                  <c:v>0.32196776373854069</c:v>
                </c:pt>
                <c:pt idx="9046">
                  <c:v>0.31886690105205984</c:v>
                </c:pt>
                <c:pt idx="9047">
                  <c:v>0.33415450472827235</c:v>
                </c:pt>
                <c:pt idx="9048">
                  <c:v>0.31696316873999575</c:v>
                </c:pt>
                <c:pt idx="9049">
                  <c:v>0.3252278189347676</c:v>
                </c:pt>
                <c:pt idx="9050">
                  <c:v>0.31528919185206444</c:v>
                </c:pt>
                <c:pt idx="9051">
                  <c:v>0.31816518109691938</c:v>
                </c:pt>
                <c:pt idx="9052">
                  <c:v>0.31293662800425437</c:v>
                </c:pt>
                <c:pt idx="9053">
                  <c:v>0.32959770283487566</c:v>
                </c:pt>
                <c:pt idx="9054">
                  <c:v>0.32618465336483027</c:v>
                </c:pt>
                <c:pt idx="9055">
                  <c:v>0.31402394092582819</c:v>
                </c:pt>
                <c:pt idx="9056">
                  <c:v>0.32696989918686503</c:v>
                </c:pt>
                <c:pt idx="9057">
                  <c:v>0.32381984601897873</c:v>
                </c:pt>
                <c:pt idx="9058">
                  <c:v>0.32581034292326128</c:v>
                </c:pt>
                <c:pt idx="9059">
                  <c:v>0.30851979223914344</c:v>
                </c:pt>
                <c:pt idx="9060">
                  <c:v>0.31649336973340797</c:v>
                </c:pt>
                <c:pt idx="9061">
                  <c:v>0.32828527950469322</c:v>
                </c:pt>
                <c:pt idx="9062">
                  <c:v>0.31658098365246751</c:v>
                </c:pt>
                <c:pt idx="9063">
                  <c:v>0.32267926210248621</c:v>
                </c:pt>
                <c:pt idx="9064">
                  <c:v>0.32694985859483838</c:v>
                </c:pt>
                <c:pt idx="9065">
                  <c:v>0.32695958321144847</c:v>
                </c:pt>
                <c:pt idx="9066">
                  <c:v>0.32542369090779</c:v>
                </c:pt>
                <c:pt idx="9067">
                  <c:v>0.32944427143370048</c:v>
                </c:pt>
                <c:pt idx="9068">
                  <c:v>0.30771304444157488</c:v>
                </c:pt>
                <c:pt idx="9069">
                  <c:v>0.32683205168808371</c:v>
                </c:pt>
                <c:pt idx="9070">
                  <c:v>0.3282306946290775</c:v>
                </c:pt>
                <c:pt idx="9071">
                  <c:v>0.31392937820623812</c:v>
                </c:pt>
                <c:pt idx="9072">
                  <c:v>0.32058333347622037</c:v>
                </c:pt>
                <c:pt idx="9073">
                  <c:v>0.31494005222128207</c:v>
                </c:pt>
                <c:pt idx="9074">
                  <c:v>0.32340321142165618</c:v>
                </c:pt>
                <c:pt idx="9075">
                  <c:v>0.33011163947448829</c:v>
                </c:pt>
                <c:pt idx="9076">
                  <c:v>0.32143303503923376</c:v>
                </c:pt>
                <c:pt idx="9077">
                  <c:v>0.31995798885821325</c:v>
                </c:pt>
                <c:pt idx="9078">
                  <c:v>0.32246445187133765</c:v>
                </c:pt>
                <c:pt idx="9079">
                  <c:v>0.31833176560055959</c:v>
                </c:pt>
                <c:pt idx="9080">
                  <c:v>0.32055668719603414</c:v>
                </c:pt>
                <c:pt idx="9081">
                  <c:v>0.30036804624648916</c:v>
                </c:pt>
                <c:pt idx="9082">
                  <c:v>0.32481124855234533</c:v>
                </c:pt>
                <c:pt idx="9083">
                  <c:v>0.32315993532083082</c:v>
                </c:pt>
                <c:pt idx="9084">
                  <c:v>0.31156363193942005</c:v>
                </c:pt>
                <c:pt idx="9085">
                  <c:v>0.32850450451064334</c:v>
                </c:pt>
                <c:pt idx="9086">
                  <c:v>0.33013820883523004</c:v>
                </c:pt>
                <c:pt idx="9087">
                  <c:v>0.31647150420152781</c:v>
                </c:pt>
                <c:pt idx="9088">
                  <c:v>0.32580442746328409</c:v>
                </c:pt>
                <c:pt idx="9089">
                  <c:v>0.32039407771344597</c:v>
                </c:pt>
                <c:pt idx="9090">
                  <c:v>0.31894490035168488</c:v>
                </c:pt>
                <c:pt idx="9091">
                  <c:v>0.32543601108538461</c:v>
                </c:pt>
                <c:pt idx="9092">
                  <c:v>0.31969865050044122</c:v>
                </c:pt>
                <c:pt idx="9093">
                  <c:v>0.32018036469072497</c:v>
                </c:pt>
                <c:pt idx="9094">
                  <c:v>0.31186698067031293</c:v>
                </c:pt>
                <c:pt idx="9095">
                  <c:v>0.32094516588512451</c:v>
                </c:pt>
                <c:pt idx="9096">
                  <c:v>0.31464929301751809</c:v>
                </c:pt>
                <c:pt idx="9097">
                  <c:v>0.32076856876116244</c:v>
                </c:pt>
                <c:pt idx="9098">
                  <c:v>0.32670270668363027</c:v>
                </c:pt>
                <c:pt idx="9099">
                  <c:v>0.31971254203488586</c:v>
                </c:pt>
                <c:pt idx="9100">
                  <c:v>0.32448789635506553</c:v>
                </c:pt>
                <c:pt idx="9101">
                  <c:v>0.31768699672661427</c:v>
                </c:pt>
                <c:pt idx="9102">
                  <c:v>0.32163157145662202</c:v>
                </c:pt>
                <c:pt idx="9103">
                  <c:v>0.32828513849283519</c:v>
                </c:pt>
                <c:pt idx="9104">
                  <c:v>0.31149507826678119</c:v>
                </c:pt>
                <c:pt idx="9105">
                  <c:v>0.32163591682562259</c:v>
                </c:pt>
                <c:pt idx="9106">
                  <c:v>0.31130725358545575</c:v>
                </c:pt>
                <c:pt idx="9107">
                  <c:v>0.32427348256882715</c:v>
                </c:pt>
                <c:pt idx="9108">
                  <c:v>0.32617214122963029</c:v>
                </c:pt>
                <c:pt idx="9109">
                  <c:v>0.31573745385192775</c:v>
                </c:pt>
                <c:pt idx="9110">
                  <c:v>0.32275946601638472</c:v>
                </c:pt>
                <c:pt idx="9111">
                  <c:v>0.32711010553661546</c:v>
                </c:pt>
                <c:pt idx="9112">
                  <c:v>0.32132479144509962</c:v>
                </c:pt>
                <c:pt idx="9113">
                  <c:v>0.32301010630089855</c:v>
                </c:pt>
                <c:pt idx="9114">
                  <c:v>0.33478679457170379</c:v>
                </c:pt>
                <c:pt idx="9115">
                  <c:v>0.32368156279581239</c:v>
                </c:pt>
                <c:pt idx="9116">
                  <c:v>0.32383410996942252</c:v>
                </c:pt>
                <c:pt idx="9117">
                  <c:v>0.3213189279673726</c:v>
                </c:pt>
                <c:pt idx="9118">
                  <c:v>0.32385305509730744</c:v>
                </c:pt>
                <c:pt idx="9119">
                  <c:v>0.31235900618235113</c:v>
                </c:pt>
                <c:pt idx="9120">
                  <c:v>0.31865721456254048</c:v>
                </c:pt>
                <c:pt idx="9121">
                  <c:v>0.32349837869603959</c:v>
                </c:pt>
                <c:pt idx="9122">
                  <c:v>0.327010116981029</c:v>
                </c:pt>
                <c:pt idx="9123">
                  <c:v>0.32510472414354463</c:v>
                </c:pt>
                <c:pt idx="9124">
                  <c:v>0.32798835317901787</c:v>
                </c:pt>
                <c:pt idx="9125">
                  <c:v>0.32639287113039683</c:v>
                </c:pt>
                <c:pt idx="9126">
                  <c:v>0.32800093104313044</c:v>
                </c:pt>
                <c:pt idx="9127">
                  <c:v>0.3225497361891777</c:v>
                </c:pt>
                <c:pt idx="9128">
                  <c:v>0.31775571013470866</c:v>
                </c:pt>
                <c:pt idx="9129">
                  <c:v>0.32254852843849335</c:v>
                </c:pt>
                <c:pt idx="9130">
                  <c:v>0.31931140740100161</c:v>
                </c:pt>
                <c:pt idx="9131">
                  <c:v>0.31800364477898269</c:v>
                </c:pt>
                <c:pt idx="9132">
                  <c:v>0.32713881033395903</c:v>
                </c:pt>
                <c:pt idx="9133">
                  <c:v>0.33370473689813596</c:v>
                </c:pt>
                <c:pt idx="9134">
                  <c:v>0.31376995142573183</c:v>
                </c:pt>
                <c:pt idx="9135">
                  <c:v>0.32482202349290851</c:v>
                </c:pt>
                <c:pt idx="9136">
                  <c:v>0.32891223565588867</c:v>
                </c:pt>
                <c:pt idx="9137">
                  <c:v>0.32064925846436187</c:v>
                </c:pt>
                <c:pt idx="9138">
                  <c:v>0.31910010071268202</c:v>
                </c:pt>
                <c:pt idx="9139">
                  <c:v>0.322092988917692</c:v>
                </c:pt>
                <c:pt idx="9140">
                  <c:v>0.31796252587250173</c:v>
                </c:pt>
                <c:pt idx="9141">
                  <c:v>0.32430729797953561</c:v>
                </c:pt>
                <c:pt idx="9142">
                  <c:v>0.32563490478796175</c:v>
                </c:pt>
                <c:pt idx="9143">
                  <c:v>0.32808055824690768</c:v>
                </c:pt>
                <c:pt idx="9144">
                  <c:v>0.31917034330023841</c:v>
                </c:pt>
                <c:pt idx="9145">
                  <c:v>0.32581494196486849</c:v>
                </c:pt>
                <c:pt idx="9146">
                  <c:v>0.32794724886209226</c:v>
                </c:pt>
                <c:pt idx="9147">
                  <c:v>0.32424443104892009</c:v>
                </c:pt>
                <c:pt idx="9148">
                  <c:v>0.31064316931815866</c:v>
                </c:pt>
                <c:pt idx="9149">
                  <c:v>0.32312639987723418</c:v>
                </c:pt>
                <c:pt idx="9150">
                  <c:v>0.33226850215975301</c:v>
                </c:pt>
                <c:pt idx="9151">
                  <c:v>0.32196798684048278</c:v>
                </c:pt>
                <c:pt idx="9152">
                  <c:v>0.3268800057749881</c:v>
                </c:pt>
                <c:pt idx="9153">
                  <c:v>0.31443166817340157</c:v>
                </c:pt>
                <c:pt idx="9154">
                  <c:v>0.31053406135205497</c:v>
                </c:pt>
                <c:pt idx="9155">
                  <c:v>0.32794162631089602</c:v>
                </c:pt>
                <c:pt idx="9156">
                  <c:v>0.31607021705604238</c:v>
                </c:pt>
                <c:pt idx="9157">
                  <c:v>0.32998953598880354</c:v>
                </c:pt>
                <c:pt idx="9158">
                  <c:v>0.31696422641363164</c:v>
                </c:pt>
                <c:pt idx="9159">
                  <c:v>0.33861864370470207</c:v>
                </c:pt>
                <c:pt idx="9160">
                  <c:v>0.32275090623093816</c:v>
                </c:pt>
                <c:pt idx="9161">
                  <c:v>0.30864849185104609</c:v>
                </c:pt>
                <c:pt idx="9162">
                  <c:v>0.33089883730510361</c:v>
                </c:pt>
                <c:pt idx="9163">
                  <c:v>0.31367154965256572</c:v>
                </c:pt>
                <c:pt idx="9164">
                  <c:v>0.32587610101128417</c:v>
                </c:pt>
                <c:pt idx="9165">
                  <c:v>0.32249500769786421</c:v>
                </c:pt>
                <c:pt idx="9166">
                  <c:v>0.31821571356465245</c:v>
                </c:pt>
                <c:pt idx="9167">
                  <c:v>0.31792735162853719</c:v>
                </c:pt>
                <c:pt idx="9168">
                  <c:v>0.3276025550504606</c:v>
                </c:pt>
                <c:pt idx="9169">
                  <c:v>0.33075618070712554</c:v>
                </c:pt>
                <c:pt idx="9170">
                  <c:v>0.3272877255281178</c:v>
                </c:pt>
                <c:pt idx="9171">
                  <c:v>0.31778873367835853</c:v>
                </c:pt>
                <c:pt idx="9172">
                  <c:v>0.32685617309692599</c:v>
                </c:pt>
                <c:pt idx="9173">
                  <c:v>0.32587327298712737</c:v>
                </c:pt>
                <c:pt idx="9174">
                  <c:v>0.32407355212739192</c:v>
                </c:pt>
                <c:pt idx="9175">
                  <c:v>0.31528965437846235</c:v>
                </c:pt>
                <c:pt idx="9176">
                  <c:v>0.32039534177026779</c:v>
                </c:pt>
                <c:pt idx="9177">
                  <c:v>0.33526469487259025</c:v>
                </c:pt>
                <c:pt idx="9178">
                  <c:v>0.32886258312454986</c:v>
                </c:pt>
                <c:pt idx="9179">
                  <c:v>0.31903698820507587</c:v>
                </c:pt>
                <c:pt idx="9180">
                  <c:v>0.31224472310718676</c:v>
                </c:pt>
                <c:pt idx="9181">
                  <c:v>0.32752917492916095</c:v>
                </c:pt>
                <c:pt idx="9182">
                  <c:v>0.30926478831615711</c:v>
                </c:pt>
                <c:pt idx="9183">
                  <c:v>0.31864196153810503</c:v>
                </c:pt>
                <c:pt idx="9184">
                  <c:v>0.31300442631155667</c:v>
                </c:pt>
                <c:pt idx="9185">
                  <c:v>0.32016632420770691</c:v>
                </c:pt>
                <c:pt idx="9186">
                  <c:v>0.33673841382114023</c:v>
                </c:pt>
                <c:pt idx="9187">
                  <c:v>0.31571901299734828</c:v>
                </c:pt>
                <c:pt idx="9188">
                  <c:v>0.31804716399220434</c:v>
                </c:pt>
                <c:pt idx="9189">
                  <c:v>0.32319332645889121</c:v>
                </c:pt>
                <c:pt idx="9190">
                  <c:v>0.32350958244286543</c:v>
                </c:pt>
                <c:pt idx="9191">
                  <c:v>0.32154783413469634</c:v>
                </c:pt>
                <c:pt idx="9192">
                  <c:v>0.32344088666650367</c:v>
                </c:pt>
                <c:pt idx="9193">
                  <c:v>0.31615318437582485</c:v>
                </c:pt>
                <c:pt idx="9194">
                  <c:v>0.32239047425493828</c:v>
                </c:pt>
                <c:pt idx="9195">
                  <c:v>0.32211439870739028</c:v>
                </c:pt>
                <c:pt idx="9196">
                  <c:v>0.31992438320994832</c:v>
                </c:pt>
                <c:pt idx="9197">
                  <c:v>0.32602480740205952</c:v>
                </c:pt>
                <c:pt idx="9198">
                  <c:v>0.31974514704426249</c:v>
                </c:pt>
                <c:pt idx="9199">
                  <c:v>0.32359554372285515</c:v>
                </c:pt>
                <c:pt idx="9200">
                  <c:v>0.31197052068609887</c:v>
                </c:pt>
                <c:pt idx="9201">
                  <c:v>0.3293096116351597</c:v>
                </c:pt>
                <c:pt idx="9202">
                  <c:v>0.31862109364454211</c:v>
                </c:pt>
                <c:pt idx="9203">
                  <c:v>0.32722117383035354</c:v>
                </c:pt>
                <c:pt idx="9204">
                  <c:v>0.31580733331954203</c:v>
                </c:pt>
                <c:pt idx="9205">
                  <c:v>0.3229117712482753</c:v>
                </c:pt>
                <c:pt idx="9206">
                  <c:v>0.31684295928979922</c:v>
                </c:pt>
                <c:pt idx="9207">
                  <c:v>0.31164728263304853</c:v>
                </c:pt>
                <c:pt idx="9208">
                  <c:v>0.3192879829105722</c:v>
                </c:pt>
                <c:pt idx="9209">
                  <c:v>0.32675640776507386</c:v>
                </c:pt>
                <c:pt idx="9210">
                  <c:v>0.32636129535824021</c:v>
                </c:pt>
                <c:pt idx="9211">
                  <c:v>0.33666023671901624</c:v>
                </c:pt>
                <c:pt idx="9212">
                  <c:v>0.31529073325646167</c:v>
                </c:pt>
                <c:pt idx="9213">
                  <c:v>0.31601933566677487</c:v>
                </c:pt>
                <c:pt idx="9214">
                  <c:v>0.32891402806638448</c:v>
                </c:pt>
                <c:pt idx="9215">
                  <c:v>0.32608018908609493</c:v>
                </c:pt>
                <c:pt idx="9216">
                  <c:v>0.32609420946513945</c:v>
                </c:pt>
                <c:pt idx="9217">
                  <c:v>0.3198822698616024</c:v>
                </c:pt>
                <c:pt idx="9218">
                  <c:v>0.32758803599419173</c:v>
                </c:pt>
                <c:pt idx="9219">
                  <c:v>0.31246516248553546</c:v>
                </c:pt>
                <c:pt idx="9220">
                  <c:v>0.31888011292081175</c:v>
                </c:pt>
                <c:pt idx="9221">
                  <c:v>0.32387120976458988</c:v>
                </c:pt>
                <c:pt idx="9222">
                  <c:v>0.31738590997511285</c:v>
                </c:pt>
                <c:pt idx="9223">
                  <c:v>0.32158125166316698</c:v>
                </c:pt>
                <c:pt idx="9224">
                  <c:v>0.30845863306273102</c:v>
                </c:pt>
                <c:pt idx="9225">
                  <c:v>0.3190113070807018</c:v>
                </c:pt>
                <c:pt idx="9226">
                  <c:v>0.31496361899326214</c:v>
                </c:pt>
                <c:pt idx="9227">
                  <c:v>0.32099671916469819</c:v>
                </c:pt>
                <c:pt idx="9228">
                  <c:v>0.31626797622420227</c:v>
                </c:pt>
                <c:pt idx="9229">
                  <c:v>0.33002724119665838</c:v>
                </c:pt>
                <c:pt idx="9230">
                  <c:v>0.31982452590754384</c:v>
                </c:pt>
                <c:pt idx="9231">
                  <c:v>0.32483072536673552</c:v>
                </c:pt>
                <c:pt idx="9232">
                  <c:v>0.31523698216280704</c:v>
                </c:pt>
                <c:pt idx="9233">
                  <c:v>0.32419803291067673</c:v>
                </c:pt>
                <c:pt idx="9234">
                  <c:v>0.31958937720655961</c:v>
                </c:pt>
                <c:pt idx="9235">
                  <c:v>0.32391603563068039</c:v>
                </c:pt>
                <c:pt idx="9236">
                  <c:v>0.31753000895565942</c:v>
                </c:pt>
                <c:pt idx="9237">
                  <c:v>0.31302662187738639</c:v>
                </c:pt>
                <c:pt idx="9238">
                  <c:v>0.32542016563227938</c:v>
                </c:pt>
                <c:pt idx="9239">
                  <c:v>0.3253085605233963</c:v>
                </c:pt>
                <c:pt idx="9240">
                  <c:v>0.31134119215612338</c:v>
                </c:pt>
                <c:pt idx="9241">
                  <c:v>0.32469315288982614</c:v>
                </c:pt>
                <c:pt idx="9242">
                  <c:v>0.3382229406338515</c:v>
                </c:pt>
                <c:pt idx="9243">
                  <c:v>0.32212929715409938</c:v>
                </c:pt>
                <c:pt idx="9244">
                  <c:v>0.31873065008985479</c:v>
                </c:pt>
                <c:pt idx="9245">
                  <c:v>0.32011349299358871</c:v>
                </c:pt>
                <c:pt idx="9246">
                  <c:v>0.32126936140709988</c:v>
                </c:pt>
                <c:pt idx="9247">
                  <c:v>0.32016611660497274</c:v>
                </c:pt>
                <c:pt idx="9248">
                  <c:v>0.31679463755207898</c:v>
                </c:pt>
                <c:pt idx="9249">
                  <c:v>0.32040836070271428</c:v>
                </c:pt>
                <c:pt idx="9250">
                  <c:v>0.32428407235278306</c:v>
                </c:pt>
                <c:pt idx="9251">
                  <c:v>0.32457118326040169</c:v>
                </c:pt>
                <c:pt idx="9252">
                  <c:v>0.32686691302339438</c:v>
                </c:pt>
                <c:pt idx="9253">
                  <c:v>0.3323595893535648</c:v>
                </c:pt>
                <c:pt idx="9254">
                  <c:v>0.33063128658551055</c:v>
                </c:pt>
                <c:pt idx="9255">
                  <c:v>0.33505357664233348</c:v>
                </c:pt>
                <c:pt idx="9256">
                  <c:v>0.32792636717766577</c:v>
                </c:pt>
                <c:pt idx="9257">
                  <c:v>0.31608434819507569</c:v>
                </c:pt>
                <c:pt idx="9258">
                  <c:v>0.31379061818820631</c:v>
                </c:pt>
                <c:pt idx="9259">
                  <c:v>0.32062934369444551</c:v>
                </c:pt>
                <c:pt idx="9260">
                  <c:v>0.32870928081961731</c:v>
                </c:pt>
                <c:pt idx="9261">
                  <c:v>0.32910956523178803</c:v>
                </c:pt>
                <c:pt idx="9262">
                  <c:v>0.32533273222090103</c:v>
                </c:pt>
                <c:pt idx="9263">
                  <c:v>0.31587605927262608</c:v>
                </c:pt>
                <c:pt idx="9264">
                  <c:v>0.32530927751220218</c:v>
                </c:pt>
                <c:pt idx="9265">
                  <c:v>0.31938744395434882</c:v>
                </c:pt>
                <c:pt idx="9266">
                  <c:v>0.33434207755788842</c:v>
                </c:pt>
                <c:pt idx="9267">
                  <c:v>0.32228461017582111</c:v>
                </c:pt>
                <c:pt idx="9268">
                  <c:v>0.32274804364098436</c:v>
                </c:pt>
                <c:pt idx="9269">
                  <c:v>0.31162266413995987</c:v>
                </c:pt>
                <c:pt idx="9270">
                  <c:v>0.31723389364883037</c:v>
                </c:pt>
                <c:pt idx="9271">
                  <c:v>0.32018435611101725</c:v>
                </c:pt>
                <c:pt idx="9272">
                  <c:v>0.31331292866588023</c:v>
                </c:pt>
                <c:pt idx="9273">
                  <c:v>0.33325979962040464</c:v>
                </c:pt>
                <c:pt idx="9274">
                  <c:v>0.31551436937586219</c:v>
                </c:pt>
                <c:pt idx="9275">
                  <c:v>0.31943486032894314</c:v>
                </c:pt>
                <c:pt idx="9276">
                  <c:v>0.31909607209545321</c:v>
                </c:pt>
                <c:pt idx="9277">
                  <c:v>0.31984796673257709</c:v>
                </c:pt>
                <c:pt idx="9278">
                  <c:v>0.32399607003011111</c:v>
                </c:pt>
                <c:pt idx="9279">
                  <c:v>0.32371848111798307</c:v>
                </c:pt>
                <c:pt idx="9280">
                  <c:v>0.32822559947779284</c:v>
                </c:pt>
                <c:pt idx="9281">
                  <c:v>0.3344331023137519</c:v>
                </c:pt>
                <c:pt idx="9282">
                  <c:v>0.30789670774706368</c:v>
                </c:pt>
                <c:pt idx="9283">
                  <c:v>0.3283915783917562</c:v>
                </c:pt>
                <c:pt idx="9284">
                  <c:v>0.33140761928638007</c:v>
                </c:pt>
                <c:pt idx="9285">
                  <c:v>0.34041887342795063</c:v>
                </c:pt>
                <c:pt idx="9286">
                  <c:v>0.32062289164661789</c:v>
                </c:pt>
                <c:pt idx="9287">
                  <c:v>0.31624014229743386</c:v>
                </c:pt>
                <c:pt idx="9288">
                  <c:v>0.31479644375776722</c:v>
                </c:pt>
                <c:pt idx="9289">
                  <c:v>0.33075386359209941</c:v>
                </c:pt>
                <c:pt idx="9290">
                  <c:v>0.32014011334884201</c:v>
                </c:pt>
                <c:pt idx="9291">
                  <c:v>0.32583359914820009</c:v>
                </c:pt>
                <c:pt idx="9292">
                  <c:v>0.32783724712774787</c:v>
                </c:pt>
                <c:pt idx="9293">
                  <c:v>0.32143319865398073</c:v>
                </c:pt>
                <c:pt idx="9294">
                  <c:v>0.32527640538265118</c:v>
                </c:pt>
                <c:pt idx="9295">
                  <c:v>0.32321182939686122</c:v>
                </c:pt>
                <c:pt idx="9296">
                  <c:v>0.3207950711458637</c:v>
                </c:pt>
                <c:pt idx="9297">
                  <c:v>0.31926104458582028</c:v>
                </c:pt>
                <c:pt idx="9298">
                  <c:v>0.33217102277266475</c:v>
                </c:pt>
                <c:pt idx="9299">
                  <c:v>0.32550684320015844</c:v>
                </c:pt>
                <c:pt idx="9300">
                  <c:v>0.31748576211215562</c:v>
                </c:pt>
                <c:pt idx="9301">
                  <c:v>0.30801805082433203</c:v>
                </c:pt>
                <c:pt idx="9302">
                  <c:v>0.3148710496764946</c:v>
                </c:pt>
                <c:pt idx="9303">
                  <c:v>0.32289427335983178</c:v>
                </c:pt>
                <c:pt idx="9304">
                  <c:v>0.30986301785408832</c:v>
                </c:pt>
                <c:pt idx="9305">
                  <c:v>0.31499957578364013</c:v>
                </c:pt>
                <c:pt idx="9306">
                  <c:v>0.32596179901734196</c:v>
                </c:pt>
                <c:pt idx="9307">
                  <c:v>0.32752441611073241</c:v>
                </c:pt>
                <c:pt idx="9308">
                  <c:v>0.32541436804234408</c:v>
                </c:pt>
                <c:pt idx="9309">
                  <c:v>0.32271403315803099</c:v>
                </c:pt>
                <c:pt idx="9310">
                  <c:v>0.31893734450834332</c:v>
                </c:pt>
                <c:pt idx="9311">
                  <c:v>0.32128450897116723</c:v>
                </c:pt>
                <c:pt idx="9312">
                  <c:v>0.33037407935509944</c:v>
                </c:pt>
                <c:pt idx="9313">
                  <c:v>0.32273899535002332</c:v>
                </c:pt>
                <c:pt idx="9314">
                  <c:v>0.32234219855784607</c:v>
                </c:pt>
                <c:pt idx="9315">
                  <c:v>0.32436343213033053</c:v>
                </c:pt>
                <c:pt idx="9316">
                  <c:v>0.32576131005015896</c:v>
                </c:pt>
                <c:pt idx="9317">
                  <c:v>0.3268035145992676</c:v>
                </c:pt>
                <c:pt idx="9318">
                  <c:v>0.31241469359463858</c:v>
                </c:pt>
                <c:pt idx="9319">
                  <c:v>0.32194957340606489</c:v>
                </c:pt>
                <c:pt idx="9320">
                  <c:v>0.33242859742685638</c:v>
                </c:pt>
                <c:pt idx="9321">
                  <c:v>0.32895561256970174</c:v>
                </c:pt>
                <c:pt idx="9322">
                  <c:v>0.32812092467111909</c:v>
                </c:pt>
                <c:pt idx="9323">
                  <c:v>0.32447804220173554</c:v>
                </c:pt>
                <c:pt idx="9324">
                  <c:v>0.32648312673076141</c:v>
                </c:pt>
                <c:pt idx="9325">
                  <c:v>0.31976862866538003</c:v>
                </c:pt>
                <c:pt idx="9326">
                  <c:v>0.32948656416225985</c:v>
                </c:pt>
                <c:pt idx="9327">
                  <c:v>0.31543473105631586</c:v>
                </c:pt>
                <c:pt idx="9328">
                  <c:v>0.31565619803393641</c:v>
                </c:pt>
                <c:pt idx="9329">
                  <c:v>0.33219439243622217</c:v>
                </c:pt>
                <c:pt idx="9330">
                  <c:v>0.31792107789846547</c:v>
                </c:pt>
                <c:pt idx="9331">
                  <c:v>0.32944053918427363</c:v>
                </c:pt>
                <c:pt idx="9332">
                  <c:v>0.31849417141609232</c:v>
                </c:pt>
                <c:pt idx="9333">
                  <c:v>0.32049438808009245</c:v>
                </c:pt>
                <c:pt idx="9334">
                  <c:v>0.3268342675597169</c:v>
                </c:pt>
                <c:pt idx="9335">
                  <c:v>0.31845514274861098</c:v>
                </c:pt>
                <c:pt idx="9336">
                  <c:v>0.33034437813665951</c:v>
                </c:pt>
                <c:pt idx="9337">
                  <c:v>0.33510141125744208</c:v>
                </c:pt>
                <c:pt idx="9338">
                  <c:v>0.32265219074273555</c:v>
                </c:pt>
                <c:pt idx="9339">
                  <c:v>0.31936997213088825</c:v>
                </c:pt>
                <c:pt idx="9340">
                  <c:v>0.31932395090114418</c:v>
                </c:pt>
                <c:pt idx="9341">
                  <c:v>0.3221055102622562</c:v>
                </c:pt>
                <c:pt idx="9342">
                  <c:v>0.32098377881168183</c:v>
                </c:pt>
                <c:pt idx="9343">
                  <c:v>0.32497950251146812</c:v>
                </c:pt>
                <c:pt idx="9344">
                  <c:v>0.31484069080251575</c:v>
                </c:pt>
                <c:pt idx="9345">
                  <c:v>0.32085975063899153</c:v>
                </c:pt>
                <c:pt idx="9346">
                  <c:v>0.31112881628576161</c:v>
                </c:pt>
                <c:pt idx="9347">
                  <c:v>0.31736182378354971</c:v>
                </c:pt>
                <c:pt idx="9348">
                  <c:v>0.31519921888131058</c:v>
                </c:pt>
                <c:pt idx="9349">
                  <c:v>0.32008578897377199</c:v>
                </c:pt>
                <c:pt idx="9350">
                  <c:v>0.31061500619122817</c:v>
                </c:pt>
                <c:pt idx="9351">
                  <c:v>0.32384879038870551</c:v>
                </c:pt>
                <c:pt idx="9352">
                  <c:v>0.32418627587919535</c:v>
                </c:pt>
                <c:pt idx="9353">
                  <c:v>0.32301016682597017</c:v>
                </c:pt>
                <c:pt idx="9354">
                  <c:v>0.31668201106158583</c:v>
                </c:pt>
                <c:pt idx="9355">
                  <c:v>0.31009921153713882</c:v>
                </c:pt>
                <c:pt idx="9356">
                  <c:v>0.34662198197483546</c:v>
                </c:pt>
                <c:pt idx="9357">
                  <c:v>0.32730111469575596</c:v>
                </c:pt>
                <c:pt idx="9358">
                  <c:v>0.31971381167342533</c:v>
                </c:pt>
                <c:pt idx="9359">
                  <c:v>0.32167150454596932</c:v>
                </c:pt>
                <c:pt idx="9360">
                  <c:v>0.31728421038738863</c:v>
                </c:pt>
                <c:pt idx="9361">
                  <c:v>0.32449952018904837</c:v>
                </c:pt>
                <c:pt idx="9362">
                  <c:v>0.32014591943424975</c:v>
                </c:pt>
                <c:pt idx="9363">
                  <c:v>0.31543288611327314</c:v>
                </c:pt>
                <c:pt idx="9364">
                  <c:v>0.3128264048705684</c:v>
                </c:pt>
                <c:pt idx="9365">
                  <c:v>0.3270312926090525</c:v>
                </c:pt>
                <c:pt idx="9366">
                  <c:v>0.31580005305746151</c:v>
                </c:pt>
                <c:pt idx="9367">
                  <c:v>0.33627731330930455</c:v>
                </c:pt>
                <c:pt idx="9368">
                  <c:v>0.32355274798357242</c:v>
                </c:pt>
                <c:pt idx="9369">
                  <c:v>0.32855538806501539</c:v>
                </c:pt>
                <c:pt idx="9370">
                  <c:v>0.32320576654751154</c:v>
                </c:pt>
                <c:pt idx="9371">
                  <c:v>0.32738280221277227</c:v>
                </c:pt>
                <c:pt idx="9372">
                  <c:v>0.32360162539817094</c:v>
                </c:pt>
                <c:pt idx="9373">
                  <c:v>0.31732617245983719</c:v>
                </c:pt>
                <c:pt idx="9374">
                  <c:v>0.31897714006574152</c:v>
                </c:pt>
                <c:pt idx="9375">
                  <c:v>0.32077127812338535</c:v>
                </c:pt>
                <c:pt idx="9376">
                  <c:v>0.31264310313896471</c:v>
                </c:pt>
                <c:pt idx="9377">
                  <c:v>0.32242802194442965</c:v>
                </c:pt>
                <c:pt idx="9378">
                  <c:v>0.33162431159383077</c:v>
                </c:pt>
                <c:pt idx="9379">
                  <c:v>0.32805028502129774</c:v>
                </c:pt>
                <c:pt idx="9380">
                  <c:v>0.32066507089030694</c:v>
                </c:pt>
                <c:pt idx="9381">
                  <c:v>0.32501053038534833</c:v>
                </c:pt>
                <c:pt idx="9382">
                  <c:v>0.32135072119272579</c:v>
                </c:pt>
                <c:pt idx="9383">
                  <c:v>0.32574088971831339</c:v>
                </c:pt>
                <c:pt idx="9384">
                  <c:v>0.32612041238179912</c:v>
                </c:pt>
                <c:pt idx="9385">
                  <c:v>0.31877404625398742</c:v>
                </c:pt>
                <c:pt idx="9386">
                  <c:v>0.33440725008620309</c:v>
                </c:pt>
                <c:pt idx="9387">
                  <c:v>0.33013340614753095</c:v>
                </c:pt>
                <c:pt idx="9388">
                  <c:v>0.32076067430923277</c:v>
                </c:pt>
                <c:pt idx="9389">
                  <c:v>0.30623307906932501</c:v>
                </c:pt>
                <c:pt idx="9390">
                  <c:v>0.31544150316725272</c:v>
                </c:pt>
                <c:pt idx="9391">
                  <c:v>0.32400853722994749</c:v>
                </c:pt>
                <c:pt idx="9392">
                  <c:v>0.31960284111785209</c:v>
                </c:pt>
                <c:pt idx="9393">
                  <c:v>0.31396299395627236</c:v>
                </c:pt>
                <c:pt idx="9394">
                  <c:v>0.33223585333508587</c:v>
                </c:pt>
                <c:pt idx="9395">
                  <c:v>0.32075487108310974</c:v>
                </c:pt>
                <c:pt idx="9396">
                  <c:v>0.32037944916193095</c:v>
                </c:pt>
                <c:pt idx="9397">
                  <c:v>0.32051275850419947</c:v>
                </c:pt>
                <c:pt idx="9398">
                  <c:v>0.33280271749910206</c:v>
                </c:pt>
                <c:pt idx="9399">
                  <c:v>0.31629231499360522</c:v>
                </c:pt>
                <c:pt idx="9400">
                  <c:v>0.31157873119172952</c:v>
                </c:pt>
                <c:pt idx="9401">
                  <c:v>0.317910605560353</c:v>
                </c:pt>
                <c:pt idx="9402">
                  <c:v>0.33815178743358015</c:v>
                </c:pt>
                <c:pt idx="9403">
                  <c:v>0.32882797505506667</c:v>
                </c:pt>
                <c:pt idx="9404">
                  <c:v>0.31534682355084098</c:v>
                </c:pt>
                <c:pt idx="9405">
                  <c:v>0.31245399271506891</c:v>
                </c:pt>
                <c:pt idx="9406">
                  <c:v>0.31945198328974206</c:v>
                </c:pt>
                <c:pt idx="9407">
                  <c:v>0.33390595279309832</c:v>
                </c:pt>
                <c:pt idx="9408">
                  <c:v>0.31949669236686418</c:v>
                </c:pt>
                <c:pt idx="9409">
                  <c:v>0.32570657366315575</c:v>
                </c:pt>
                <c:pt idx="9410">
                  <c:v>0.32133971879261103</c:v>
                </c:pt>
                <c:pt idx="9411">
                  <c:v>0.31966845125039178</c:v>
                </c:pt>
                <c:pt idx="9412">
                  <c:v>0.3147690430357083</c:v>
                </c:pt>
                <c:pt idx="9413">
                  <c:v>0.31532751884251531</c:v>
                </c:pt>
                <c:pt idx="9414">
                  <c:v>0.31178072769971388</c:v>
                </c:pt>
                <c:pt idx="9415">
                  <c:v>0.30654461209680683</c:v>
                </c:pt>
                <c:pt idx="9416">
                  <c:v>0.32354469830951127</c:v>
                </c:pt>
                <c:pt idx="9417">
                  <c:v>0.32290836539352652</c:v>
                </c:pt>
                <c:pt idx="9418">
                  <c:v>0.31248977761555213</c:v>
                </c:pt>
                <c:pt idx="9419">
                  <c:v>0.32460604575978608</c:v>
                </c:pt>
                <c:pt idx="9420">
                  <c:v>0.32245519299676695</c:v>
                </c:pt>
                <c:pt idx="9421">
                  <c:v>0.3092691198658154</c:v>
                </c:pt>
                <c:pt idx="9422">
                  <c:v>0.32053194982423094</c:v>
                </c:pt>
                <c:pt idx="9423">
                  <c:v>0.33305464133341323</c:v>
                </c:pt>
                <c:pt idx="9424">
                  <c:v>0.33700118141519297</c:v>
                </c:pt>
                <c:pt idx="9425">
                  <c:v>0.32363864008522214</c:v>
                </c:pt>
                <c:pt idx="9426">
                  <c:v>0.32880597672631168</c:v>
                </c:pt>
                <c:pt idx="9427">
                  <c:v>0.31898424874344378</c:v>
                </c:pt>
                <c:pt idx="9428">
                  <c:v>0.32135803291526355</c:v>
                </c:pt>
                <c:pt idx="9429">
                  <c:v>0.33026754919735002</c:v>
                </c:pt>
                <c:pt idx="9430">
                  <c:v>0.32640931764554415</c:v>
                </c:pt>
                <c:pt idx="9431">
                  <c:v>0.32866790520329414</c:v>
                </c:pt>
                <c:pt idx="9432">
                  <c:v>0.31844352838289758</c:v>
                </c:pt>
                <c:pt idx="9433">
                  <c:v>0.30909621014485311</c:v>
                </c:pt>
                <c:pt idx="9434">
                  <c:v>0.33111720465347277</c:v>
                </c:pt>
                <c:pt idx="9435">
                  <c:v>0.32474227935262762</c:v>
                </c:pt>
                <c:pt idx="9436">
                  <c:v>0.31485273230357308</c:v>
                </c:pt>
                <c:pt idx="9437">
                  <c:v>0.32747784682344416</c:v>
                </c:pt>
                <c:pt idx="9438">
                  <c:v>0.32192996854041689</c:v>
                </c:pt>
                <c:pt idx="9439">
                  <c:v>0.33215879681171445</c:v>
                </c:pt>
                <c:pt idx="9440">
                  <c:v>0.32725930652369606</c:v>
                </c:pt>
                <c:pt idx="9441">
                  <c:v>0.32383066786366954</c:v>
                </c:pt>
                <c:pt idx="9442">
                  <c:v>0.31561354542256603</c:v>
                </c:pt>
                <c:pt idx="9443">
                  <c:v>0.33444501939445997</c:v>
                </c:pt>
                <c:pt idx="9444">
                  <c:v>0.32665466945490451</c:v>
                </c:pt>
                <c:pt idx="9445">
                  <c:v>0.33167054546756791</c:v>
                </c:pt>
                <c:pt idx="9446">
                  <c:v>0.31801699488081359</c:v>
                </c:pt>
                <c:pt idx="9447">
                  <c:v>0.32448042320272158</c:v>
                </c:pt>
                <c:pt idx="9448">
                  <c:v>0.31811232732145961</c:v>
                </c:pt>
                <c:pt idx="9449">
                  <c:v>0.3180984747844981</c:v>
                </c:pt>
                <c:pt idx="9450">
                  <c:v>0.31229108230551383</c:v>
                </c:pt>
                <c:pt idx="9451">
                  <c:v>0.32223011671025087</c:v>
                </c:pt>
                <c:pt idx="9452">
                  <c:v>0.32123618967650291</c:v>
                </c:pt>
                <c:pt idx="9453">
                  <c:v>0.33432883000455427</c:v>
                </c:pt>
                <c:pt idx="9454">
                  <c:v>0.31515601632234574</c:v>
                </c:pt>
                <c:pt idx="9455">
                  <c:v>0.31992803417388704</c:v>
                </c:pt>
                <c:pt idx="9456">
                  <c:v>0.32732162950244725</c:v>
                </c:pt>
                <c:pt idx="9457">
                  <c:v>0.32777718177677417</c:v>
                </c:pt>
                <c:pt idx="9458">
                  <c:v>0.32511680368070933</c:v>
                </c:pt>
                <c:pt idx="9459">
                  <c:v>0.32155035138783927</c:v>
                </c:pt>
                <c:pt idx="9460">
                  <c:v>0.32670886300634905</c:v>
                </c:pt>
                <c:pt idx="9461">
                  <c:v>0.3200121094817413</c:v>
                </c:pt>
                <c:pt idx="9462">
                  <c:v>0.31957124790033598</c:v>
                </c:pt>
                <c:pt idx="9463">
                  <c:v>0.33147900414713927</c:v>
                </c:pt>
                <c:pt idx="9464">
                  <c:v>0.31480730381762656</c:v>
                </c:pt>
                <c:pt idx="9465">
                  <c:v>0.30447416829672713</c:v>
                </c:pt>
                <c:pt idx="9466">
                  <c:v>0.3301506778235862</c:v>
                </c:pt>
                <c:pt idx="9467">
                  <c:v>0.31880820616385536</c:v>
                </c:pt>
                <c:pt idx="9468">
                  <c:v>0.32429896139795611</c:v>
                </c:pt>
                <c:pt idx="9469">
                  <c:v>0.31881433094062855</c:v>
                </c:pt>
                <c:pt idx="9470">
                  <c:v>0.32406244383905281</c:v>
                </c:pt>
                <c:pt idx="9471">
                  <c:v>0.32381011518824976</c:v>
                </c:pt>
                <c:pt idx="9472">
                  <c:v>0.32667446217817664</c:v>
                </c:pt>
                <c:pt idx="9473">
                  <c:v>0.32372933094342737</c:v>
                </c:pt>
                <c:pt idx="9474">
                  <c:v>0.32603850273241619</c:v>
                </c:pt>
                <c:pt idx="9475">
                  <c:v>0.32227882733965107</c:v>
                </c:pt>
                <c:pt idx="9476">
                  <c:v>0.31926773938876651</c:v>
                </c:pt>
                <c:pt idx="9477">
                  <c:v>0.31595156470317776</c:v>
                </c:pt>
                <c:pt idx="9478">
                  <c:v>0.32593915155251885</c:v>
                </c:pt>
                <c:pt idx="9479">
                  <c:v>0.32803555743786544</c:v>
                </c:pt>
                <c:pt idx="9480">
                  <c:v>0.30996383947611417</c:v>
                </c:pt>
                <c:pt idx="9481">
                  <c:v>0.31716324450487471</c:v>
                </c:pt>
                <c:pt idx="9482">
                  <c:v>0.3271740139254995</c:v>
                </c:pt>
                <c:pt idx="9483">
                  <c:v>0.31783894268280266</c:v>
                </c:pt>
                <c:pt idx="9484">
                  <c:v>0.32725230131635885</c:v>
                </c:pt>
                <c:pt idx="9485">
                  <c:v>0.33341046919355999</c:v>
                </c:pt>
                <c:pt idx="9486">
                  <c:v>0.32031738844462732</c:v>
                </c:pt>
                <c:pt idx="9487">
                  <c:v>0.33057751183935996</c:v>
                </c:pt>
                <c:pt idx="9488">
                  <c:v>0.3253224805054023</c:v>
                </c:pt>
                <c:pt idx="9489">
                  <c:v>0.31137549980433477</c:v>
                </c:pt>
                <c:pt idx="9490">
                  <c:v>0.31222554583656792</c:v>
                </c:pt>
                <c:pt idx="9491">
                  <c:v>0.32375830862108623</c:v>
                </c:pt>
                <c:pt idx="9492">
                  <c:v>0.31936750433106592</c:v>
                </c:pt>
                <c:pt idx="9493">
                  <c:v>0.32712165703807844</c:v>
                </c:pt>
                <c:pt idx="9494">
                  <c:v>0.31899927174296849</c:v>
                </c:pt>
                <c:pt idx="9495">
                  <c:v>0.31661123791351853</c:v>
                </c:pt>
                <c:pt idx="9496">
                  <c:v>0.32824806782491245</c:v>
                </c:pt>
                <c:pt idx="9497">
                  <c:v>0.31896983919019367</c:v>
                </c:pt>
                <c:pt idx="9498">
                  <c:v>0.32834476743327934</c:v>
                </c:pt>
                <c:pt idx="9499">
                  <c:v>0.31611517826922475</c:v>
                </c:pt>
                <c:pt idx="9500">
                  <c:v>0.31153864787746355</c:v>
                </c:pt>
                <c:pt idx="9501">
                  <c:v>0.31754964480151743</c:v>
                </c:pt>
                <c:pt idx="9502">
                  <c:v>0.32405807908818041</c:v>
                </c:pt>
                <c:pt idx="9503">
                  <c:v>0.32137649279473257</c:v>
                </c:pt>
                <c:pt idx="9504">
                  <c:v>0.32380887796260527</c:v>
                </c:pt>
                <c:pt idx="9505">
                  <c:v>0.32904215382897173</c:v>
                </c:pt>
                <c:pt idx="9506">
                  <c:v>0.31611273781243054</c:v>
                </c:pt>
                <c:pt idx="9507">
                  <c:v>0.32859712666314489</c:v>
                </c:pt>
                <c:pt idx="9508">
                  <c:v>0.31659606300392673</c:v>
                </c:pt>
                <c:pt idx="9509">
                  <c:v>0.32028735712608636</c:v>
                </c:pt>
                <c:pt idx="9510">
                  <c:v>0.32164850638932441</c:v>
                </c:pt>
                <c:pt idx="9511">
                  <c:v>0.31532945733973328</c:v>
                </c:pt>
                <c:pt idx="9512">
                  <c:v>0.31251763339926608</c:v>
                </c:pt>
                <c:pt idx="9513">
                  <c:v>0.32136811191645787</c:v>
                </c:pt>
                <c:pt idx="9514">
                  <c:v>0.31225020388646396</c:v>
                </c:pt>
                <c:pt idx="9515">
                  <c:v>0.31251833793666073</c:v>
                </c:pt>
                <c:pt idx="9516">
                  <c:v>0.3194841185156414</c:v>
                </c:pt>
                <c:pt idx="9517">
                  <c:v>0.31502996938213812</c:v>
                </c:pt>
                <c:pt idx="9518">
                  <c:v>0.31612925134701642</c:v>
                </c:pt>
                <c:pt idx="9519">
                  <c:v>0.31885815070744256</c:v>
                </c:pt>
                <c:pt idx="9520">
                  <c:v>0.32668199156970396</c:v>
                </c:pt>
                <c:pt idx="9521">
                  <c:v>0.31691935021118689</c:v>
                </c:pt>
                <c:pt idx="9522">
                  <c:v>0.31861694881575181</c:v>
                </c:pt>
                <c:pt idx="9523">
                  <c:v>0.3120652871455778</c:v>
                </c:pt>
                <c:pt idx="9524">
                  <c:v>0.32613568441375662</c:v>
                </c:pt>
                <c:pt idx="9525">
                  <c:v>0.3152689098372537</c:v>
                </c:pt>
                <c:pt idx="9526">
                  <c:v>0.33402846383712975</c:v>
                </c:pt>
                <c:pt idx="9527">
                  <c:v>0.32339238915220708</c:v>
                </c:pt>
                <c:pt idx="9528">
                  <c:v>0.33574434174816159</c:v>
                </c:pt>
                <c:pt idx="9529">
                  <c:v>0.32774212085683968</c:v>
                </c:pt>
                <c:pt idx="9530">
                  <c:v>0.32676639777688443</c:v>
                </c:pt>
                <c:pt idx="9531">
                  <c:v>0.33256608861098158</c:v>
                </c:pt>
                <c:pt idx="9532">
                  <c:v>0.31855252427184977</c:v>
                </c:pt>
                <c:pt idx="9533">
                  <c:v>0.3210139721830203</c:v>
                </c:pt>
                <c:pt idx="9534">
                  <c:v>0.32362274777509192</c:v>
                </c:pt>
                <c:pt idx="9535">
                  <c:v>0.32446120742278461</c:v>
                </c:pt>
                <c:pt idx="9536">
                  <c:v>0.33002798854551185</c:v>
                </c:pt>
                <c:pt idx="9537">
                  <c:v>0.3178559557494377</c:v>
                </c:pt>
                <c:pt idx="9538">
                  <c:v>0.32298996034763394</c:v>
                </c:pt>
                <c:pt idx="9539">
                  <c:v>0.31977211151426083</c:v>
                </c:pt>
                <c:pt idx="9540">
                  <c:v>0.30729682674162123</c:v>
                </c:pt>
                <c:pt idx="9541">
                  <c:v>0.31632685614091716</c:v>
                </c:pt>
                <c:pt idx="9542">
                  <c:v>0.32887122409079012</c:v>
                </c:pt>
                <c:pt idx="9543">
                  <c:v>0.31786817948519658</c:v>
                </c:pt>
                <c:pt idx="9544">
                  <c:v>0.30604238543066176</c:v>
                </c:pt>
                <c:pt idx="9545">
                  <c:v>0.32738827225039269</c:v>
                </c:pt>
                <c:pt idx="9546">
                  <c:v>0.32860652886850816</c:v>
                </c:pt>
                <c:pt idx="9547">
                  <c:v>0.3285549325276822</c:v>
                </c:pt>
                <c:pt idx="9548">
                  <c:v>0.32515132387989154</c:v>
                </c:pt>
                <c:pt idx="9549">
                  <c:v>0.30958817134571581</c:v>
                </c:pt>
                <c:pt idx="9550">
                  <c:v>0.31799866217898975</c:v>
                </c:pt>
                <c:pt idx="9551">
                  <c:v>0.31632708789847758</c:v>
                </c:pt>
                <c:pt idx="9552">
                  <c:v>0.31812601707544763</c:v>
                </c:pt>
                <c:pt idx="9553">
                  <c:v>0.31789312098443873</c:v>
                </c:pt>
                <c:pt idx="9554">
                  <c:v>0.3343002748555593</c:v>
                </c:pt>
                <c:pt idx="9555">
                  <c:v>0.32184981575767313</c:v>
                </c:pt>
                <c:pt idx="9556">
                  <c:v>0.33139258721883713</c:v>
                </c:pt>
                <c:pt idx="9557">
                  <c:v>0.3286591416936071</c:v>
                </c:pt>
                <c:pt idx="9558">
                  <c:v>0.32053982065057396</c:v>
                </c:pt>
                <c:pt idx="9559">
                  <c:v>0.3177479708526334</c:v>
                </c:pt>
                <c:pt idx="9560">
                  <c:v>0.31666497682636452</c:v>
                </c:pt>
                <c:pt idx="9561">
                  <c:v>0.31223503238844175</c:v>
                </c:pt>
                <c:pt idx="9562">
                  <c:v>0.31344465503613728</c:v>
                </c:pt>
                <c:pt idx="9563">
                  <c:v>0.32560202172098118</c:v>
                </c:pt>
                <c:pt idx="9564">
                  <c:v>0.32329108062819834</c:v>
                </c:pt>
                <c:pt idx="9565">
                  <c:v>0.31870960592846409</c:v>
                </c:pt>
                <c:pt idx="9566">
                  <c:v>0.32700925513515727</c:v>
                </c:pt>
                <c:pt idx="9567">
                  <c:v>0.32444315701982174</c:v>
                </c:pt>
                <c:pt idx="9568">
                  <c:v>0.32069649847564741</c:v>
                </c:pt>
                <c:pt idx="9569">
                  <c:v>0.32279155185014879</c:v>
                </c:pt>
                <c:pt idx="9570">
                  <c:v>0.31858676016310783</c:v>
                </c:pt>
                <c:pt idx="9571">
                  <c:v>0.32550057447607117</c:v>
                </c:pt>
                <c:pt idx="9572">
                  <c:v>0.32072545675343966</c:v>
                </c:pt>
                <c:pt idx="9573">
                  <c:v>0.32225860765247705</c:v>
                </c:pt>
                <c:pt idx="9574">
                  <c:v>0.31928453438456628</c:v>
                </c:pt>
                <c:pt idx="9575">
                  <c:v>0.32710539280372503</c:v>
                </c:pt>
                <c:pt idx="9576">
                  <c:v>0.31168496191920725</c:v>
                </c:pt>
                <c:pt idx="9577">
                  <c:v>0.3291762082757817</c:v>
                </c:pt>
                <c:pt idx="9578">
                  <c:v>0.32050484505453725</c:v>
                </c:pt>
                <c:pt idx="9579">
                  <c:v>0.32607012489961562</c:v>
                </c:pt>
                <c:pt idx="9580">
                  <c:v>0.3163029217116432</c:v>
                </c:pt>
                <c:pt idx="9581">
                  <c:v>0.31674811988825857</c:v>
                </c:pt>
                <c:pt idx="9582">
                  <c:v>0.30884255038008301</c:v>
                </c:pt>
                <c:pt idx="9583">
                  <c:v>0.31649614625974754</c:v>
                </c:pt>
                <c:pt idx="9584">
                  <c:v>0.33172235168757402</c:v>
                </c:pt>
                <c:pt idx="9585">
                  <c:v>0.3273822902933865</c:v>
                </c:pt>
                <c:pt idx="9586">
                  <c:v>0.30450355728240552</c:v>
                </c:pt>
                <c:pt idx="9587">
                  <c:v>0.32878939300134008</c:v>
                </c:pt>
                <c:pt idx="9588">
                  <c:v>0.31557391740078922</c:v>
                </c:pt>
                <c:pt idx="9589">
                  <c:v>0.29563978424280468</c:v>
                </c:pt>
                <c:pt idx="9590">
                  <c:v>0.33023004329428107</c:v>
                </c:pt>
                <c:pt idx="9591">
                  <c:v>0.31518143711460056</c:v>
                </c:pt>
                <c:pt idx="9592">
                  <c:v>0.3218764052187072</c:v>
                </c:pt>
                <c:pt idx="9593">
                  <c:v>0.32275497377682366</c:v>
                </c:pt>
                <c:pt idx="9594">
                  <c:v>0.32720577590295613</c:v>
                </c:pt>
                <c:pt idx="9595">
                  <c:v>0.30973933989569036</c:v>
                </c:pt>
                <c:pt idx="9596">
                  <c:v>0.30522948933058902</c:v>
                </c:pt>
                <c:pt idx="9597">
                  <c:v>0.32478565692810768</c:v>
                </c:pt>
                <c:pt idx="9598">
                  <c:v>0.32914408673161655</c:v>
                </c:pt>
                <c:pt idx="9599">
                  <c:v>0.31875553712870547</c:v>
                </c:pt>
                <c:pt idx="9600">
                  <c:v>0.32429417390213372</c:v>
                </c:pt>
                <c:pt idx="9601">
                  <c:v>0.31472626895181843</c:v>
                </c:pt>
                <c:pt idx="9602">
                  <c:v>0.32261455627350621</c:v>
                </c:pt>
                <c:pt idx="9603">
                  <c:v>0.32717095985720263</c:v>
                </c:pt>
                <c:pt idx="9604">
                  <c:v>0.32011939412925705</c:v>
                </c:pt>
                <c:pt idx="9605">
                  <c:v>0.33013628488980484</c:v>
                </c:pt>
                <c:pt idx="9606">
                  <c:v>0.32180395814657914</c:v>
                </c:pt>
                <c:pt idx="9607">
                  <c:v>0.30987205209350804</c:v>
                </c:pt>
                <c:pt idx="9608">
                  <c:v>0.31527230246902188</c:v>
                </c:pt>
                <c:pt idx="9609">
                  <c:v>0.32201316323193652</c:v>
                </c:pt>
                <c:pt idx="9610">
                  <c:v>0.32492805158842275</c:v>
                </c:pt>
                <c:pt idx="9611">
                  <c:v>0.32643697396312565</c:v>
                </c:pt>
                <c:pt idx="9612">
                  <c:v>0.3173053040229703</c:v>
                </c:pt>
                <c:pt idx="9613">
                  <c:v>0.32423941524035738</c:v>
                </c:pt>
                <c:pt idx="9614">
                  <c:v>0.3201217543747254</c:v>
                </c:pt>
                <c:pt idx="9615">
                  <c:v>0.31781376975640213</c:v>
                </c:pt>
                <c:pt idx="9616">
                  <c:v>0.31438186150253083</c:v>
                </c:pt>
                <c:pt idx="9617">
                  <c:v>0.33447642617417839</c:v>
                </c:pt>
                <c:pt idx="9618">
                  <c:v>0.31949900362196637</c:v>
                </c:pt>
                <c:pt idx="9619">
                  <c:v>0.32275851996242311</c:v>
                </c:pt>
                <c:pt idx="9620">
                  <c:v>0.3185753054476762</c:v>
                </c:pt>
                <c:pt idx="9621">
                  <c:v>0.33235660742685857</c:v>
                </c:pt>
                <c:pt idx="9622">
                  <c:v>0.31049313689081937</c:v>
                </c:pt>
                <c:pt idx="9623">
                  <c:v>0.32699390558171731</c:v>
                </c:pt>
                <c:pt idx="9624">
                  <c:v>0.31647656730770163</c:v>
                </c:pt>
                <c:pt idx="9625">
                  <c:v>0.31623862510620565</c:v>
                </c:pt>
                <c:pt idx="9626">
                  <c:v>0.32486250112808857</c:v>
                </c:pt>
                <c:pt idx="9627">
                  <c:v>0.31875676607986358</c:v>
                </c:pt>
                <c:pt idx="9628">
                  <c:v>0.31850548508885812</c:v>
                </c:pt>
                <c:pt idx="9629">
                  <c:v>0.32652948611329224</c:v>
                </c:pt>
                <c:pt idx="9630">
                  <c:v>0.32362008972386769</c:v>
                </c:pt>
                <c:pt idx="9631">
                  <c:v>0.31966124110357991</c:v>
                </c:pt>
                <c:pt idx="9632">
                  <c:v>0.30714837130968942</c:v>
                </c:pt>
                <c:pt idx="9633">
                  <c:v>0.31592838971757514</c:v>
                </c:pt>
                <c:pt idx="9634">
                  <c:v>0.31235298932380279</c:v>
                </c:pt>
                <c:pt idx="9635">
                  <c:v>0.32298236345042053</c:v>
                </c:pt>
                <c:pt idx="9636">
                  <c:v>0.31984532315793113</c:v>
                </c:pt>
                <c:pt idx="9637">
                  <c:v>0.33504005459098918</c:v>
                </c:pt>
                <c:pt idx="9638">
                  <c:v>0.31280462859271663</c:v>
                </c:pt>
                <c:pt idx="9639">
                  <c:v>0.31544639977122302</c:v>
                </c:pt>
                <c:pt idx="9640">
                  <c:v>0.32181776479012314</c:v>
                </c:pt>
                <c:pt idx="9641">
                  <c:v>0.32438717441387377</c:v>
                </c:pt>
                <c:pt idx="9642">
                  <c:v>0.32430988250452136</c:v>
                </c:pt>
                <c:pt idx="9643">
                  <c:v>0.31666624877871541</c:v>
                </c:pt>
                <c:pt idx="9644">
                  <c:v>0.32219740647363782</c:v>
                </c:pt>
                <c:pt idx="9645">
                  <c:v>0.32194095086362684</c:v>
                </c:pt>
                <c:pt idx="9646">
                  <c:v>0.31919870746912549</c:v>
                </c:pt>
                <c:pt idx="9647">
                  <c:v>0.31988803038191582</c:v>
                </c:pt>
                <c:pt idx="9648">
                  <c:v>0.3152496091995336</c:v>
                </c:pt>
                <c:pt idx="9649">
                  <c:v>0.31816486050281079</c:v>
                </c:pt>
                <c:pt idx="9650">
                  <c:v>0.31584564541580346</c:v>
                </c:pt>
                <c:pt idx="9651">
                  <c:v>0.32061278780128272</c:v>
                </c:pt>
                <c:pt idx="9652">
                  <c:v>0.31109107275825831</c:v>
                </c:pt>
                <c:pt idx="9653">
                  <c:v>0.31822999217464903</c:v>
                </c:pt>
                <c:pt idx="9654">
                  <c:v>0.32160723170297029</c:v>
                </c:pt>
                <c:pt idx="9655">
                  <c:v>0.32518830114394781</c:v>
                </c:pt>
                <c:pt idx="9656">
                  <c:v>0.33045372365857878</c:v>
                </c:pt>
                <c:pt idx="9657">
                  <c:v>0.32365756057676598</c:v>
                </c:pt>
                <c:pt idx="9658">
                  <c:v>0.32171131897124927</c:v>
                </c:pt>
                <c:pt idx="9659">
                  <c:v>0.32688429891321868</c:v>
                </c:pt>
                <c:pt idx="9660">
                  <c:v>0.31197508929409834</c:v>
                </c:pt>
                <c:pt idx="9661">
                  <c:v>0.32767960288852566</c:v>
                </c:pt>
                <c:pt idx="9662">
                  <c:v>0.3306900115939449</c:v>
                </c:pt>
                <c:pt idx="9663">
                  <c:v>0.32287229800716927</c:v>
                </c:pt>
                <c:pt idx="9664">
                  <c:v>0.33064407548973129</c:v>
                </c:pt>
                <c:pt idx="9665">
                  <c:v>0.30931025755491665</c:v>
                </c:pt>
                <c:pt idx="9666">
                  <c:v>0.31957044790068967</c:v>
                </c:pt>
                <c:pt idx="9667">
                  <c:v>0.32695088749578488</c:v>
                </c:pt>
                <c:pt idx="9668">
                  <c:v>0.32708871709427567</c:v>
                </c:pt>
                <c:pt idx="9669">
                  <c:v>0.3397358453944439</c:v>
                </c:pt>
                <c:pt idx="9670">
                  <c:v>0.32112681695343526</c:v>
                </c:pt>
                <c:pt idx="9671">
                  <c:v>0.32336993110836776</c:v>
                </c:pt>
                <c:pt idx="9672">
                  <c:v>0.32087646997901026</c:v>
                </c:pt>
                <c:pt idx="9673">
                  <c:v>0.3243059863440913</c:v>
                </c:pt>
                <c:pt idx="9674">
                  <c:v>0.31924608153249884</c:v>
                </c:pt>
                <c:pt idx="9675">
                  <c:v>0.32238772671066651</c:v>
                </c:pt>
                <c:pt idx="9676">
                  <c:v>0.32940681355026913</c:v>
                </c:pt>
                <c:pt idx="9677">
                  <c:v>0.31203030611536287</c:v>
                </c:pt>
                <c:pt idx="9678">
                  <c:v>0.32284372026492303</c:v>
                </c:pt>
                <c:pt idx="9679">
                  <c:v>0.32934171875628465</c:v>
                </c:pt>
                <c:pt idx="9680">
                  <c:v>0.33273123192384457</c:v>
                </c:pt>
                <c:pt idx="9681">
                  <c:v>0.31817812161181525</c:v>
                </c:pt>
                <c:pt idx="9682">
                  <c:v>0.32975861698033593</c:v>
                </c:pt>
                <c:pt idx="9683">
                  <c:v>0.31560989732592754</c:v>
                </c:pt>
                <c:pt idx="9684">
                  <c:v>0.32195262485165232</c:v>
                </c:pt>
                <c:pt idx="9685">
                  <c:v>0.31497002031591304</c:v>
                </c:pt>
                <c:pt idx="9686">
                  <c:v>0.3186831835876297</c:v>
                </c:pt>
                <c:pt idx="9687">
                  <c:v>0.32104391011755629</c:v>
                </c:pt>
                <c:pt idx="9688">
                  <c:v>0.32762214152403901</c:v>
                </c:pt>
                <c:pt idx="9689">
                  <c:v>0.3134087462341294</c:v>
                </c:pt>
                <c:pt idx="9690">
                  <c:v>0.33146143811816803</c:v>
                </c:pt>
                <c:pt idx="9691">
                  <c:v>0.32050466761427088</c:v>
                </c:pt>
                <c:pt idx="9692">
                  <c:v>0.31709017989439803</c:v>
                </c:pt>
                <c:pt idx="9693">
                  <c:v>0.3199681100506927</c:v>
                </c:pt>
                <c:pt idx="9694">
                  <c:v>0.31467122985727092</c:v>
                </c:pt>
                <c:pt idx="9695">
                  <c:v>0.32172179608254181</c:v>
                </c:pt>
                <c:pt idx="9696">
                  <c:v>0.31259018252023574</c:v>
                </c:pt>
                <c:pt idx="9697">
                  <c:v>0.32114004942613561</c:v>
                </c:pt>
                <c:pt idx="9698">
                  <c:v>0.30788700689704052</c:v>
                </c:pt>
                <c:pt idx="9699">
                  <c:v>0.31996271764969403</c:v>
                </c:pt>
                <c:pt idx="9700">
                  <c:v>0.31489098016645334</c:v>
                </c:pt>
                <c:pt idx="9701">
                  <c:v>0.33861504761668881</c:v>
                </c:pt>
                <c:pt idx="9702">
                  <c:v>0.32533447215887035</c:v>
                </c:pt>
                <c:pt idx="9703">
                  <c:v>0.33715995125596743</c:v>
                </c:pt>
                <c:pt idx="9704">
                  <c:v>0.3196741624605316</c:v>
                </c:pt>
                <c:pt idx="9705">
                  <c:v>0.33334450140153388</c:v>
                </c:pt>
                <c:pt idx="9706">
                  <c:v>0.33490778097952478</c:v>
                </c:pt>
                <c:pt idx="9707">
                  <c:v>0.33050625987418247</c:v>
                </c:pt>
                <c:pt idx="9708">
                  <c:v>0.32133424915515152</c:v>
                </c:pt>
                <c:pt idx="9709">
                  <c:v>0.32327450466528784</c:v>
                </c:pt>
                <c:pt idx="9710">
                  <c:v>0.32666290945691295</c:v>
                </c:pt>
                <c:pt idx="9711">
                  <c:v>0.32593368612186269</c:v>
                </c:pt>
                <c:pt idx="9712">
                  <c:v>0.31498962654190882</c:v>
                </c:pt>
                <c:pt idx="9713">
                  <c:v>0.32714433474769605</c:v>
                </c:pt>
                <c:pt idx="9714">
                  <c:v>0.31988720075021998</c:v>
                </c:pt>
                <c:pt idx="9715">
                  <c:v>0.32009751200075992</c:v>
                </c:pt>
                <c:pt idx="9716">
                  <c:v>0.32829251760674572</c:v>
                </c:pt>
                <c:pt idx="9717">
                  <c:v>0.31359930338563968</c:v>
                </c:pt>
                <c:pt idx="9718">
                  <c:v>0.31892340009931869</c:v>
                </c:pt>
                <c:pt idx="9719">
                  <c:v>0.32940569375100498</c:v>
                </c:pt>
                <c:pt idx="9720">
                  <c:v>0.32132566997256862</c:v>
                </c:pt>
                <c:pt idx="9721">
                  <c:v>0.32366274871948697</c:v>
                </c:pt>
                <c:pt idx="9722">
                  <c:v>0.3283119186153578</c:v>
                </c:pt>
                <c:pt idx="9723">
                  <c:v>0.3193440351259329</c:v>
                </c:pt>
                <c:pt idx="9724">
                  <c:v>0.31841504855914865</c:v>
                </c:pt>
                <c:pt idx="9725">
                  <c:v>0.30931346584678709</c:v>
                </c:pt>
                <c:pt idx="9726">
                  <c:v>0.32374543777126674</c:v>
                </c:pt>
                <c:pt idx="9727">
                  <c:v>0.33261843707135663</c:v>
                </c:pt>
                <c:pt idx="9728">
                  <c:v>0.32218092923878283</c:v>
                </c:pt>
                <c:pt idx="9729">
                  <c:v>0.31567338341133444</c:v>
                </c:pt>
                <c:pt idx="9730">
                  <c:v>0.31564766059310156</c:v>
                </c:pt>
                <c:pt idx="9731">
                  <c:v>0.32670918831485413</c:v>
                </c:pt>
                <c:pt idx="9732">
                  <c:v>0.32669350193139118</c:v>
                </c:pt>
                <c:pt idx="9733">
                  <c:v>0.31412736847859585</c:v>
                </c:pt>
                <c:pt idx="9734">
                  <c:v>0.33065835901142815</c:v>
                </c:pt>
                <c:pt idx="9735">
                  <c:v>0.3252913215247879</c:v>
                </c:pt>
                <c:pt idx="9736">
                  <c:v>0.32793075555507245</c:v>
                </c:pt>
                <c:pt idx="9737">
                  <c:v>0.32292609618533075</c:v>
                </c:pt>
                <c:pt idx="9738">
                  <c:v>0.30959314778488645</c:v>
                </c:pt>
                <c:pt idx="9739">
                  <c:v>0.33287890664646236</c:v>
                </c:pt>
                <c:pt idx="9740">
                  <c:v>0.32483884246382877</c:v>
                </c:pt>
                <c:pt idx="9741">
                  <c:v>0.32066034395367993</c:v>
                </c:pt>
                <c:pt idx="9742">
                  <c:v>0.31482877877182736</c:v>
                </c:pt>
                <c:pt idx="9743">
                  <c:v>0.32961493130311947</c:v>
                </c:pt>
                <c:pt idx="9744">
                  <c:v>0.31000948744393764</c:v>
                </c:pt>
                <c:pt idx="9745">
                  <c:v>0.31655701713932083</c:v>
                </c:pt>
                <c:pt idx="9746">
                  <c:v>0.31548175966178338</c:v>
                </c:pt>
                <c:pt idx="9747">
                  <c:v>0.31666338064305743</c:v>
                </c:pt>
                <c:pt idx="9748">
                  <c:v>0.30991406828958612</c:v>
                </c:pt>
                <c:pt idx="9749">
                  <c:v>0.32599565434622935</c:v>
                </c:pt>
                <c:pt idx="9750">
                  <c:v>0.32724015571441245</c:v>
                </c:pt>
                <c:pt idx="9751">
                  <c:v>0.31163010797721447</c:v>
                </c:pt>
                <c:pt idx="9752">
                  <c:v>0.31803375679979662</c:v>
                </c:pt>
                <c:pt idx="9753">
                  <c:v>0.32043067643814249</c:v>
                </c:pt>
                <c:pt idx="9754">
                  <c:v>0.32721139933679477</c:v>
                </c:pt>
                <c:pt idx="9755">
                  <c:v>0.3239439238723526</c:v>
                </c:pt>
                <c:pt idx="9756">
                  <c:v>0.31698339716250667</c:v>
                </c:pt>
                <c:pt idx="9757">
                  <c:v>0.32167958343993197</c:v>
                </c:pt>
                <c:pt idx="9758">
                  <c:v>0.31711083569382181</c:v>
                </c:pt>
                <c:pt idx="9759">
                  <c:v>0.32888231631085452</c:v>
                </c:pt>
                <c:pt idx="9760">
                  <c:v>0.31101169975669196</c:v>
                </c:pt>
                <c:pt idx="9761">
                  <c:v>0.31472597343875636</c:v>
                </c:pt>
                <c:pt idx="9762">
                  <c:v>0.32412918039190053</c:v>
                </c:pt>
                <c:pt idx="9763">
                  <c:v>0.31740940359841352</c:v>
                </c:pt>
                <c:pt idx="9764">
                  <c:v>0.32121150895408701</c:v>
                </c:pt>
                <c:pt idx="9765">
                  <c:v>0.31767232022544201</c:v>
                </c:pt>
                <c:pt idx="9766">
                  <c:v>0.32149516530572586</c:v>
                </c:pt>
                <c:pt idx="9767">
                  <c:v>0.31913177847261442</c:v>
                </c:pt>
                <c:pt idx="9768">
                  <c:v>0.32245566159553185</c:v>
                </c:pt>
                <c:pt idx="9769">
                  <c:v>0.32094157029244652</c:v>
                </c:pt>
                <c:pt idx="9770">
                  <c:v>0.32565621671157008</c:v>
                </c:pt>
                <c:pt idx="9771">
                  <c:v>0.32153551258378699</c:v>
                </c:pt>
                <c:pt idx="9772">
                  <c:v>0.32777357638828775</c:v>
                </c:pt>
                <c:pt idx="9773">
                  <c:v>0.31932008384623012</c:v>
                </c:pt>
                <c:pt idx="9774">
                  <c:v>0.31397611900755268</c:v>
                </c:pt>
                <c:pt idx="9775">
                  <c:v>0.32528796650122671</c:v>
                </c:pt>
                <c:pt idx="9776">
                  <c:v>0.32718059411827782</c:v>
                </c:pt>
                <c:pt idx="9777">
                  <c:v>0.3248955344551745</c:v>
                </c:pt>
                <c:pt idx="9778">
                  <c:v>0.33143334737976266</c:v>
                </c:pt>
                <c:pt idx="9779">
                  <c:v>0.31014847867602519</c:v>
                </c:pt>
                <c:pt idx="9780">
                  <c:v>0.31350057996978842</c:v>
                </c:pt>
                <c:pt idx="9781">
                  <c:v>0.32923298707214244</c:v>
                </c:pt>
                <c:pt idx="9782">
                  <c:v>0.30687837933968243</c:v>
                </c:pt>
                <c:pt idx="9783">
                  <c:v>0.31054510007407399</c:v>
                </c:pt>
                <c:pt idx="9784">
                  <c:v>0.31450252833160242</c:v>
                </c:pt>
                <c:pt idx="9785">
                  <c:v>0.31642725266033478</c:v>
                </c:pt>
                <c:pt idx="9786">
                  <c:v>0.32809322911314676</c:v>
                </c:pt>
                <c:pt idx="9787">
                  <c:v>0.31391698505820914</c:v>
                </c:pt>
                <c:pt idx="9788">
                  <c:v>0.31623728521300221</c:v>
                </c:pt>
                <c:pt idx="9789">
                  <c:v>0.3283991526256167</c:v>
                </c:pt>
                <c:pt idx="9790">
                  <c:v>0.32530526732642678</c:v>
                </c:pt>
                <c:pt idx="9791">
                  <c:v>0.31916515268497836</c:v>
                </c:pt>
                <c:pt idx="9792">
                  <c:v>0.31660495403129946</c:v>
                </c:pt>
                <c:pt idx="9793">
                  <c:v>0.31163871622987693</c:v>
                </c:pt>
                <c:pt idx="9794">
                  <c:v>0.31386346687470101</c:v>
                </c:pt>
                <c:pt idx="9795">
                  <c:v>0.31572796417626292</c:v>
                </c:pt>
                <c:pt idx="9796">
                  <c:v>0.32213410776015799</c:v>
                </c:pt>
                <c:pt idx="9797">
                  <c:v>0.3089036698140103</c:v>
                </c:pt>
                <c:pt idx="9798">
                  <c:v>0.32224749545167963</c:v>
                </c:pt>
                <c:pt idx="9799">
                  <c:v>0.32482485761143137</c:v>
                </c:pt>
                <c:pt idx="9800">
                  <c:v>0.32175013494652649</c:v>
                </c:pt>
                <c:pt idx="9801">
                  <c:v>0.33227536187756468</c:v>
                </c:pt>
                <c:pt idx="9802">
                  <c:v>0.30525497347554342</c:v>
                </c:pt>
                <c:pt idx="9803">
                  <c:v>0.32492778101587477</c:v>
                </c:pt>
                <c:pt idx="9804">
                  <c:v>0.31453509698536275</c:v>
                </c:pt>
                <c:pt idx="9805">
                  <c:v>0.3094972888309635</c:v>
                </c:pt>
                <c:pt idx="9806">
                  <c:v>0.32239923772001833</c:v>
                </c:pt>
                <c:pt idx="9807">
                  <c:v>0.3377893065873393</c:v>
                </c:pt>
                <c:pt idx="9808">
                  <c:v>0.32114447266604007</c:v>
                </c:pt>
                <c:pt idx="9809">
                  <c:v>0.32375070233043268</c:v>
                </c:pt>
                <c:pt idx="9810">
                  <c:v>0.31751148543021507</c:v>
                </c:pt>
                <c:pt idx="9811">
                  <c:v>0.32187210219510587</c:v>
                </c:pt>
                <c:pt idx="9812">
                  <c:v>0.32755798620440657</c:v>
                </c:pt>
                <c:pt idx="9813">
                  <c:v>0.32160150967009626</c:v>
                </c:pt>
                <c:pt idx="9814">
                  <c:v>0.33061678471995087</c:v>
                </c:pt>
                <c:pt idx="9815">
                  <c:v>0.32696201874282671</c:v>
                </c:pt>
                <c:pt idx="9816">
                  <c:v>0.31617983204401401</c:v>
                </c:pt>
                <c:pt idx="9817">
                  <c:v>0.31507284150624104</c:v>
                </c:pt>
                <c:pt idx="9818">
                  <c:v>0.33005628934566744</c:v>
                </c:pt>
                <c:pt idx="9819">
                  <c:v>0.32248379745001354</c:v>
                </c:pt>
                <c:pt idx="9820">
                  <c:v>0.31717042888915448</c:v>
                </c:pt>
                <c:pt idx="9821">
                  <c:v>0.31926335377324222</c:v>
                </c:pt>
                <c:pt idx="9822">
                  <c:v>0.31257830409740117</c:v>
                </c:pt>
                <c:pt idx="9823">
                  <c:v>0.3178785267039177</c:v>
                </c:pt>
                <c:pt idx="9824">
                  <c:v>0.33430011495494105</c:v>
                </c:pt>
                <c:pt idx="9825">
                  <c:v>0.32672901079894706</c:v>
                </c:pt>
                <c:pt idx="9826">
                  <c:v>0.33496390514714991</c:v>
                </c:pt>
                <c:pt idx="9827">
                  <c:v>0.31547079612459228</c:v>
                </c:pt>
                <c:pt idx="9828">
                  <c:v>0.32615405224362687</c:v>
                </c:pt>
                <c:pt idx="9829">
                  <c:v>0.31942875038484358</c:v>
                </c:pt>
                <c:pt idx="9830">
                  <c:v>0.32088491473476455</c:v>
                </c:pt>
                <c:pt idx="9831">
                  <c:v>0.3326666384771898</c:v>
                </c:pt>
                <c:pt idx="9832">
                  <c:v>0.31586986106669235</c:v>
                </c:pt>
                <c:pt idx="9833">
                  <c:v>0.33175217614840952</c:v>
                </c:pt>
                <c:pt idx="9834">
                  <c:v>0.31843454138623495</c:v>
                </c:pt>
                <c:pt idx="9835">
                  <c:v>0.31601667098289965</c:v>
                </c:pt>
                <c:pt idx="9836">
                  <c:v>0.32697124656883281</c:v>
                </c:pt>
                <c:pt idx="9837">
                  <c:v>0.30734220234232884</c:v>
                </c:pt>
                <c:pt idx="9838">
                  <c:v>0.32339809166120292</c:v>
                </c:pt>
                <c:pt idx="9839">
                  <c:v>0.32588181131115868</c:v>
                </c:pt>
                <c:pt idx="9840">
                  <c:v>0.32881472529813993</c:v>
                </c:pt>
                <c:pt idx="9841">
                  <c:v>0.31694995174538565</c:v>
                </c:pt>
                <c:pt idx="9842">
                  <c:v>0.32985211915600199</c:v>
                </c:pt>
                <c:pt idx="9843">
                  <c:v>0.31854024782725776</c:v>
                </c:pt>
                <c:pt idx="9844">
                  <c:v>0.32042177020853146</c:v>
                </c:pt>
                <c:pt idx="9845">
                  <c:v>0.31373494385768963</c:v>
                </c:pt>
                <c:pt idx="9846">
                  <c:v>0.32191215669109247</c:v>
                </c:pt>
                <c:pt idx="9847">
                  <c:v>0.34144214274008522</c:v>
                </c:pt>
                <c:pt idx="9848">
                  <c:v>0.3249294120346472</c:v>
                </c:pt>
                <c:pt idx="9849">
                  <c:v>0.3203173607836281</c:v>
                </c:pt>
                <c:pt idx="9850">
                  <c:v>0.32526877182462921</c:v>
                </c:pt>
                <c:pt idx="9851">
                  <c:v>0.324796310866862</c:v>
                </c:pt>
                <c:pt idx="9852">
                  <c:v>0.31314775784316773</c:v>
                </c:pt>
                <c:pt idx="9853">
                  <c:v>0.33007440638409324</c:v>
                </c:pt>
                <c:pt idx="9854">
                  <c:v>0.32897312055473305</c:v>
                </c:pt>
                <c:pt idx="9855">
                  <c:v>0.32367038330470865</c:v>
                </c:pt>
                <c:pt idx="9856">
                  <c:v>0.32110525485064245</c:v>
                </c:pt>
                <c:pt idx="9857">
                  <c:v>0.31342469548322038</c:v>
                </c:pt>
                <c:pt idx="9858">
                  <c:v>0.31812128896362812</c:v>
                </c:pt>
                <c:pt idx="9859">
                  <c:v>0.31847587934300148</c:v>
                </c:pt>
                <c:pt idx="9860">
                  <c:v>0.31811162507610535</c:v>
                </c:pt>
                <c:pt idx="9861">
                  <c:v>0.31287007032738312</c:v>
                </c:pt>
                <c:pt idx="9862">
                  <c:v>0.32716575568946671</c:v>
                </c:pt>
                <c:pt idx="9863">
                  <c:v>0.32518407151966</c:v>
                </c:pt>
                <c:pt idx="9864">
                  <c:v>0.32012643926581175</c:v>
                </c:pt>
                <c:pt idx="9865">
                  <c:v>0.31549679690132182</c:v>
                </c:pt>
                <c:pt idx="9866">
                  <c:v>0.32542860170372556</c:v>
                </c:pt>
                <c:pt idx="9867">
                  <c:v>0.32054621145490114</c:v>
                </c:pt>
                <c:pt idx="9868">
                  <c:v>0.32423320419183232</c:v>
                </c:pt>
                <c:pt idx="9869">
                  <c:v>0.32530804140066949</c:v>
                </c:pt>
                <c:pt idx="9870">
                  <c:v>0.31666979844582527</c:v>
                </c:pt>
                <c:pt idx="9871">
                  <c:v>0.32268187358151723</c:v>
                </c:pt>
                <c:pt idx="9872">
                  <c:v>0.32570557988860005</c:v>
                </c:pt>
                <c:pt idx="9873">
                  <c:v>0.32059808625988673</c:v>
                </c:pt>
                <c:pt idx="9874">
                  <c:v>0.32199833914603876</c:v>
                </c:pt>
                <c:pt idx="9875">
                  <c:v>0.32846295379785573</c:v>
                </c:pt>
                <c:pt idx="9876">
                  <c:v>0.32139972348500495</c:v>
                </c:pt>
                <c:pt idx="9877">
                  <c:v>0.32855179100548548</c:v>
                </c:pt>
                <c:pt idx="9878">
                  <c:v>0.31202563723003574</c:v>
                </c:pt>
                <c:pt idx="9879">
                  <c:v>0.31726289853060341</c:v>
                </c:pt>
                <c:pt idx="9880">
                  <c:v>0.32300869131462673</c:v>
                </c:pt>
                <c:pt idx="9881">
                  <c:v>0.31541958967050299</c:v>
                </c:pt>
                <c:pt idx="9882">
                  <c:v>0.31581496241139878</c:v>
                </c:pt>
                <c:pt idx="9883">
                  <c:v>0.31321411530880139</c:v>
                </c:pt>
                <c:pt idx="9884">
                  <c:v>0.31623703991381968</c:v>
                </c:pt>
                <c:pt idx="9885">
                  <c:v>0.31980396709775916</c:v>
                </c:pt>
                <c:pt idx="9886">
                  <c:v>0.32192077635387006</c:v>
                </c:pt>
                <c:pt idx="9887">
                  <c:v>0.31528920573167374</c:v>
                </c:pt>
                <c:pt idx="9888">
                  <c:v>0.32384767881702059</c:v>
                </c:pt>
                <c:pt idx="9889">
                  <c:v>0.31448907408879179</c:v>
                </c:pt>
                <c:pt idx="9890">
                  <c:v>0.32458028978339515</c:v>
                </c:pt>
                <c:pt idx="9891">
                  <c:v>0.33143418865574137</c:v>
                </c:pt>
                <c:pt idx="9892">
                  <c:v>0.32072105526424699</c:v>
                </c:pt>
                <c:pt idx="9893">
                  <c:v>0.31073940188135685</c:v>
                </c:pt>
                <c:pt idx="9894">
                  <c:v>0.33066973946841727</c:v>
                </c:pt>
                <c:pt idx="9895">
                  <c:v>0.31350683051680395</c:v>
                </c:pt>
                <c:pt idx="9896">
                  <c:v>0.32551903832691786</c:v>
                </c:pt>
                <c:pt idx="9897">
                  <c:v>0.32168870997806664</c:v>
                </c:pt>
                <c:pt idx="9898">
                  <c:v>0.31538043855424058</c:v>
                </c:pt>
                <c:pt idx="9899">
                  <c:v>0.31641343361124952</c:v>
                </c:pt>
                <c:pt idx="9900">
                  <c:v>0.32941699904827065</c:v>
                </c:pt>
                <c:pt idx="9901">
                  <c:v>0.32736417222227754</c:v>
                </c:pt>
                <c:pt idx="9902">
                  <c:v>0.33375089695093996</c:v>
                </c:pt>
                <c:pt idx="9903">
                  <c:v>0.32188660496832533</c:v>
                </c:pt>
                <c:pt idx="9904">
                  <c:v>0.32480215011975688</c:v>
                </c:pt>
                <c:pt idx="9905">
                  <c:v>0.31815417725000261</c:v>
                </c:pt>
                <c:pt idx="9906">
                  <c:v>0.32677758666116963</c:v>
                </c:pt>
                <c:pt idx="9907">
                  <c:v>0.32029182981750237</c:v>
                </c:pt>
                <c:pt idx="9908">
                  <c:v>0.32534297939189816</c:v>
                </c:pt>
                <c:pt idx="9909">
                  <c:v>0.32666204975569135</c:v>
                </c:pt>
                <c:pt idx="9910">
                  <c:v>0.32530892443870013</c:v>
                </c:pt>
                <c:pt idx="9911">
                  <c:v>0.31648876927431002</c:v>
                </c:pt>
                <c:pt idx="9912">
                  <c:v>0.30711759090124924</c:v>
                </c:pt>
                <c:pt idx="9913">
                  <c:v>0.31313992707362248</c:v>
                </c:pt>
                <c:pt idx="9914">
                  <c:v>0.31625753661604933</c:v>
                </c:pt>
                <c:pt idx="9915">
                  <c:v>0.32622257074452948</c:v>
                </c:pt>
                <c:pt idx="9916">
                  <c:v>0.32053740020646981</c:v>
                </c:pt>
                <c:pt idx="9917">
                  <c:v>0.32766554269770554</c:v>
                </c:pt>
                <c:pt idx="9918">
                  <c:v>0.32288121583457652</c:v>
                </c:pt>
                <c:pt idx="9919">
                  <c:v>0.32477454414382906</c:v>
                </c:pt>
                <c:pt idx="9920">
                  <c:v>0.32258609827075113</c:v>
                </c:pt>
                <c:pt idx="9921">
                  <c:v>0.31405850850860906</c:v>
                </c:pt>
                <c:pt idx="9922">
                  <c:v>0.33228846403860901</c:v>
                </c:pt>
                <c:pt idx="9923">
                  <c:v>0.31402723122989551</c:v>
                </c:pt>
                <c:pt idx="9924">
                  <c:v>0.3252865751652394</c:v>
                </c:pt>
                <c:pt idx="9925">
                  <c:v>0.32230140535379947</c:v>
                </c:pt>
                <c:pt idx="9926">
                  <c:v>0.3248400583103615</c:v>
                </c:pt>
                <c:pt idx="9927">
                  <c:v>0.32394229442177597</c:v>
                </c:pt>
                <c:pt idx="9928">
                  <c:v>0.32523902466587595</c:v>
                </c:pt>
                <c:pt idx="9929">
                  <c:v>0.32772995514455672</c:v>
                </c:pt>
                <c:pt idx="9930">
                  <c:v>0.32295913640205198</c:v>
                </c:pt>
                <c:pt idx="9931">
                  <c:v>0.31959353657996059</c:v>
                </c:pt>
                <c:pt idx="9932">
                  <c:v>0.31574670495968493</c:v>
                </c:pt>
                <c:pt idx="9933">
                  <c:v>0.31798334989585891</c:v>
                </c:pt>
                <c:pt idx="9934">
                  <c:v>0.3153872991459567</c:v>
                </c:pt>
                <c:pt idx="9935">
                  <c:v>0.32284645360351438</c:v>
                </c:pt>
                <c:pt idx="9936">
                  <c:v>0.32096892199955651</c:v>
                </c:pt>
                <c:pt idx="9937">
                  <c:v>0.31895682054085106</c:v>
                </c:pt>
                <c:pt idx="9938">
                  <c:v>0.32122757503620253</c:v>
                </c:pt>
                <c:pt idx="9939">
                  <c:v>0.31627214544528026</c:v>
                </c:pt>
                <c:pt idx="9940">
                  <c:v>0.33852066557998073</c:v>
                </c:pt>
                <c:pt idx="9941">
                  <c:v>0.32185904682563216</c:v>
                </c:pt>
                <c:pt idx="9942">
                  <c:v>0.30782507819901439</c:v>
                </c:pt>
                <c:pt idx="9943">
                  <c:v>0.31173164488689437</c:v>
                </c:pt>
                <c:pt idx="9944">
                  <c:v>0.31733920949940408</c:v>
                </c:pt>
                <c:pt idx="9945">
                  <c:v>0.31199844797431237</c:v>
                </c:pt>
                <c:pt idx="9946">
                  <c:v>0.31284916199975876</c:v>
                </c:pt>
                <c:pt idx="9947">
                  <c:v>0.30629260249859414</c:v>
                </c:pt>
                <c:pt idx="9948">
                  <c:v>0.32267650040001783</c:v>
                </c:pt>
                <c:pt idx="9949">
                  <c:v>0.3198891672762994</c:v>
                </c:pt>
                <c:pt idx="9950">
                  <c:v>0.32907451653126635</c:v>
                </c:pt>
                <c:pt idx="9951">
                  <c:v>0.31968356138269471</c:v>
                </c:pt>
                <c:pt idx="9952">
                  <c:v>0.3104911048020717</c:v>
                </c:pt>
                <c:pt idx="9953">
                  <c:v>0.31527314599173289</c:v>
                </c:pt>
                <c:pt idx="9954">
                  <c:v>0.32441248245021037</c:v>
                </c:pt>
                <c:pt idx="9955">
                  <c:v>0.3153635299076169</c:v>
                </c:pt>
                <c:pt idx="9956">
                  <c:v>0.32582816892113498</c:v>
                </c:pt>
                <c:pt idx="9957">
                  <c:v>0.3317639133499517</c:v>
                </c:pt>
                <c:pt idx="9958">
                  <c:v>0.32248390756993195</c:v>
                </c:pt>
                <c:pt idx="9959">
                  <c:v>0.32566641661369311</c:v>
                </c:pt>
                <c:pt idx="9960">
                  <c:v>0.3198610006226178</c:v>
                </c:pt>
                <c:pt idx="9961">
                  <c:v>0.3228046910816571</c:v>
                </c:pt>
                <c:pt idx="9962">
                  <c:v>0.32642971032057433</c:v>
                </c:pt>
                <c:pt idx="9963">
                  <c:v>0.32260457379954977</c:v>
                </c:pt>
                <c:pt idx="9964">
                  <c:v>0.32916367769061683</c:v>
                </c:pt>
                <c:pt idx="9965">
                  <c:v>0.31361096216137019</c:v>
                </c:pt>
                <c:pt idx="9966">
                  <c:v>0.32280078536062473</c:v>
                </c:pt>
                <c:pt idx="9967">
                  <c:v>0.32071554132538005</c:v>
                </c:pt>
                <c:pt idx="9968">
                  <c:v>0.32286348903664663</c:v>
                </c:pt>
                <c:pt idx="9969">
                  <c:v>0.32072778933654061</c:v>
                </c:pt>
                <c:pt idx="9970">
                  <c:v>0.31575167674775739</c:v>
                </c:pt>
                <c:pt idx="9971">
                  <c:v>0.31755063609739087</c:v>
                </c:pt>
                <c:pt idx="9972">
                  <c:v>0.3130340813770679</c:v>
                </c:pt>
                <c:pt idx="9973">
                  <c:v>0.31784379828732179</c:v>
                </c:pt>
                <c:pt idx="9974">
                  <c:v>0.32723027248363989</c:v>
                </c:pt>
                <c:pt idx="9975">
                  <c:v>0.31792515803984023</c:v>
                </c:pt>
                <c:pt idx="9976">
                  <c:v>0.30847411745419884</c:v>
                </c:pt>
                <c:pt idx="9977">
                  <c:v>0.32511580327386175</c:v>
                </c:pt>
                <c:pt idx="9978">
                  <c:v>0.32748096023135354</c:v>
                </c:pt>
                <c:pt idx="9979">
                  <c:v>0.31184760547154144</c:v>
                </c:pt>
                <c:pt idx="9980">
                  <c:v>0.3211807744417442</c:v>
                </c:pt>
                <c:pt idx="9981">
                  <c:v>0.32070775369222382</c:v>
                </c:pt>
                <c:pt idx="9982">
                  <c:v>0.32573159943614693</c:v>
                </c:pt>
                <c:pt idx="9983">
                  <c:v>0.3191018792098933</c:v>
                </c:pt>
                <c:pt idx="9984">
                  <c:v>0.31965333779228033</c:v>
                </c:pt>
                <c:pt idx="9985">
                  <c:v>0.32540468790764254</c:v>
                </c:pt>
                <c:pt idx="9986">
                  <c:v>0.33573333693802104</c:v>
                </c:pt>
                <c:pt idx="9987">
                  <c:v>0.32361302998084623</c:v>
                </c:pt>
                <c:pt idx="9988">
                  <c:v>0.31864154888982588</c:v>
                </c:pt>
                <c:pt idx="9989">
                  <c:v>0.3182556998237861</c:v>
                </c:pt>
                <c:pt idx="9990">
                  <c:v>0.32329494372840173</c:v>
                </c:pt>
                <c:pt idx="9991">
                  <c:v>0.31815528811171312</c:v>
                </c:pt>
                <c:pt idx="9992">
                  <c:v>0.32162787439808982</c:v>
                </c:pt>
                <c:pt idx="9993">
                  <c:v>0.32007125513218837</c:v>
                </c:pt>
                <c:pt idx="9994">
                  <c:v>0.31305773838987194</c:v>
                </c:pt>
                <c:pt idx="9995">
                  <c:v>0.32811615522783444</c:v>
                </c:pt>
                <c:pt idx="9996">
                  <c:v>0.31455960221231871</c:v>
                </c:pt>
                <c:pt idx="9997">
                  <c:v>0.3197395285373128</c:v>
                </c:pt>
                <c:pt idx="9998">
                  <c:v>0.32117157824357001</c:v>
                </c:pt>
                <c:pt idx="9999">
                  <c:v>0.32951434696857451</c:v>
                </c:pt>
              </c:numCache>
            </c:numRef>
          </c:xVal>
          <c:yVal>
            <c:numRef>
              <c:f>PSA!$AM$8:$AM$10007</c:f>
              <c:numCache>
                <c:formatCode>General</c:formatCode>
                <c:ptCount val="10000"/>
                <c:pt idx="0">
                  <c:v>-388.90375818728012</c:v>
                </c:pt>
                <c:pt idx="1">
                  <c:v>-104.58223738158915</c:v>
                </c:pt>
                <c:pt idx="2">
                  <c:v>-499.10090281926347</c:v>
                </c:pt>
                <c:pt idx="3">
                  <c:v>183.77856285014047</c:v>
                </c:pt>
                <c:pt idx="4">
                  <c:v>-470.15769728032848</c:v>
                </c:pt>
                <c:pt idx="5">
                  <c:v>-540.37659583244113</c:v>
                </c:pt>
                <c:pt idx="6">
                  <c:v>50.992402443517733</c:v>
                </c:pt>
                <c:pt idx="7">
                  <c:v>-204.53524792155736</c:v>
                </c:pt>
                <c:pt idx="8">
                  <c:v>224.226419175763</c:v>
                </c:pt>
                <c:pt idx="9">
                  <c:v>-201.39949682932405</c:v>
                </c:pt>
                <c:pt idx="10">
                  <c:v>-144.39903214325238</c:v>
                </c:pt>
                <c:pt idx="11">
                  <c:v>-156.19692007410856</c:v>
                </c:pt>
                <c:pt idx="12">
                  <c:v>-182.33348531969273</c:v>
                </c:pt>
                <c:pt idx="13">
                  <c:v>-1272.7000825240552</c:v>
                </c:pt>
                <c:pt idx="14">
                  <c:v>-200.21414057745653</c:v>
                </c:pt>
                <c:pt idx="15">
                  <c:v>-374.98968435650022</c:v>
                </c:pt>
                <c:pt idx="16">
                  <c:v>-251.96891755562046</c:v>
                </c:pt>
                <c:pt idx="17">
                  <c:v>-16.700997019348904</c:v>
                </c:pt>
                <c:pt idx="18">
                  <c:v>-52.805412614417833</c:v>
                </c:pt>
                <c:pt idx="19">
                  <c:v>218.02180711277788</c:v>
                </c:pt>
                <c:pt idx="20">
                  <c:v>-89.31545856873413</c:v>
                </c:pt>
                <c:pt idx="21">
                  <c:v>-276.03456611813635</c:v>
                </c:pt>
                <c:pt idx="22">
                  <c:v>-84.149937254860731</c:v>
                </c:pt>
                <c:pt idx="23">
                  <c:v>-132.05175826640016</c:v>
                </c:pt>
                <c:pt idx="24">
                  <c:v>-192.68131159569077</c:v>
                </c:pt>
                <c:pt idx="25">
                  <c:v>-680.29122200370671</c:v>
                </c:pt>
                <c:pt idx="26">
                  <c:v>-254.4724079053035</c:v>
                </c:pt>
                <c:pt idx="27">
                  <c:v>-877.55129747093258</c:v>
                </c:pt>
                <c:pt idx="28">
                  <c:v>-1.8913094427169312</c:v>
                </c:pt>
                <c:pt idx="29">
                  <c:v>-154.80680847614303</c:v>
                </c:pt>
                <c:pt idx="30">
                  <c:v>61.121484881300773</c:v>
                </c:pt>
                <c:pt idx="31">
                  <c:v>-265.4434116248139</c:v>
                </c:pt>
                <c:pt idx="32">
                  <c:v>-1265.0929915585009</c:v>
                </c:pt>
                <c:pt idx="33">
                  <c:v>21.957724302615304</c:v>
                </c:pt>
                <c:pt idx="34">
                  <c:v>-375.06262093967166</c:v>
                </c:pt>
                <c:pt idx="35">
                  <c:v>189.33024282121562</c:v>
                </c:pt>
                <c:pt idx="36">
                  <c:v>-111.80414676403871</c:v>
                </c:pt>
                <c:pt idx="37">
                  <c:v>-195.87288929613783</c:v>
                </c:pt>
                <c:pt idx="38">
                  <c:v>-81.979213713457057</c:v>
                </c:pt>
                <c:pt idx="39">
                  <c:v>-20.97859506573559</c:v>
                </c:pt>
                <c:pt idx="40">
                  <c:v>-265.63011880981225</c:v>
                </c:pt>
                <c:pt idx="41">
                  <c:v>-177.98430317611826</c:v>
                </c:pt>
                <c:pt idx="42">
                  <c:v>-469.71267616314469</c:v>
                </c:pt>
                <c:pt idx="43">
                  <c:v>-360.59109522967447</c:v>
                </c:pt>
                <c:pt idx="44">
                  <c:v>-818.71430599453424</c:v>
                </c:pt>
                <c:pt idx="45">
                  <c:v>-11.509145092447284</c:v>
                </c:pt>
                <c:pt idx="46">
                  <c:v>-239.39198692243519</c:v>
                </c:pt>
                <c:pt idx="47">
                  <c:v>198.17034042012415</c:v>
                </c:pt>
                <c:pt idx="48">
                  <c:v>161.25215082645576</c:v>
                </c:pt>
                <c:pt idx="49">
                  <c:v>-191.70039070711402</c:v>
                </c:pt>
                <c:pt idx="50">
                  <c:v>23.729162663619149</c:v>
                </c:pt>
                <c:pt idx="51">
                  <c:v>-305.96999875072066</c:v>
                </c:pt>
                <c:pt idx="52">
                  <c:v>158.34593605862824</c:v>
                </c:pt>
                <c:pt idx="53">
                  <c:v>-131.57524525842325</c:v>
                </c:pt>
                <c:pt idx="54">
                  <c:v>-58.568922647223076</c:v>
                </c:pt>
                <c:pt idx="55">
                  <c:v>38.037387887768887</c:v>
                </c:pt>
                <c:pt idx="56">
                  <c:v>-10.106133530593297</c:v>
                </c:pt>
                <c:pt idx="57">
                  <c:v>-258.15490330746582</c:v>
                </c:pt>
                <c:pt idx="58">
                  <c:v>-71.799538605855105</c:v>
                </c:pt>
                <c:pt idx="59">
                  <c:v>59.336439896646141</c:v>
                </c:pt>
                <c:pt idx="60">
                  <c:v>-366.06521421662711</c:v>
                </c:pt>
                <c:pt idx="61">
                  <c:v>-255.84115869816651</c:v>
                </c:pt>
                <c:pt idx="62">
                  <c:v>-530.87025127901984</c:v>
                </c:pt>
                <c:pt idx="63">
                  <c:v>-35.646286544695158</c:v>
                </c:pt>
                <c:pt idx="64">
                  <c:v>-38.64861784766083</c:v>
                </c:pt>
                <c:pt idx="65">
                  <c:v>-401.7405285584108</c:v>
                </c:pt>
                <c:pt idx="66">
                  <c:v>-471.45006921188758</c:v>
                </c:pt>
                <c:pt idx="67">
                  <c:v>155.30732412429671</c:v>
                </c:pt>
                <c:pt idx="68">
                  <c:v>-170.60664271839346</c:v>
                </c:pt>
                <c:pt idx="69">
                  <c:v>-177.65474160097659</c:v>
                </c:pt>
                <c:pt idx="70">
                  <c:v>-448.64899475391087</c:v>
                </c:pt>
                <c:pt idx="71">
                  <c:v>42.612833267947508</c:v>
                </c:pt>
                <c:pt idx="72">
                  <c:v>-463.52729149373681</c:v>
                </c:pt>
                <c:pt idx="73">
                  <c:v>-53.246447901594195</c:v>
                </c:pt>
                <c:pt idx="74">
                  <c:v>88.583502724214554</c:v>
                </c:pt>
                <c:pt idx="75">
                  <c:v>32.894964400174445</c:v>
                </c:pt>
                <c:pt idx="76">
                  <c:v>-75.81625230469416</c:v>
                </c:pt>
                <c:pt idx="77">
                  <c:v>-779.80254295648524</c:v>
                </c:pt>
                <c:pt idx="78">
                  <c:v>-306.83917961694101</c:v>
                </c:pt>
                <c:pt idx="79">
                  <c:v>62.513580107341397</c:v>
                </c:pt>
                <c:pt idx="80">
                  <c:v>-347.46473348257717</c:v>
                </c:pt>
                <c:pt idx="81">
                  <c:v>-995.27227450264104</c:v>
                </c:pt>
                <c:pt idx="82">
                  <c:v>235.63276322512075</c:v>
                </c:pt>
                <c:pt idx="83">
                  <c:v>-368.51790039216246</c:v>
                </c:pt>
                <c:pt idx="84">
                  <c:v>-134.92318865865514</c:v>
                </c:pt>
                <c:pt idx="85">
                  <c:v>207.73757901076738</c:v>
                </c:pt>
                <c:pt idx="86">
                  <c:v>-647.70691055216093</c:v>
                </c:pt>
                <c:pt idx="87">
                  <c:v>-298.10137484350923</c:v>
                </c:pt>
                <c:pt idx="88">
                  <c:v>26.823274113118998</c:v>
                </c:pt>
                <c:pt idx="89">
                  <c:v>-900.59674727172319</c:v>
                </c:pt>
                <c:pt idx="90">
                  <c:v>-59.448530077238559</c:v>
                </c:pt>
                <c:pt idx="91">
                  <c:v>-337.90565238778407</c:v>
                </c:pt>
                <c:pt idx="92">
                  <c:v>-173.24734013758427</c:v>
                </c:pt>
                <c:pt idx="93">
                  <c:v>51.973809916586049</c:v>
                </c:pt>
                <c:pt idx="94">
                  <c:v>-380.74607511832346</c:v>
                </c:pt>
                <c:pt idx="95">
                  <c:v>-812.74438272157261</c:v>
                </c:pt>
                <c:pt idx="96">
                  <c:v>-476.69759460466759</c:v>
                </c:pt>
                <c:pt idx="97">
                  <c:v>-118.09334096757198</c:v>
                </c:pt>
                <c:pt idx="98">
                  <c:v>37.032325773992625</c:v>
                </c:pt>
                <c:pt idx="99">
                  <c:v>-241.09979252127039</c:v>
                </c:pt>
                <c:pt idx="100">
                  <c:v>-245.58582987770285</c:v>
                </c:pt>
                <c:pt idx="101">
                  <c:v>-393.00888784472716</c:v>
                </c:pt>
                <c:pt idx="102">
                  <c:v>-344.62426526377544</c:v>
                </c:pt>
                <c:pt idx="103">
                  <c:v>-342.81670373163172</c:v>
                </c:pt>
                <c:pt idx="104">
                  <c:v>34.445664773654812</c:v>
                </c:pt>
                <c:pt idx="105">
                  <c:v>122.06139728287815</c:v>
                </c:pt>
                <c:pt idx="106">
                  <c:v>-374.98123820874184</c:v>
                </c:pt>
                <c:pt idx="107">
                  <c:v>-256.46372479431614</c:v>
                </c:pt>
                <c:pt idx="108">
                  <c:v>-108.93296153106513</c:v>
                </c:pt>
                <c:pt idx="109">
                  <c:v>15.131002966032611</c:v>
                </c:pt>
                <c:pt idx="110">
                  <c:v>-324.27020449544136</c:v>
                </c:pt>
                <c:pt idx="111">
                  <c:v>-556.60773478631927</c:v>
                </c:pt>
                <c:pt idx="112">
                  <c:v>-121.42583056833621</c:v>
                </c:pt>
                <c:pt idx="113">
                  <c:v>-45.448674742815797</c:v>
                </c:pt>
                <c:pt idx="114">
                  <c:v>-233.1820661001683</c:v>
                </c:pt>
                <c:pt idx="115">
                  <c:v>-190.71086191592957</c:v>
                </c:pt>
                <c:pt idx="116">
                  <c:v>63.392079022586017</c:v>
                </c:pt>
                <c:pt idx="117">
                  <c:v>30.217120936801052</c:v>
                </c:pt>
                <c:pt idx="118">
                  <c:v>-121.9499532998226</c:v>
                </c:pt>
                <c:pt idx="119">
                  <c:v>72.682765766424723</c:v>
                </c:pt>
                <c:pt idx="120">
                  <c:v>-139.98974449182043</c:v>
                </c:pt>
                <c:pt idx="121">
                  <c:v>-468.31963547584519</c:v>
                </c:pt>
                <c:pt idx="122">
                  <c:v>-53.327520310743466</c:v>
                </c:pt>
                <c:pt idx="123">
                  <c:v>5.7053424638194201</c:v>
                </c:pt>
                <c:pt idx="124">
                  <c:v>-1094.5722479924948</c:v>
                </c:pt>
                <c:pt idx="125">
                  <c:v>147.0210948291749</c:v>
                </c:pt>
                <c:pt idx="126">
                  <c:v>-257.53945634758639</c:v>
                </c:pt>
                <c:pt idx="127">
                  <c:v>-446.70020404666855</c:v>
                </c:pt>
                <c:pt idx="128">
                  <c:v>-435.97634138571948</c:v>
                </c:pt>
                <c:pt idx="129">
                  <c:v>112.57078200695793</c:v>
                </c:pt>
                <c:pt idx="130">
                  <c:v>-545.66822737602263</c:v>
                </c:pt>
                <c:pt idx="131">
                  <c:v>-520.99089866644715</c:v>
                </c:pt>
                <c:pt idx="132">
                  <c:v>-685.99591653629295</c:v>
                </c:pt>
                <c:pt idx="133">
                  <c:v>-399.63621864272511</c:v>
                </c:pt>
                <c:pt idx="134">
                  <c:v>-112.50197231559548</c:v>
                </c:pt>
                <c:pt idx="135">
                  <c:v>-94.519542705106062</c:v>
                </c:pt>
                <c:pt idx="136">
                  <c:v>-416.12376694947977</c:v>
                </c:pt>
                <c:pt idx="137">
                  <c:v>-526.83155188398916</c:v>
                </c:pt>
                <c:pt idx="138">
                  <c:v>88.523801652659643</c:v>
                </c:pt>
                <c:pt idx="139">
                  <c:v>-161.60791616655735</c:v>
                </c:pt>
                <c:pt idx="140">
                  <c:v>-1018.5965814982266</c:v>
                </c:pt>
                <c:pt idx="141">
                  <c:v>-267.52666707964056</c:v>
                </c:pt>
                <c:pt idx="142">
                  <c:v>-673.35963288171752</c:v>
                </c:pt>
                <c:pt idx="143">
                  <c:v>-237.44184452336606</c:v>
                </c:pt>
                <c:pt idx="144">
                  <c:v>31.831197896073604</c:v>
                </c:pt>
                <c:pt idx="145">
                  <c:v>-715.36802050403969</c:v>
                </c:pt>
                <c:pt idx="146">
                  <c:v>-156.34852528924733</c:v>
                </c:pt>
                <c:pt idx="147">
                  <c:v>-567.32762972014018</c:v>
                </c:pt>
                <c:pt idx="148">
                  <c:v>-359.26880275786823</c:v>
                </c:pt>
                <c:pt idx="149">
                  <c:v>-322.75475148123599</c:v>
                </c:pt>
                <c:pt idx="150">
                  <c:v>-268.94104808822459</c:v>
                </c:pt>
                <c:pt idx="151">
                  <c:v>-643.25184322248288</c:v>
                </c:pt>
                <c:pt idx="152">
                  <c:v>-105.25915295688679</c:v>
                </c:pt>
                <c:pt idx="153">
                  <c:v>-377.68540275677105</c:v>
                </c:pt>
                <c:pt idx="154">
                  <c:v>176.30950822607042</c:v>
                </c:pt>
                <c:pt idx="155">
                  <c:v>-603.21746191612453</c:v>
                </c:pt>
                <c:pt idx="156">
                  <c:v>-334.42052388321241</c:v>
                </c:pt>
                <c:pt idx="157">
                  <c:v>-316.3351293112413</c:v>
                </c:pt>
                <c:pt idx="158">
                  <c:v>106.04060628912225</c:v>
                </c:pt>
                <c:pt idx="159">
                  <c:v>-208.45602264039366</c:v>
                </c:pt>
                <c:pt idx="160">
                  <c:v>-436.91281305035142</c:v>
                </c:pt>
                <c:pt idx="161">
                  <c:v>-378.0417852818008</c:v>
                </c:pt>
                <c:pt idx="162">
                  <c:v>-752.22906105551419</c:v>
                </c:pt>
                <c:pt idx="163">
                  <c:v>-285.59595920316451</c:v>
                </c:pt>
                <c:pt idx="164">
                  <c:v>-50.668356513046206</c:v>
                </c:pt>
                <c:pt idx="165">
                  <c:v>-10.344907027522368</c:v>
                </c:pt>
                <c:pt idx="166">
                  <c:v>-290.42010550812233</c:v>
                </c:pt>
                <c:pt idx="167">
                  <c:v>-204.55671461487191</c:v>
                </c:pt>
                <c:pt idx="168">
                  <c:v>179.08653194563192</c:v>
                </c:pt>
                <c:pt idx="169">
                  <c:v>-621.61485735706765</c:v>
                </c:pt>
                <c:pt idx="170">
                  <c:v>39.421638725397088</c:v>
                </c:pt>
                <c:pt idx="171">
                  <c:v>-168.537556188243</c:v>
                </c:pt>
                <c:pt idx="172">
                  <c:v>-305.73463925469264</c:v>
                </c:pt>
                <c:pt idx="173">
                  <c:v>-159.80496067351993</c:v>
                </c:pt>
                <c:pt idx="174">
                  <c:v>-76.82636628335581</c:v>
                </c:pt>
                <c:pt idx="175">
                  <c:v>-925.42672718297672</c:v>
                </c:pt>
                <c:pt idx="176">
                  <c:v>-157.17023580782359</c:v>
                </c:pt>
                <c:pt idx="177">
                  <c:v>-527.62430420239752</c:v>
                </c:pt>
                <c:pt idx="178">
                  <c:v>-378.90703857559879</c:v>
                </c:pt>
                <c:pt idx="179">
                  <c:v>-1.9530190301333619</c:v>
                </c:pt>
                <c:pt idx="180">
                  <c:v>-90.052610929074717</c:v>
                </c:pt>
                <c:pt idx="181">
                  <c:v>-359.79587355450622</c:v>
                </c:pt>
                <c:pt idx="182">
                  <c:v>-365.40040521704577</c:v>
                </c:pt>
                <c:pt idx="183">
                  <c:v>140.06445787249226</c:v>
                </c:pt>
                <c:pt idx="184">
                  <c:v>114.47319829141674</c:v>
                </c:pt>
                <c:pt idx="185">
                  <c:v>-277.5333856791213</c:v>
                </c:pt>
                <c:pt idx="186">
                  <c:v>-283.2991667582898</c:v>
                </c:pt>
                <c:pt idx="187">
                  <c:v>-18.674414115751006</c:v>
                </c:pt>
                <c:pt idx="188">
                  <c:v>-295.78258335811398</c:v>
                </c:pt>
                <c:pt idx="189">
                  <c:v>-235.95700834322622</c:v>
                </c:pt>
                <c:pt idx="190">
                  <c:v>-139.05556267932832</c:v>
                </c:pt>
                <c:pt idx="191">
                  <c:v>-200.76254996803664</c:v>
                </c:pt>
                <c:pt idx="192">
                  <c:v>-474.28286530495245</c:v>
                </c:pt>
                <c:pt idx="193">
                  <c:v>48.934974297522672</c:v>
                </c:pt>
                <c:pt idx="194">
                  <c:v>-426.89390939406269</c:v>
                </c:pt>
                <c:pt idx="195">
                  <c:v>-611.95554548516657</c:v>
                </c:pt>
                <c:pt idx="196">
                  <c:v>-30.141163245682264</c:v>
                </c:pt>
                <c:pt idx="197">
                  <c:v>-59.091279211655888</c:v>
                </c:pt>
                <c:pt idx="198">
                  <c:v>-132.06542095102009</c:v>
                </c:pt>
                <c:pt idx="199">
                  <c:v>-381.47013670934257</c:v>
                </c:pt>
                <c:pt idx="200">
                  <c:v>-225.6620739646911</c:v>
                </c:pt>
                <c:pt idx="201">
                  <c:v>-228.67309099227953</c:v>
                </c:pt>
                <c:pt idx="202">
                  <c:v>-134.44811674777844</c:v>
                </c:pt>
                <c:pt idx="203">
                  <c:v>274.07866573109737</c:v>
                </c:pt>
                <c:pt idx="204">
                  <c:v>-973.53395226801717</c:v>
                </c:pt>
                <c:pt idx="205">
                  <c:v>-239.79370209124934</c:v>
                </c:pt>
                <c:pt idx="206">
                  <c:v>-359.52122066072712</c:v>
                </c:pt>
                <c:pt idx="207">
                  <c:v>-183.28690897534261</c:v>
                </c:pt>
                <c:pt idx="208">
                  <c:v>-502.06998374927798</c:v>
                </c:pt>
                <c:pt idx="209">
                  <c:v>-104.25414907617346</c:v>
                </c:pt>
                <c:pt idx="210">
                  <c:v>-370.80550798004003</c:v>
                </c:pt>
                <c:pt idx="211">
                  <c:v>-47.419511596273651</c:v>
                </c:pt>
                <c:pt idx="212">
                  <c:v>-429.64976142711009</c:v>
                </c:pt>
                <c:pt idx="213">
                  <c:v>38.720118254111696</c:v>
                </c:pt>
                <c:pt idx="214">
                  <c:v>64.439527630336727</c:v>
                </c:pt>
                <c:pt idx="215">
                  <c:v>-129.08672768329706</c:v>
                </c:pt>
                <c:pt idx="216">
                  <c:v>-428.65953099843421</c:v>
                </c:pt>
                <c:pt idx="217">
                  <c:v>-219.17075201894329</c:v>
                </c:pt>
                <c:pt idx="218">
                  <c:v>-147.63961282906291</c:v>
                </c:pt>
                <c:pt idx="219">
                  <c:v>-334.20475584610085</c:v>
                </c:pt>
                <c:pt idx="220">
                  <c:v>-415.8069367708797</c:v>
                </c:pt>
                <c:pt idx="221">
                  <c:v>-283.68023494794159</c:v>
                </c:pt>
                <c:pt idx="222">
                  <c:v>-165.05763627972505</c:v>
                </c:pt>
                <c:pt idx="223">
                  <c:v>-200.71900452977002</c:v>
                </c:pt>
                <c:pt idx="224">
                  <c:v>32.899575889837536</c:v>
                </c:pt>
                <c:pt idx="225">
                  <c:v>-431.60208552919994</c:v>
                </c:pt>
                <c:pt idx="226">
                  <c:v>-174.33587558463114</c:v>
                </c:pt>
                <c:pt idx="227">
                  <c:v>-231.22147645036205</c:v>
                </c:pt>
                <c:pt idx="228">
                  <c:v>114.31084256399299</c:v>
                </c:pt>
                <c:pt idx="229">
                  <c:v>-63.363249273227495</c:v>
                </c:pt>
                <c:pt idx="230">
                  <c:v>-427.57701445785182</c:v>
                </c:pt>
                <c:pt idx="231">
                  <c:v>-114.99555433196383</c:v>
                </c:pt>
                <c:pt idx="232">
                  <c:v>-201.7195320650905</c:v>
                </c:pt>
                <c:pt idx="233">
                  <c:v>1.7265720364733852</c:v>
                </c:pt>
                <c:pt idx="234">
                  <c:v>62.706995931326844</c:v>
                </c:pt>
                <c:pt idx="235">
                  <c:v>-161.82142972032545</c:v>
                </c:pt>
                <c:pt idx="236">
                  <c:v>-877.81814043025543</c:v>
                </c:pt>
                <c:pt idx="237">
                  <c:v>-125.61541307624839</c:v>
                </c:pt>
                <c:pt idx="238">
                  <c:v>-738.20123891139792</c:v>
                </c:pt>
                <c:pt idx="239">
                  <c:v>-262.18263206044548</c:v>
                </c:pt>
                <c:pt idx="240">
                  <c:v>-161.77454918344677</c:v>
                </c:pt>
                <c:pt idx="241">
                  <c:v>-42.051225780703589</c:v>
                </c:pt>
                <c:pt idx="242">
                  <c:v>-280.17118189669486</c:v>
                </c:pt>
                <c:pt idx="243">
                  <c:v>-432.61782882148873</c:v>
                </c:pt>
                <c:pt idx="244">
                  <c:v>-785.79521689408534</c:v>
                </c:pt>
                <c:pt idx="245">
                  <c:v>6.4843798777436632</c:v>
                </c:pt>
                <c:pt idx="246">
                  <c:v>120.97986701036109</c:v>
                </c:pt>
                <c:pt idx="247">
                  <c:v>-562.01593836838902</c:v>
                </c:pt>
                <c:pt idx="248">
                  <c:v>-398.30574754085467</c:v>
                </c:pt>
                <c:pt idx="249">
                  <c:v>-202.44826573844847</c:v>
                </c:pt>
                <c:pt idx="250">
                  <c:v>-82.253453249299127</c:v>
                </c:pt>
                <c:pt idx="251">
                  <c:v>183.15486022728794</c:v>
                </c:pt>
                <c:pt idx="252">
                  <c:v>-451.12563932267335</c:v>
                </c:pt>
                <c:pt idx="253">
                  <c:v>-594.49685964144851</c:v>
                </c:pt>
                <c:pt idx="254">
                  <c:v>-302.60114298706571</c:v>
                </c:pt>
                <c:pt idx="255">
                  <c:v>-289.76085332386492</c:v>
                </c:pt>
                <c:pt idx="256">
                  <c:v>-59.55105772510251</c:v>
                </c:pt>
                <c:pt idx="257">
                  <c:v>29.646020638169261</c:v>
                </c:pt>
                <c:pt idx="258">
                  <c:v>-237.36638996562226</c:v>
                </c:pt>
                <c:pt idx="259">
                  <c:v>71.428618333749398</c:v>
                </c:pt>
                <c:pt idx="260">
                  <c:v>56.667602092139134</c:v>
                </c:pt>
                <c:pt idx="261">
                  <c:v>-574.75830105216153</c:v>
                </c:pt>
                <c:pt idx="262">
                  <c:v>-217.31962032510194</c:v>
                </c:pt>
                <c:pt idx="263">
                  <c:v>-45.107712176696737</c:v>
                </c:pt>
                <c:pt idx="264">
                  <c:v>-761.66023815694086</c:v>
                </c:pt>
                <c:pt idx="265">
                  <c:v>134.88176884496102</c:v>
                </c:pt>
                <c:pt idx="266">
                  <c:v>-514.46849381503012</c:v>
                </c:pt>
                <c:pt idx="267">
                  <c:v>74.847490878463873</c:v>
                </c:pt>
                <c:pt idx="268">
                  <c:v>-700.47608870559498</c:v>
                </c:pt>
                <c:pt idx="269">
                  <c:v>-513.67825771736693</c:v>
                </c:pt>
                <c:pt idx="270">
                  <c:v>193.05055174514933</c:v>
                </c:pt>
                <c:pt idx="271">
                  <c:v>-235.98134585216638</c:v>
                </c:pt>
                <c:pt idx="272">
                  <c:v>-323.86516575887617</c:v>
                </c:pt>
                <c:pt idx="273">
                  <c:v>56.130832723623769</c:v>
                </c:pt>
                <c:pt idx="274">
                  <c:v>-399.77857446046335</c:v>
                </c:pt>
                <c:pt idx="275">
                  <c:v>-251.49811482420643</c:v>
                </c:pt>
                <c:pt idx="276">
                  <c:v>-292.55583618751234</c:v>
                </c:pt>
                <c:pt idx="277">
                  <c:v>-664.9750878052505</c:v>
                </c:pt>
                <c:pt idx="278">
                  <c:v>125.80145642953221</c:v>
                </c:pt>
                <c:pt idx="279">
                  <c:v>-109.78160328447154</c:v>
                </c:pt>
                <c:pt idx="280">
                  <c:v>-280.65924784889722</c:v>
                </c:pt>
                <c:pt idx="281">
                  <c:v>-350.79849844881517</c:v>
                </c:pt>
                <c:pt idx="282">
                  <c:v>-98.947803471719794</c:v>
                </c:pt>
                <c:pt idx="283">
                  <c:v>-583.70846820138115</c:v>
                </c:pt>
                <c:pt idx="284">
                  <c:v>-466.15463636014783</c:v>
                </c:pt>
                <c:pt idx="285">
                  <c:v>62.272488217870205</c:v>
                </c:pt>
                <c:pt idx="286">
                  <c:v>-98.317399999323356</c:v>
                </c:pt>
                <c:pt idx="287">
                  <c:v>-385.72396458240019</c:v>
                </c:pt>
                <c:pt idx="288">
                  <c:v>94.727463473077762</c:v>
                </c:pt>
                <c:pt idx="289">
                  <c:v>-367.25735469540143</c:v>
                </c:pt>
                <c:pt idx="290">
                  <c:v>-193.46781799465629</c:v>
                </c:pt>
                <c:pt idx="291">
                  <c:v>-282.37987454175186</c:v>
                </c:pt>
                <c:pt idx="292">
                  <c:v>31.238876800602611</c:v>
                </c:pt>
                <c:pt idx="293">
                  <c:v>-902.8821294386214</c:v>
                </c:pt>
                <c:pt idx="294">
                  <c:v>22.78469916918425</c:v>
                </c:pt>
                <c:pt idx="295">
                  <c:v>-175.52200899291665</c:v>
                </c:pt>
                <c:pt idx="296">
                  <c:v>-37.00336747782427</c:v>
                </c:pt>
                <c:pt idx="297">
                  <c:v>-200.26803398366536</c:v>
                </c:pt>
                <c:pt idx="298">
                  <c:v>-147.8434431464151</c:v>
                </c:pt>
                <c:pt idx="299">
                  <c:v>-589.45460313323792</c:v>
                </c:pt>
                <c:pt idx="300">
                  <c:v>-389.2851404018827</c:v>
                </c:pt>
                <c:pt idx="301">
                  <c:v>-69.501196371871174</c:v>
                </c:pt>
                <c:pt idx="302">
                  <c:v>-48.259856112212901</c:v>
                </c:pt>
                <c:pt idx="303">
                  <c:v>-314.62414472385956</c:v>
                </c:pt>
                <c:pt idx="304">
                  <c:v>-346.32044800774418</c:v>
                </c:pt>
                <c:pt idx="305">
                  <c:v>-458.33815613862294</c:v>
                </c:pt>
                <c:pt idx="306">
                  <c:v>-100.22384793058336</c:v>
                </c:pt>
                <c:pt idx="307">
                  <c:v>-277.9259234701226</c:v>
                </c:pt>
                <c:pt idx="308">
                  <c:v>-513.09265053096601</c:v>
                </c:pt>
                <c:pt idx="309">
                  <c:v>-44.008081279690714</c:v>
                </c:pt>
                <c:pt idx="310">
                  <c:v>-127.79274707502736</c:v>
                </c:pt>
                <c:pt idx="311">
                  <c:v>-172.83274139498218</c:v>
                </c:pt>
                <c:pt idx="312">
                  <c:v>-509.33665077135572</c:v>
                </c:pt>
                <c:pt idx="313">
                  <c:v>89.391383647536259</c:v>
                </c:pt>
                <c:pt idx="314">
                  <c:v>-869.25394669260129</c:v>
                </c:pt>
                <c:pt idx="315">
                  <c:v>-299.20027450362807</c:v>
                </c:pt>
                <c:pt idx="316">
                  <c:v>70.376350383334511</c:v>
                </c:pt>
                <c:pt idx="317">
                  <c:v>-172.75465836315777</c:v>
                </c:pt>
                <c:pt idx="318">
                  <c:v>-305.54813587995073</c:v>
                </c:pt>
                <c:pt idx="319">
                  <c:v>-679.1975240551626</c:v>
                </c:pt>
                <c:pt idx="320">
                  <c:v>56.659461660072111</c:v>
                </c:pt>
                <c:pt idx="321">
                  <c:v>-496.19551035471096</c:v>
                </c:pt>
                <c:pt idx="322">
                  <c:v>-189.74820378008002</c:v>
                </c:pt>
                <c:pt idx="323">
                  <c:v>-570.32246657614735</c:v>
                </c:pt>
                <c:pt idx="324">
                  <c:v>-480.70109936106337</c:v>
                </c:pt>
                <c:pt idx="325">
                  <c:v>43.888316078713956</c:v>
                </c:pt>
                <c:pt idx="326">
                  <c:v>-198.94805183187293</c:v>
                </c:pt>
                <c:pt idx="327">
                  <c:v>-173.64059422069676</c:v>
                </c:pt>
                <c:pt idx="328">
                  <c:v>-99.643080312912502</c:v>
                </c:pt>
                <c:pt idx="329">
                  <c:v>-51.085894659068799</c:v>
                </c:pt>
                <c:pt idx="330">
                  <c:v>-831.42592139712588</c:v>
                </c:pt>
                <c:pt idx="331">
                  <c:v>-18.841977499766244</c:v>
                </c:pt>
                <c:pt idx="332">
                  <c:v>31.146586868813472</c:v>
                </c:pt>
                <c:pt idx="333">
                  <c:v>-178.95855335136218</c:v>
                </c:pt>
                <c:pt idx="334">
                  <c:v>-143.99606437845972</c:v>
                </c:pt>
                <c:pt idx="335">
                  <c:v>-18.345074625382949</c:v>
                </c:pt>
                <c:pt idx="336">
                  <c:v>-456.63136385991515</c:v>
                </c:pt>
                <c:pt idx="337">
                  <c:v>-347.2641640525776</c:v>
                </c:pt>
                <c:pt idx="338">
                  <c:v>-281.43089772667986</c:v>
                </c:pt>
                <c:pt idx="339">
                  <c:v>-523.44492622742405</c:v>
                </c:pt>
                <c:pt idx="340">
                  <c:v>-826.4119787442329</c:v>
                </c:pt>
                <c:pt idx="341">
                  <c:v>-133.35232313991412</c:v>
                </c:pt>
                <c:pt idx="342">
                  <c:v>-268.10190797037541</c:v>
                </c:pt>
                <c:pt idx="343">
                  <c:v>-170.30099988711618</c:v>
                </c:pt>
                <c:pt idx="344">
                  <c:v>-216.85420758373067</c:v>
                </c:pt>
                <c:pt idx="345">
                  <c:v>-817.59144764484643</c:v>
                </c:pt>
                <c:pt idx="346">
                  <c:v>-223.2149123415914</c:v>
                </c:pt>
                <c:pt idx="347">
                  <c:v>522.53668601008394</c:v>
                </c:pt>
                <c:pt idx="348">
                  <c:v>82.48603639906429</c:v>
                </c:pt>
                <c:pt idx="349">
                  <c:v>-273.24640087614546</c:v>
                </c:pt>
                <c:pt idx="350">
                  <c:v>-170.86606187069629</c:v>
                </c:pt>
                <c:pt idx="351">
                  <c:v>-80.173739834454352</c:v>
                </c:pt>
                <c:pt idx="352">
                  <c:v>-284.85876704708051</c:v>
                </c:pt>
                <c:pt idx="353">
                  <c:v>-519.68472191206763</c:v>
                </c:pt>
                <c:pt idx="354">
                  <c:v>-307.65385525337069</c:v>
                </c:pt>
                <c:pt idx="355">
                  <c:v>-264.51560502860661</c:v>
                </c:pt>
                <c:pt idx="356">
                  <c:v>-231.55204549183486</c:v>
                </c:pt>
                <c:pt idx="357">
                  <c:v>-43.37270499725139</c:v>
                </c:pt>
                <c:pt idx="358">
                  <c:v>-352.54117572812061</c:v>
                </c:pt>
                <c:pt idx="359">
                  <c:v>-336.35068794891527</c:v>
                </c:pt>
                <c:pt idx="360">
                  <c:v>-9.2964475248783742</c:v>
                </c:pt>
                <c:pt idx="361">
                  <c:v>-405.29403812405178</c:v>
                </c:pt>
                <c:pt idx="362">
                  <c:v>-84.993235754238299</c:v>
                </c:pt>
                <c:pt idx="363">
                  <c:v>0.7158091985864985</c:v>
                </c:pt>
                <c:pt idx="364">
                  <c:v>-268.77164530161349</c:v>
                </c:pt>
                <c:pt idx="365">
                  <c:v>-313.06040386766279</c:v>
                </c:pt>
                <c:pt idx="366">
                  <c:v>-337.09708511652104</c:v>
                </c:pt>
                <c:pt idx="367">
                  <c:v>168.43911359362119</c:v>
                </c:pt>
                <c:pt idx="368">
                  <c:v>-40.653411938967736</c:v>
                </c:pt>
                <c:pt idx="369">
                  <c:v>-117.99126379213192</c:v>
                </c:pt>
                <c:pt idx="370">
                  <c:v>-60.483283602552547</c:v>
                </c:pt>
                <c:pt idx="371">
                  <c:v>-374.49279961861686</c:v>
                </c:pt>
                <c:pt idx="372">
                  <c:v>-387.28471270614455</c:v>
                </c:pt>
                <c:pt idx="373">
                  <c:v>-239.65952883244029</c:v>
                </c:pt>
                <c:pt idx="374">
                  <c:v>-532.03322244044693</c:v>
                </c:pt>
                <c:pt idx="375">
                  <c:v>192.87101081011815</c:v>
                </c:pt>
                <c:pt idx="376">
                  <c:v>-406.76421445065569</c:v>
                </c:pt>
                <c:pt idx="377">
                  <c:v>-168.25839523257804</c:v>
                </c:pt>
                <c:pt idx="378">
                  <c:v>-426.99311508449131</c:v>
                </c:pt>
                <c:pt idx="379">
                  <c:v>-480.39162705865664</c:v>
                </c:pt>
                <c:pt idx="380">
                  <c:v>-117.49666280947611</c:v>
                </c:pt>
                <c:pt idx="381">
                  <c:v>-696.51371986601964</c:v>
                </c:pt>
                <c:pt idx="382">
                  <c:v>-39.322597628059498</c:v>
                </c:pt>
                <c:pt idx="383">
                  <c:v>-200.02466775937523</c:v>
                </c:pt>
                <c:pt idx="384">
                  <c:v>-235.97514873468776</c:v>
                </c:pt>
                <c:pt idx="385">
                  <c:v>28.031082501839819</c:v>
                </c:pt>
                <c:pt idx="386">
                  <c:v>-296.83762001828131</c:v>
                </c:pt>
                <c:pt idx="387">
                  <c:v>-493.7220610589975</c:v>
                </c:pt>
                <c:pt idx="388">
                  <c:v>-337.60887143984422</c:v>
                </c:pt>
                <c:pt idx="389">
                  <c:v>43.875282767996111</c:v>
                </c:pt>
                <c:pt idx="390">
                  <c:v>-30.914780936590375</c:v>
                </c:pt>
                <c:pt idx="391">
                  <c:v>-44.794746144104352</c:v>
                </c:pt>
                <c:pt idx="392">
                  <c:v>-353.41378454798598</c:v>
                </c:pt>
                <c:pt idx="393">
                  <c:v>-528.42470084642491</c:v>
                </c:pt>
                <c:pt idx="394">
                  <c:v>-162.87130225082655</c:v>
                </c:pt>
                <c:pt idx="395">
                  <c:v>-67.506503497476047</c:v>
                </c:pt>
                <c:pt idx="396">
                  <c:v>-432.06281759878715</c:v>
                </c:pt>
                <c:pt idx="397">
                  <c:v>-216.37027417597164</c:v>
                </c:pt>
                <c:pt idx="398">
                  <c:v>29.058023823919257</c:v>
                </c:pt>
                <c:pt idx="399">
                  <c:v>-494.13626578281526</c:v>
                </c:pt>
                <c:pt idx="400">
                  <c:v>-407.71042025407672</c:v>
                </c:pt>
                <c:pt idx="401">
                  <c:v>189.55201531978139</c:v>
                </c:pt>
                <c:pt idx="402">
                  <c:v>233.09028641603135</c:v>
                </c:pt>
                <c:pt idx="403">
                  <c:v>-80.516191963365713</c:v>
                </c:pt>
                <c:pt idx="404">
                  <c:v>-197.76128025560934</c:v>
                </c:pt>
                <c:pt idx="405">
                  <c:v>-435.66042098997974</c:v>
                </c:pt>
                <c:pt idx="406">
                  <c:v>-275.49111834383029</c:v>
                </c:pt>
                <c:pt idx="407">
                  <c:v>-420.33449639543585</c:v>
                </c:pt>
                <c:pt idx="408">
                  <c:v>2.610356446038395</c:v>
                </c:pt>
                <c:pt idx="409">
                  <c:v>-282.18217964710504</c:v>
                </c:pt>
                <c:pt idx="410">
                  <c:v>-359.88368953522161</c:v>
                </c:pt>
                <c:pt idx="411">
                  <c:v>-548.68930673771376</c:v>
                </c:pt>
                <c:pt idx="412">
                  <c:v>-132.78057296061172</c:v>
                </c:pt>
                <c:pt idx="413">
                  <c:v>-267.18632594001633</c:v>
                </c:pt>
                <c:pt idx="414">
                  <c:v>-40.051055451032028</c:v>
                </c:pt>
                <c:pt idx="415">
                  <c:v>-188.4087782009093</c:v>
                </c:pt>
                <c:pt idx="416">
                  <c:v>-178.80523293380668</c:v>
                </c:pt>
                <c:pt idx="417">
                  <c:v>-370.80795595011102</c:v>
                </c:pt>
                <c:pt idx="418">
                  <c:v>-357.44625772800543</c:v>
                </c:pt>
                <c:pt idx="419">
                  <c:v>-7.7589166208894085</c:v>
                </c:pt>
                <c:pt idx="420">
                  <c:v>-352.36893520671185</c:v>
                </c:pt>
                <c:pt idx="421">
                  <c:v>-42.346177171512863</c:v>
                </c:pt>
                <c:pt idx="422">
                  <c:v>-68.133346256087179</c:v>
                </c:pt>
                <c:pt idx="423">
                  <c:v>-82.528006459000039</c:v>
                </c:pt>
                <c:pt idx="424">
                  <c:v>-128.90180173529041</c:v>
                </c:pt>
                <c:pt idx="425">
                  <c:v>-487.56800212898497</c:v>
                </c:pt>
                <c:pt idx="426">
                  <c:v>255.6613090726853</c:v>
                </c:pt>
                <c:pt idx="427">
                  <c:v>-19.639545271503437</c:v>
                </c:pt>
                <c:pt idx="428">
                  <c:v>-418.73462609159048</c:v>
                </c:pt>
                <c:pt idx="429">
                  <c:v>88.862845244070627</c:v>
                </c:pt>
                <c:pt idx="430">
                  <c:v>-835.00083205871374</c:v>
                </c:pt>
                <c:pt idx="431">
                  <c:v>-386.85925315346935</c:v>
                </c:pt>
                <c:pt idx="432">
                  <c:v>-573.93817099933972</c:v>
                </c:pt>
                <c:pt idx="433">
                  <c:v>-306.12583292099561</c:v>
                </c:pt>
                <c:pt idx="434">
                  <c:v>-373.82152994358313</c:v>
                </c:pt>
                <c:pt idx="435">
                  <c:v>-636.31856415275854</c:v>
                </c:pt>
                <c:pt idx="436">
                  <c:v>-295.64523489506848</c:v>
                </c:pt>
                <c:pt idx="437">
                  <c:v>-369.17008348308929</c:v>
                </c:pt>
                <c:pt idx="438">
                  <c:v>-405.96952167826362</c:v>
                </c:pt>
                <c:pt idx="439">
                  <c:v>-32.127028348304293</c:v>
                </c:pt>
                <c:pt idx="440">
                  <c:v>-21.868178266907705</c:v>
                </c:pt>
                <c:pt idx="441">
                  <c:v>-131.40611079345774</c:v>
                </c:pt>
                <c:pt idx="442">
                  <c:v>-44.313693996479628</c:v>
                </c:pt>
                <c:pt idx="443">
                  <c:v>-179.65298527898813</c:v>
                </c:pt>
                <c:pt idx="444">
                  <c:v>-589.29307830379798</c:v>
                </c:pt>
                <c:pt idx="445">
                  <c:v>-129.3116729154824</c:v>
                </c:pt>
                <c:pt idx="446">
                  <c:v>8.2223032643324814</c:v>
                </c:pt>
                <c:pt idx="447">
                  <c:v>-98.066756431209228</c:v>
                </c:pt>
                <c:pt idx="448">
                  <c:v>-325.79278009531197</c:v>
                </c:pt>
                <c:pt idx="449">
                  <c:v>-27.399989193473459</c:v>
                </c:pt>
                <c:pt idx="450">
                  <c:v>-402.43965788033017</c:v>
                </c:pt>
                <c:pt idx="451">
                  <c:v>-418.62705446427913</c:v>
                </c:pt>
                <c:pt idx="452">
                  <c:v>-122.45828872570854</c:v>
                </c:pt>
                <c:pt idx="453">
                  <c:v>-686.04480923045503</c:v>
                </c:pt>
                <c:pt idx="454">
                  <c:v>79.281316267609611</c:v>
                </c:pt>
                <c:pt idx="455">
                  <c:v>-284.1683072221557</c:v>
                </c:pt>
                <c:pt idx="456">
                  <c:v>-306.45126054591964</c:v>
                </c:pt>
                <c:pt idx="457">
                  <c:v>100.07037514747759</c:v>
                </c:pt>
                <c:pt idx="458">
                  <c:v>-198.28336534551227</c:v>
                </c:pt>
                <c:pt idx="459">
                  <c:v>-690.94892768043951</c:v>
                </c:pt>
                <c:pt idx="460">
                  <c:v>-296.54253225887965</c:v>
                </c:pt>
                <c:pt idx="461">
                  <c:v>-241.47600031867489</c:v>
                </c:pt>
                <c:pt idx="462">
                  <c:v>-247.41982693404134</c:v>
                </c:pt>
                <c:pt idx="463">
                  <c:v>-229.29803404413803</c:v>
                </c:pt>
                <c:pt idx="464">
                  <c:v>-356.92456044232728</c:v>
                </c:pt>
                <c:pt idx="465">
                  <c:v>-739.5295582977443</c:v>
                </c:pt>
                <c:pt idx="466">
                  <c:v>-73.078120415688659</c:v>
                </c:pt>
                <c:pt idx="467">
                  <c:v>-15.801604743824896</c:v>
                </c:pt>
                <c:pt idx="468">
                  <c:v>-53.664640070587552</c:v>
                </c:pt>
                <c:pt idx="469">
                  <c:v>-216.39150846949258</c:v>
                </c:pt>
                <c:pt idx="470">
                  <c:v>-374.17971077427671</c:v>
                </c:pt>
                <c:pt idx="471">
                  <c:v>-444.21304291026684</c:v>
                </c:pt>
                <c:pt idx="472">
                  <c:v>15.778740434268059</c:v>
                </c:pt>
                <c:pt idx="473">
                  <c:v>-365.96741359047161</c:v>
                </c:pt>
                <c:pt idx="474">
                  <c:v>-385.15999708966262</c:v>
                </c:pt>
                <c:pt idx="475">
                  <c:v>-277.28375430681365</c:v>
                </c:pt>
                <c:pt idx="476">
                  <c:v>-245.35068355437886</c:v>
                </c:pt>
                <c:pt idx="477">
                  <c:v>-458.28131575166384</c:v>
                </c:pt>
                <c:pt idx="478">
                  <c:v>-1072.9150298381287</c:v>
                </c:pt>
                <c:pt idx="479">
                  <c:v>-40.615198459784551</c:v>
                </c:pt>
                <c:pt idx="480">
                  <c:v>-182.29099434405401</c:v>
                </c:pt>
                <c:pt idx="481">
                  <c:v>-696.99104485196051</c:v>
                </c:pt>
                <c:pt idx="482">
                  <c:v>-139.51211504985878</c:v>
                </c:pt>
                <c:pt idx="483">
                  <c:v>-309.45559340816823</c:v>
                </c:pt>
                <c:pt idx="484">
                  <c:v>-561.18121073620853</c:v>
                </c:pt>
                <c:pt idx="485">
                  <c:v>-876.47547898473704</c:v>
                </c:pt>
                <c:pt idx="486">
                  <c:v>-293.51980836405636</c:v>
                </c:pt>
                <c:pt idx="487">
                  <c:v>-317.00806572152419</c:v>
                </c:pt>
                <c:pt idx="488">
                  <c:v>-456.1823538526105</c:v>
                </c:pt>
                <c:pt idx="489">
                  <c:v>190.18676653331062</c:v>
                </c:pt>
                <c:pt idx="490">
                  <c:v>-376.95224937344881</c:v>
                </c:pt>
                <c:pt idx="491">
                  <c:v>-228.68473705420524</c:v>
                </c:pt>
                <c:pt idx="492">
                  <c:v>209.99526138577448</c:v>
                </c:pt>
                <c:pt idx="493">
                  <c:v>-160.50930461060142</c:v>
                </c:pt>
                <c:pt idx="494">
                  <c:v>-180.30722806786571</c:v>
                </c:pt>
                <c:pt idx="495">
                  <c:v>-530.73435122238902</c:v>
                </c:pt>
                <c:pt idx="496">
                  <c:v>-726.94959537375621</c:v>
                </c:pt>
                <c:pt idx="497">
                  <c:v>-17.645734462800419</c:v>
                </c:pt>
                <c:pt idx="498">
                  <c:v>-172.7690704639711</c:v>
                </c:pt>
                <c:pt idx="499">
                  <c:v>-122.49785561947499</c:v>
                </c:pt>
                <c:pt idx="500">
                  <c:v>-349.63505432770557</c:v>
                </c:pt>
                <c:pt idx="501">
                  <c:v>-209.41539673732154</c:v>
                </c:pt>
                <c:pt idx="502">
                  <c:v>-212.49550368629377</c:v>
                </c:pt>
                <c:pt idx="503">
                  <c:v>-282.96576676831171</c:v>
                </c:pt>
                <c:pt idx="504">
                  <c:v>-178.88203216560566</c:v>
                </c:pt>
                <c:pt idx="505">
                  <c:v>-749.95561559054136</c:v>
                </c:pt>
                <c:pt idx="506">
                  <c:v>59.220989188063129</c:v>
                </c:pt>
                <c:pt idx="507">
                  <c:v>-507.72509414077012</c:v>
                </c:pt>
                <c:pt idx="508">
                  <c:v>-278.31361629109142</c:v>
                </c:pt>
                <c:pt idx="509">
                  <c:v>-334.40496498795682</c:v>
                </c:pt>
                <c:pt idx="510">
                  <c:v>-340.80028449694981</c:v>
                </c:pt>
                <c:pt idx="511">
                  <c:v>-242.54028117296508</c:v>
                </c:pt>
                <c:pt idx="512">
                  <c:v>172.55859404674607</c:v>
                </c:pt>
                <c:pt idx="513">
                  <c:v>-132.88221332237407</c:v>
                </c:pt>
                <c:pt idx="514">
                  <c:v>-117.87059375095168</c:v>
                </c:pt>
                <c:pt idx="515">
                  <c:v>134.97877971489675</c:v>
                </c:pt>
                <c:pt idx="516">
                  <c:v>-28.952269442660963</c:v>
                </c:pt>
                <c:pt idx="517">
                  <c:v>-126.84442042262867</c:v>
                </c:pt>
                <c:pt idx="518">
                  <c:v>1.9255718164077962</c:v>
                </c:pt>
                <c:pt idx="519">
                  <c:v>-288.77545453598037</c:v>
                </c:pt>
                <c:pt idx="520">
                  <c:v>-85.171070012081998</c:v>
                </c:pt>
                <c:pt idx="521">
                  <c:v>-283.7162201084688</c:v>
                </c:pt>
                <c:pt idx="522">
                  <c:v>-625.44766743401692</c:v>
                </c:pt>
                <c:pt idx="523">
                  <c:v>96.765423460747002</c:v>
                </c:pt>
                <c:pt idx="524">
                  <c:v>-463.83822706899673</c:v>
                </c:pt>
                <c:pt idx="525">
                  <c:v>-141.25874869022374</c:v>
                </c:pt>
                <c:pt idx="526">
                  <c:v>196.62166719175571</c:v>
                </c:pt>
                <c:pt idx="527">
                  <c:v>-437.01774039211057</c:v>
                </c:pt>
                <c:pt idx="528">
                  <c:v>-53.164272806097642</c:v>
                </c:pt>
                <c:pt idx="529">
                  <c:v>69.721458418000111</c:v>
                </c:pt>
                <c:pt idx="530">
                  <c:v>-579.96130308508714</c:v>
                </c:pt>
                <c:pt idx="531">
                  <c:v>-679.02366091903173</c:v>
                </c:pt>
                <c:pt idx="532">
                  <c:v>217.59654372374274</c:v>
                </c:pt>
                <c:pt idx="533">
                  <c:v>-204.5502837804811</c:v>
                </c:pt>
                <c:pt idx="534">
                  <c:v>-91.493572371964319</c:v>
                </c:pt>
                <c:pt idx="535">
                  <c:v>-70.349419100824207</c:v>
                </c:pt>
                <c:pt idx="536">
                  <c:v>-151.15339395578576</c:v>
                </c:pt>
                <c:pt idx="537">
                  <c:v>-11.310016265301101</c:v>
                </c:pt>
                <c:pt idx="538">
                  <c:v>-466.16373026629327</c:v>
                </c:pt>
                <c:pt idx="539">
                  <c:v>-210.012205785932</c:v>
                </c:pt>
                <c:pt idx="540">
                  <c:v>-398.61703386075544</c:v>
                </c:pt>
                <c:pt idx="541">
                  <c:v>-663.0580313960395</c:v>
                </c:pt>
                <c:pt idx="542">
                  <c:v>-681.52787858603051</c:v>
                </c:pt>
                <c:pt idx="543">
                  <c:v>-380.22959236498457</c:v>
                </c:pt>
                <c:pt idx="544">
                  <c:v>-54.569476821451531</c:v>
                </c:pt>
                <c:pt idx="545">
                  <c:v>-178.12059358645047</c:v>
                </c:pt>
                <c:pt idx="546">
                  <c:v>54.354667854594084</c:v>
                </c:pt>
                <c:pt idx="547">
                  <c:v>107.87829892942784</c:v>
                </c:pt>
                <c:pt idx="548">
                  <c:v>-402.40198863989349</c:v>
                </c:pt>
                <c:pt idx="549">
                  <c:v>-309.17743140159712</c:v>
                </c:pt>
                <c:pt idx="550">
                  <c:v>-760.17743840151945</c:v>
                </c:pt>
                <c:pt idx="551">
                  <c:v>-309.50080720233768</c:v>
                </c:pt>
                <c:pt idx="552">
                  <c:v>-518.93104326835999</c:v>
                </c:pt>
                <c:pt idx="553">
                  <c:v>-396.17616146986802</c:v>
                </c:pt>
                <c:pt idx="554">
                  <c:v>-296.38649767577954</c:v>
                </c:pt>
                <c:pt idx="555">
                  <c:v>-187.06603590721375</c:v>
                </c:pt>
                <c:pt idx="556">
                  <c:v>-367.56457881670485</c:v>
                </c:pt>
                <c:pt idx="557">
                  <c:v>-152.53026374693513</c:v>
                </c:pt>
                <c:pt idx="558">
                  <c:v>-261.52005939700251</c:v>
                </c:pt>
                <c:pt idx="559">
                  <c:v>-798.15525003622088</c:v>
                </c:pt>
                <c:pt idx="560">
                  <c:v>-357.87368988852927</c:v>
                </c:pt>
                <c:pt idx="561">
                  <c:v>-483.45155294552251</c:v>
                </c:pt>
                <c:pt idx="562">
                  <c:v>-177.8860199611961</c:v>
                </c:pt>
                <c:pt idx="563">
                  <c:v>-521.26554867534537</c:v>
                </c:pt>
                <c:pt idx="564">
                  <c:v>-88.577602183585327</c:v>
                </c:pt>
                <c:pt idx="565">
                  <c:v>-755.06406617569155</c:v>
                </c:pt>
                <c:pt idx="566">
                  <c:v>129.78325182200166</c:v>
                </c:pt>
                <c:pt idx="567">
                  <c:v>-183.97316210633119</c:v>
                </c:pt>
                <c:pt idx="568">
                  <c:v>-9.32303663478217</c:v>
                </c:pt>
                <c:pt idx="569">
                  <c:v>-439.21938148588873</c:v>
                </c:pt>
                <c:pt idx="570">
                  <c:v>-190.70218595947654</c:v>
                </c:pt>
                <c:pt idx="571">
                  <c:v>174.99719898786759</c:v>
                </c:pt>
                <c:pt idx="572">
                  <c:v>-179.06443749313536</c:v>
                </c:pt>
                <c:pt idx="573">
                  <c:v>-40.465008985483337</c:v>
                </c:pt>
                <c:pt idx="574">
                  <c:v>-127.43443035588643</c:v>
                </c:pt>
                <c:pt idx="575">
                  <c:v>-64.158443949651939</c:v>
                </c:pt>
                <c:pt idx="576">
                  <c:v>-186.69762605524147</c:v>
                </c:pt>
                <c:pt idx="577">
                  <c:v>-176.14758089754883</c:v>
                </c:pt>
                <c:pt idx="578">
                  <c:v>-103.75885458874956</c:v>
                </c:pt>
                <c:pt idx="579">
                  <c:v>-333.81541598318563</c:v>
                </c:pt>
                <c:pt idx="580">
                  <c:v>-297.62521659741549</c:v>
                </c:pt>
                <c:pt idx="581">
                  <c:v>-234.68687193802083</c:v>
                </c:pt>
                <c:pt idx="582">
                  <c:v>-468.58695056809677</c:v>
                </c:pt>
                <c:pt idx="583">
                  <c:v>-135.08139794011788</c:v>
                </c:pt>
                <c:pt idx="584">
                  <c:v>125.85837941278692</c:v>
                </c:pt>
                <c:pt idx="585">
                  <c:v>76.897756438076328</c:v>
                </c:pt>
                <c:pt idx="586">
                  <c:v>436.74503726076722</c:v>
                </c:pt>
                <c:pt idx="587">
                  <c:v>-390.49469658844737</c:v>
                </c:pt>
                <c:pt idx="588">
                  <c:v>-295.97886635493364</c:v>
                </c:pt>
                <c:pt idx="589">
                  <c:v>-63.846252640055468</c:v>
                </c:pt>
                <c:pt idx="590">
                  <c:v>-311.08732524570235</c:v>
                </c:pt>
                <c:pt idx="591">
                  <c:v>-666.86152792039491</c:v>
                </c:pt>
                <c:pt idx="592">
                  <c:v>-439.15767857761784</c:v>
                </c:pt>
                <c:pt idx="593">
                  <c:v>-14.396060134518279</c:v>
                </c:pt>
                <c:pt idx="594">
                  <c:v>-170.83830583311135</c:v>
                </c:pt>
                <c:pt idx="595">
                  <c:v>-720.99594234317988</c:v>
                </c:pt>
                <c:pt idx="596">
                  <c:v>-365.59172985482087</c:v>
                </c:pt>
                <c:pt idx="597">
                  <c:v>-472.34381487123437</c:v>
                </c:pt>
                <c:pt idx="598">
                  <c:v>-316.71477800365381</c:v>
                </c:pt>
                <c:pt idx="599">
                  <c:v>-74.20042387819376</c:v>
                </c:pt>
                <c:pt idx="600">
                  <c:v>-116.89459850891353</c:v>
                </c:pt>
                <c:pt idx="601">
                  <c:v>-61.597455089315986</c:v>
                </c:pt>
                <c:pt idx="602">
                  <c:v>-855.5283275192653</c:v>
                </c:pt>
                <c:pt idx="603">
                  <c:v>25.223551455620964</c:v>
                </c:pt>
                <c:pt idx="604">
                  <c:v>-198.80401631364862</c:v>
                </c:pt>
                <c:pt idx="605">
                  <c:v>-314.99276010087101</c:v>
                </c:pt>
                <c:pt idx="606">
                  <c:v>-374.45826542263842</c:v>
                </c:pt>
                <c:pt idx="607">
                  <c:v>-247.83752874390154</c:v>
                </c:pt>
                <c:pt idx="608">
                  <c:v>-77.085166649310622</c:v>
                </c:pt>
                <c:pt idx="609">
                  <c:v>-120.11605780309577</c:v>
                </c:pt>
                <c:pt idx="610">
                  <c:v>-91.331793671539572</c:v>
                </c:pt>
                <c:pt idx="611">
                  <c:v>-112.89039644039531</c:v>
                </c:pt>
                <c:pt idx="612">
                  <c:v>-7.1475196745760172</c:v>
                </c:pt>
                <c:pt idx="613">
                  <c:v>-394.28160733928468</c:v>
                </c:pt>
                <c:pt idx="614">
                  <c:v>-357.39926779245297</c:v>
                </c:pt>
                <c:pt idx="615">
                  <c:v>-211.34442470202248</c:v>
                </c:pt>
                <c:pt idx="616">
                  <c:v>-256.83838286275022</c:v>
                </c:pt>
                <c:pt idx="617">
                  <c:v>-356.10909017506759</c:v>
                </c:pt>
                <c:pt idx="618">
                  <c:v>-145.42544506043293</c:v>
                </c:pt>
                <c:pt idx="619">
                  <c:v>134.61876125683426</c:v>
                </c:pt>
                <c:pt idx="620">
                  <c:v>-533.12017350165161</c:v>
                </c:pt>
                <c:pt idx="621">
                  <c:v>-327.95656005331068</c:v>
                </c:pt>
                <c:pt idx="622">
                  <c:v>507.85138407327122</c:v>
                </c:pt>
                <c:pt idx="623">
                  <c:v>-244.69640272626884</c:v>
                </c:pt>
                <c:pt idx="624">
                  <c:v>86.525396835672154</c:v>
                </c:pt>
                <c:pt idx="625">
                  <c:v>6.2724346531244919</c:v>
                </c:pt>
                <c:pt idx="626">
                  <c:v>-308.71774603954202</c:v>
                </c:pt>
                <c:pt idx="627">
                  <c:v>-185.64384131972275</c:v>
                </c:pt>
                <c:pt idx="628">
                  <c:v>-125.11270061316714</c:v>
                </c:pt>
                <c:pt idx="629">
                  <c:v>-455.5856615843104</c:v>
                </c:pt>
                <c:pt idx="630">
                  <c:v>-521.70458697206982</c:v>
                </c:pt>
                <c:pt idx="631">
                  <c:v>-286.93347558094462</c:v>
                </c:pt>
                <c:pt idx="632">
                  <c:v>145.93774985545906</c:v>
                </c:pt>
                <c:pt idx="633">
                  <c:v>-348.4045456226998</c:v>
                </c:pt>
                <c:pt idx="634">
                  <c:v>74.773899000637869</c:v>
                </c:pt>
                <c:pt idx="635">
                  <c:v>-224.54206035071672</c:v>
                </c:pt>
                <c:pt idx="636">
                  <c:v>-713.88104786191332</c:v>
                </c:pt>
                <c:pt idx="637">
                  <c:v>-37.860875165272319</c:v>
                </c:pt>
                <c:pt idx="638">
                  <c:v>-72.364402878785882</c:v>
                </c:pt>
                <c:pt idx="639">
                  <c:v>67.709305461963481</c:v>
                </c:pt>
                <c:pt idx="640">
                  <c:v>-45.533930832752958</c:v>
                </c:pt>
                <c:pt idx="641">
                  <c:v>-94.625092190629175</c:v>
                </c:pt>
                <c:pt idx="642">
                  <c:v>-608.11759302417204</c:v>
                </c:pt>
                <c:pt idx="643">
                  <c:v>-200.76315635962311</c:v>
                </c:pt>
                <c:pt idx="644">
                  <c:v>-47.900545062495951</c:v>
                </c:pt>
                <c:pt idx="645">
                  <c:v>-349.28178694805081</c:v>
                </c:pt>
                <c:pt idx="646">
                  <c:v>-182.10680668615896</c:v>
                </c:pt>
                <c:pt idx="647">
                  <c:v>-296.12518000015984</c:v>
                </c:pt>
                <c:pt idx="648">
                  <c:v>-136.35981560655716</c:v>
                </c:pt>
                <c:pt idx="649">
                  <c:v>-219.07884834576578</c:v>
                </c:pt>
                <c:pt idx="650">
                  <c:v>-46.693675523422485</c:v>
                </c:pt>
                <c:pt idx="651">
                  <c:v>-267.14299800713445</c:v>
                </c:pt>
                <c:pt idx="652">
                  <c:v>-480.7279453430678</c:v>
                </c:pt>
                <c:pt idx="653">
                  <c:v>199.30573881836006</c:v>
                </c:pt>
                <c:pt idx="654">
                  <c:v>236.00283531816581</c:v>
                </c:pt>
                <c:pt idx="655">
                  <c:v>47.72533180813457</c:v>
                </c:pt>
                <c:pt idx="656">
                  <c:v>-118.54098626530833</c:v>
                </c:pt>
                <c:pt idx="657">
                  <c:v>-271.27409337903526</c:v>
                </c:pt>
                <c:pt idx="658">
                  <c:v>-487.27131581533558</c:v>
                </c:pt>
                <c:pt idx="659">
                  <c:v>-84.691375222572049</c:v>
                </c:pt>
                <c:pt idx="660">
                  <c:v>-285.04804553712142</c:v>
                </c:pt>
                <c:pt idx="661">
                  <c:v>73.6094678900497</c:v>
                </c:pt>
                <c:pt idx="662">
                  <c:v>-479.49242001083724</c:v>
                </c:pt>
                <c:pt idx="663">
                  <c:v>-241.08865107778286</c:v>
                </c:pt>
                <c:pt idx="664">
                  <c:v>-79.595115216774275</c:v>
                </c:pt>
                <c:pt idx="665">
                  <c:v>-273.37151847729876</c:v>
                </c:pt>
                <c:pt idx="666">
                  <c:v>-603.10863565565694</c:v>
                </c:pt>
                <c:pt idx="667">
                  <c:v>-57.499161304506742</c:v>
                </c:pt>
                <c:pt idx="668">
                  <c:v>-224.2921303725725</c:v>
                </c:pt>
                <c:pt idx="669">
                  <c:v>-992.69809974553891</c:v>
                </c:pt>
                <c:pt idx="670">
                  <c:v>111.34071665693574</c:v>
                </c:pt>
                <c:pt idx="671">
                  <c:v>-285.83824443877546</c:v>
                </c:pt>
                <c:pt idx="672">
                  <c:v>23.286227327809797</c:v>
                </c:pt>
                <c:pt idx="673">
                  <c:v>-284.7866867138855</c:v>
                </c:pt>
                <c:pt idx="674">
                  <c:v>-184.79442553574893</c:v>
                </c:pt>
                <c:pt idx="675">
                  <c:v>-156.19654208308657</c:v>
                </c:pt>
                <c:pt idx="676">
                  <c:v>-542.32989443160204</c:v>
                </c:pt>
                <c:pt idx="677">
                  <c:v>-336.28855194514705</c:v>
                </c:pt>
                <c:pt idx="678">
                  <c:v>99.787740115527299</c:v>
                </c:pt>
                <c:pt idx="679">
                  <c:v>-136.13536888923011</c:v>
                </c:pt>
                <c:pt idx="680">
                  <c:v>-99.921209410253937</c:v>
                </c:pt>
                <c:pt idx="681">
                  <c:v>104.03387494445064</c:v>
                </c:pt>
                <c:pt idx="682">
                  <c:v>-346.12306748975209</c:v>
                </c:pt>
                <c:pt idx="683">
                  <c:v>-108.07239538129244</c:v>
                </c:pt>
                <c:pt idx="684">
                  <c:v>-199.29507326150514</c:v>
                </c:pt>
                <c:pt idx="685">
                  <c:v>-65.576527290621812</c:v>
                </c:pt>
                <c:pt idx="686">
                  <c:v>-5.049388291775017</c:v>
                </c:pt>
                <c:pt idx="687">
                  <c:v>-1.0787335626012009</c:v>
                </c:pt>
                <c:pt idx="688">
                  <c:v>-0.57973225588216337</c:v>
                </c:pt>
                <c:pt idx="689">
                  <c:v>-146.94097339792222</c:v>
                </c:pt>
                <c:pt idx="690">
                  <c:v>-207.56821052019188</c:v>
                </c:pt>
                <c:pt idx="691">
                  <c:v>-154.40075027163005</c:v>
                </c:pt>
                <c:pt idx="692">
                  <c:v>304.55087877456344</c:v>
                </c:pt>
                <c:pt idx="693">
                  <c:v>-199.25659173913016</c:v>
                </c:pt>
                <c:pt idx="694">
                  <c:v>-280.12347673001761</c:v>
                </c:pt>
                <c:pt idx="695">
                  <c:v>-229.91012368498406</c:v>
                </c:pt>
                <c:pt idx="696">
                  <c:v>-22.146985348953876</c:v>
                </c:pt>
                <c:pt idx="697">
                  <c:v>-396.82250289791966</c:v>
                </c:pt>
                <c:pt idx="698">
                  <c:v>-8.1977017633694231</c:v>
                </c:pt>
                <c:pt idx="699">
                  <c:v>-225.57885761286934</c:v>
                </c:pt>
                <c:pt idx="700">
                  <c:v>-562.0476030802663</c:v>
                </c:pt>
                <c:pt idx="701">
                  <c:v>-248.50861694067049</c:v>
                </c:pt>
                <c:pt idx="702">
                  <c:v>-113.77303448164514</c:v>
                </c:pt>
                <c:pt idx="703">
                  <c:v>-549.13297283572888</c:v>
                </c:pt>
                <c:pt idx="704">
                  <c:v>-478.24643210879617</c:v>
                </c:pt>
                <c:pt idx="705">
                  <c:v>-542.79043713148076</c:v>
                </c:pt>
                <c:pt idx="706">
                  <c:v>-789.77192808548682</c:v>
                </c:pt>
                <c:pt idx="707">
                  <c:v>-245.27225355254507</c:v>
                </c:pt>
                <c:pt idx="708">
                  <c:v>-61.502846303364038</c:v>
                </c:pt>
                <c:pt idx="709">
                  <c:v>-46.549501133991043</c:v>
                </c:pt>
                <c:pt idx="710">
                  <c:v>-56.849027108651399</c:v>
                </c:pt>
                <c:pt idx="711">
                  <c:v>-452.13353000526791</c:v>
                </c:pt>
                <c:pt idx="712">
                  <c:v>-3.8911699272115357</c:v>
                </c:pt>
                <c:pt idx="713">
                  <c:v>136.12853457025869</c:v>
                </c:pt>
                <c:pt idx="714">
                  <c:v>-793.42472981931326</c:v>
                </c:pt>
                <c:pt idx="715">
                  <c:v>-69.828407628102809</c:v>
                </c:pt>
                <c:pt idx="716">
                  <c:v>-153.59099339052716</c:v>
                </c:pt>
                <c:pt idx="717">
                  <c:v>-502.06816760900784</c:v>
                </c:pt>
                <c:pt idx="718">
                  <c:v>343.73779374467614</c:v>
                </c:pt>
                <c:pt idx="719">
                  <c:v>-405.90377935195897</c:v>
                </c:pt>
                <c:pt idx="720">
                  <c:v>-197.16014032937517</c:v>
                </c:pt>
                <c:pt idx="721">
                  <c:v>-114.08404183362109</c:v>
                </c:pt>
                <c:pt idx="722">
                  <c:v>-669.38005780777587</c:v>
                </c:pt>
                <c:pt idx="723">
                  <c:v>-305.98760865340034</c:v>
                </c:pt>
                <c:pt idx="724">
                  <c:v>-182.04679829338374</c:v>
                </c:pt>
                <c:pt idx="725">
                  <c:v>-359.58414764830684</c:v>
                </c:pt>
                <c:pt idx="726">
                  <c:v>-227.16696398167056</c:v>
                </c:pt>
                <c:pt idx="727">
                  <c:v>186.75217865758589</c:v>
                </c:pt>
                <c:pt idx="728">
                  <c:v>-99.059910670018724</c:v>
                </c:pt>
                <c:pt idx="729">
                  <c:v>46.715421567233079</c:v>
                </c:pt>
                <c:pt idx="730">
                  <c:v>-149.31557073080148</c:v>
                </c:pt>
                <c:pt idx="731">
                  <c:v>-108.10152316910694</c:v>
                </c:pt>
                <c:pt idx="732">
                  <c:v>-562.53388837345335</c:v>
                </c:pt>
                <c:pt idx="733">
                  <c:v>-407.76715637982147</c:v>
                </c:pt>
                <c:pt idx="734">
                  <c:v>-353.05334148786994</c:v>
                </c:pt>
                <c:pt idx="735">
                  <c:v>-314.97488045765368</c:v>
                </c:pt>
                <c:pt idx="736">
                  <c:v>-566.47440621008946</c:v>
                </c:pt>
                <c:pt idx="737">
                  <c:v>-394.79620688875906</c:v>
                </c:pt>
                <c:pt idx="738">
                  <c:v>-180.42445179324204</c:v>
                </c:pt>
                <c:pt idx="739">
                  <c:v>110.97390280233719</c:v>
                </c:pt>
                <c:pt idx="740">
                  <c:v>-328.71603440889106</c:v>
                </c:pt>
                <c:pt idx="741">
                  <c:v>-58.869517420020259</c:v>
                </c:pt>
                <c:pt idx="742">
                  <c:v>26.454595662083761</c:v>
                </c:pt>
                <c:pt idx="743">
                  <c:v>-154.84623065903941</c:v>
                </c:pt>
                <c:pt idx="744">
                  <c:v>-81.824200894202249</c:v>
                </c:pt>
                <c:pt idx="745">
                  <c:v>-84.182763130964986</c:v>
                </c:pt>
                <c:pt idx="746">
                  <c:v>34.430199121803241</c:v>
                </c:pt>
                <c:pt idx="747">
                  <c:v>-324.63600254244568</c:v>
                </c:pt>
                <c:pt idx="748">
                  <c:v>-102.07877171113452</c:v>
                </c:pt>
                <c:pt idx="749">
                  <c:v>-196.63704956798802</c:v>
                </c:pt>
                <c:pt idx="750">
                  <c:v>-583.41794403014183</c:v>
                </c:pt>
                <c:pt idx="751">
                  <c:v>-639.13174661723383</c:v>
                </c:pt>
                <c:pt idx="752">
                  <c:v>177.08839708968014</c:v>
                </c:pt>
                <c:pt idx="753">
                  <c:v>336.01797435315979</c:v>
                </c:pt>
                <c:pt idx="754">
                  <c:v>-5.2449768068391904</c:v>
                </c:pt>
                <c:pt idx="755">
                  <c:v>-325.36410213156205</c:v>
                </c:pt>
                <c:pt idx="756">
                  <c:v>40.544304496142558</c:v>
                </c:pt>
                <c:pt idx="757">
                  <c:v>-51.887185922380979</c:v>
                </c:pt>
                <c:pt idx="758">
                  <c:v>-401.84563148754114</c:v>
                </c:pt>
                <c:pt idx="759">
                  <c:v>-396.63404161628034</c:v>
                </c:pt>
                <c:pt idx="760">
                  <c:v>-27.897751121528358</c:v>
                </c:pt>
                <c:pt idx="761">
                  <c:v>-303.49430270245159</c:v>
                </c:pt>
                <c:pt idx="762">
                  <c:v>-299.9266109976744</c:v>
                </c:pt>
                <c:pt idx="763">
                  <c:v>27.601797623019479</c:v>
                </c:pt>
                <c:pt idx="764">
                  <c:v>-266.58281302224941</c:v>
                </c:pt>
                <c:pt idx="765">
                  <c:v>-674.89955735578428</c:v>
                </c:pt>
                <c:pt idx="766">
                  <c:v>-263.48963592995415</c:v>
                </c:pt>
                <c:pt idx="767">
                  <c:v>-128.54956787483161</c:v>
                </c:pt>
                <c:pt idx="768">
                  <c:v>-229.13598532781555</c:v>
                </c:pt>
                <c:pt idx="769">
                  <c:v>-817.07620872038649</c:v>
                </c:pt>
                <c:pt idx="770">
                  <c:v>-129.28629502801169</c:v>
                </c:pt>
                <c:pt idx="771">
                  <c:v>-606.26478925088884</c:v>
                </c:pt>
                <c:pt idx="772">
                  <c:v>10.784164056401551</c:v>
                </c:pt>
                <c:pt idx="773">
                  <c:v>37.054526231295995</c:v>
                </c:pt>
                <c:pt idx="774">
                  <c:v>-80.332000866141698</c:v>
                </c:pt>
                <c:pt idx="775">
                  <c:v>-327.2790602318654</c:v>
                </c:pt>
                <c:pt idx="776">
                  <c:v>-268.37390059309502</c:v>
                </c:pt>
                <c:pt idx="777">
                  <c:v>-251.79782643790247</c:v>
                </c:pt>
                <c:pt idx="778">
                  <c:v>280.22984067376456</c:v>
                </c:pt>
                <c:pt idx="779">
                  <c:v>17.839659551132399</c:v>
                </c:pt>
                <c:pt idx="780">
                  <c:v>-591.26377465971473</c:v>
                </c:pt>
                <c:pt idx="781">
                  <c:v>-153.31598039902701</c:v>
                </c:pt>
                <c:pt idx="782">
                  <c:v>-338.93992904137224</c:v>
                </c:pt>
                <c:pt idx="783">
                  <c:v>-157.98058776562709</c:v>
                </c:pt>
                <c:pt idx="784">
                  <c:v>-66.684050537280541</c:v>
                </c:pt>
                <c:pt idx="785">
                  <c:v>-194.01254134280953</c:v>
                </c:pt>
                <c:pt idx="786">
                  <c:v>60.48800525972581</c:v>
                </c:pt>
                <c:pt idx="787">
                  <c:v>-366.10719459832006</c:v>
                </c:pt>
                <c:pt idx="788">
                  <c:v>51.336994085610513</c:v>
                </c:pt>
                <c:pt idx="789">
                  <c:v>-338.79882304402065</c:v>
                </c:pt>
                <c:pt idx="790">
                  <c:v>-34.582891775184976</c:v>
                </c:pt>
                <c:pt idx="791">
                  <c:v>-279.26293251346573</c:v>
                </c:pt>
                <c:pt idx="792">
                  <c:v>-174.07700300409846</c:v>
                </c:pt>
                <c:pt idx="793">
                  <c:v>-65.579240621540748</c:v>
                </c:pt>
                <c:pt idx="794">
                  <c:v>-202.28562820055129</c:v>
                </c:pt>
                <c:pt idx="795">
                  <c:v>-52.34064020359699</c:v>
                </c:pt>
                <c:pt idx="796">
                  <c:v>-211.8411900825007</c:v>
                </c:pt>
                <c:pt idx="797">
                  <c:v>-76.198658323880181</c:v>
                </c:pt>
                <c:pt idx="798">
                  <c:v>-610.94907981688414</c:v>
                </c:pt>
                <c:pt idx="799">
                  <c:v>-159.33802720647122</c:v>
                </c:pt>
                <c:pt idx="800">
                  <c:v>-39.976991166489256</c:v>
                </c:pt>
                <c:pt idx="801">
                  <c:v>-172.96772642192036</c:v>
                </c:pt>
                <c:pt idx="802">
                  <c:v>-204.51598516817302</c:v>
                </c:pt>
                <c:pt idx="803">
                  <c:v>-131.57604538204049</c:v>
                </c:pt>
                <c:pt idx="804">
                  <c:v>-253.95763135511936</c:v>
                </c:pt>
                <c:pt idx="805">
                  <c:v>-2.8078656004081495</c:v>
                </c:pt>
                <c:pt idx="806">
                  <c:v>-364.72100643901848</c:v>
                </c:pt>
                <c:pt idx="807">
                  <c:v>-200.25060141215619</c:v>
                </c:pt>
                <c:pt idx="808">
                  <c:v>-309.06350075367794</c:v>
                </c:pt>
                <c:pt idx="809">
                  <c:v>-441.32848731340067</c:v>
                </c:pt>
                <c:pt idx="810">
                  <c:v>47.533118256114619</c:v>
                </c:pt>
                <c:pt idx="811">
                  <c:v>-329.83055602324782</c:v>
                </c:pt>
                <c:pt idx="812">
                  <c:v>-141.3581317004228</c:v>
                </c:pt>
                <c:pt idx="813">
                  <c:v>-223.66944857951086</c:v>
                </c:pt>
                <c:pt idx="814">
                  <c:v>25.157747989947211</c:v>
                </c:pt>
                <c:pt idx="815">
                  <c:v>-216.92038722306052</c:v>
                </c:pt>
                <c:pt idx="816">
                  <c:v>-146.46817597024278</c:v>
                </c:pt>
                <c:pt idx="817">
                  <c:v>-338.76122656289851</c:v>
                </c:pt>
                <c:pt idx="818">
                  <c:v>-437.53769707537862</c:v>
                </c:pt>
                <c:pt idx="819">
                  <c:v>325.92350478634455</c:v>
                </c:pt>
                <c:pt idx="820">
                  <c:v>-292.23795486662596</c:v>
                </c:pt>
                <c:pt idx="821">
                  <c:v>-519.87416098367919</c:v>
                </c:pt>
                <c:pt idx="822">
                  <c:v>-473.50034576809725</c:v>
                </c:pt>
                <c:pt idx="823">
                  <c:v>-104.03875945786399</c:v>
                </c:pt>
                <c:pt idx="824">
                  <c:v>-654.75983178289596</c:v>
                </c:pt>
                <c:pt idx="825">
                  <c:v>27.373359320345116</c:v>
                </c:pt>
                <c:pt idx="826">
                  <c:v>-175.04045454552306</c:v>
                </c:pt>
                <c:pt idx="827">
                  <c:v>47.248159233680099</c:v>
                </c:pt>
                <c:pt idx="828">
                  <c:v>-405.57101724141205</c:v>
                </c:pt>
                <c:pt idx="829">
                  <c:v>-118.40917045354524</c:v>
                </c:pt>
                <c:pt idx="830">
                  <c:v>-219.36813825956449</c:v>
                </c:pt>
                <c:pt idx="831">
                  <c:v>-644.03877476090156</c:v>
                </c:pt>
                <c:pt idx="832">
                  <c:v>-340.8995885693131</c:v>
                </c:pt>
                <c:pt idx="833">
                  <c:v>-377.65078063028875</c:v>
                </c:pt>
                <c:pt idx="834">
                  <c:v>163.03314769674256</c:v>
                </c:pt>
                <c:pt idx="835">
                  <c:v>-619.07151819223577</c:v>
                </c:pt>
                <c:pt idx="836">
                  <c:v>-132.00124020341138</c:v>
                </c:pt>
                <c:pt idx="837">
                  <c:v>-353.93250814215719</c:v>
                </c:pt>
                <c:pt idx="838">
                  <c:v>-228.58844686881366</c:v>
                </c:pt>
                <c:pt idx="839">
                  <c:v>75.248320649601396</c:v>
                </c:pt>
                <c:pt idx="840">
                  <c:v>-384.19920653597478</c:v>
                </c:pt>
                <c:pt idx="841">
                  <c:v>-262.283009181593</c:v>
                </c:pt>
                <c:pt idx="842">
                  <c:v>-171.91160793259974</c:v>
                </c:pt>
                <c:pt idx="843">
                  <c:v>-144.09720979001554</c:v>
                </c:pt>
                <c:pt idx="844">
                  <c:v>-10.212597137688817</c:v>
                </c:pt>
                <c:pt idx="845">
                  <c:v>-533.46253601798128</c:v>
                </c:pt>
                <c:pt idx="846">
                  <c:v>-154.64865653541324</c:v>
                </c:pt>
                <c:pt idx="847">
                  <c:v>-154.61028361038734</c:v>
                </c:pt>
                <c:pt idx="848">
                  <c:v>-152.51282121480705</c:v>
                </c:pt>
                <c:pt idx="849">
                  <c:v>40.975523159033514</c:v>
                </c:pt>
                <c:pt idx="850">
                  <c:v>-380.01053492691472</c:v>
                </c:pt>
                <c:pt idx="851">
                  <c:v>-169.65587307382464</c:v>
                </c:pt>
                <c:pt idx="852">
                  <c:v>-140.36745265987298</c:v>
                </c:pt>
                <c:pt idx="853">
                  <c:v>-245.02220002992658</c:v>
                </c:pt>
                <c:pt idx="854">
                  <c:v>-146.39090078583661</c:v>
                </c:pt>
                <c:pt idx="855">
                  <c:v>-22.926796383505234</c:v>
                </c:pt>
                <c:pt idx="856">
                  <c:v>-276.51801662100797</c:v>
                </c:pt>
                <c:pt idx="857">
                  <c:v>-285.23053128147922</c:v>
                </c:pt>
                <c:pt idx="858">
                  <c:v>-277.69463532339188</c:v>
                </c:pt>
                <c:pt idx="859">
                  <c:v>105.47349688347947</c:v>
                </c:pt>
                <c:pt idx="860">
                  <c:v>-103.03722412602258</c:v>
                </c:pt>
                <c:pt idx="861">
                  <c:v>-336.51613335222783</c:v>
                </c:pt>
                <c:pt idx="862">
                  <c:v>-359.59608896467148</c:v>
                </c:pt>
                <c:pt idx="863">
                  <c:v>-168.12422017903896</c:v>
                </c:pt>
                <c:pt idx="864">
                  <c:v>-399.51831859084194</c:v>
                </c:pt>
                <c:pt idx="865">
                  <c:v>-310.06048912738038</c:v>
                </c:pt>
                <c:pt idx="866">
                  <c:v>-505.16261771185043</c:v>
                </c:pt>
                <c:pt idx="867">
                  <c:v>-9.8598747287335868</c:v>
                </c:pt>
                <c:pt idx="868">
                  <c:v>-382.37153768123216</c:v>
                </c:pt>
                <c:pt idx="869">
                  <c:v>-466.3494728484618</c:v>
                </c:pt>
                <c:pt idx="870">
                  <c:v>-318.9838495716341</c:v>
                </c:pt>
                <c:pt idx="871">
                  <c:v>301.828948309834</c:v>
                </c:pt>
                <c:pt idx="872">
                  <c:v>-526.48344098407824</c:v>
                </c:pt>
                <c:pt idx="873">
                  <c:v>-91.82581785915113</c:v>
                </c:pt>
                <c:pt idx="874">
                  <c:v>-473.37068068985008</c:v>
                </c:pt>
                <c:pt idx="875">
                  <c:v>-295.94000002738596</c:v>
                </c:pt>
                <c:pt idx="876">
                  <c:v>-291.72880354391049</c:v>
                </c:pt>
                <c:pt idx="877">
                  <c:v>-183.98698533204458</c:v>
                </c:pt>
                <c:pt idx="878">
                  <c:v>170.82568726381612</c:v>
                </c:pt>
                <c:pt idx="879">
                  <c:v>-25.378208271741812</c:v>
                </c:pt>
                <c:pt idx="880">
                  <c:v>-175.06063127829015</c:v>
                </c:pt>
                <c:pt idx="881">
                  <c:v>213.09454965029533</c:v>
                </c:pt>
                <c:pt idx="882">
                  <c:v>-90.229002991701918</c:v>
                </c:pt>
                <c:pt idx="883">
                  <c:v>-261.0277854322876</c:v>
                </c:pt>
                <c:pt idx="884">
                  <c:v>-197.32201075048204</c:v>
                </c:pt>
                <c:pt idx="885">
                  <c:v>-118.55749291246775</c:v>
                </c:pt>
                <c:pt idx="886">
                  <c:v>-153.42195329068034</c:v>
                </c:pt>
                <c:pt idx="887">
                  <c:v>-121.42897672283658</c:v>
                </c:pt>
                <c:pt idx="888">
                  <c:v>-12.964774445135504</c:v>
                </c:pt>
                <c:pt idx="889">
                  <c:v>86.786648836183247</c:v>
                </c:pt>
                <c:pt idx="890">
                  <c:v>-190.82738522019679</c:v>
                </c:pt>
                <c:pt idx="891">
                  <c:v>-64.514899639543728</c:v>
                </c:pt>
                <c:pt idx="892">
                  <c:v>-150.21266793875833</c:v>
                </c:pt>
                <c:pt idx="893">
                  <c:v>-50.713667777853971</c:v>
                </c:pt>
                <c:pt idx="894">
                  <c:v>-186.54293618460048</c:v>
                </c:pt>
                <c:pt idx="895">
                  <c:v>-92.912165415476466</c:v>
                </c:pt>
                <c:pt idx="896">
                  <c:v>21.085963585299396</c:v>
                </c:pt>
                <c:pt idx="897">
                  <c:v>-304.21172049979009</c:v>
                </c:pt>
                <c:pt idx="898">
                  <c:v>-126.00497571332221</c:v>
                </c:pt>
                <c:pt idx="899">
                  <c:v>-401.3385316381316</c:v>
                </c:pt>
                <c:pt idx="900">
                  <c:v>-223.81027533460838</c:v>
                </c:pt>
                <c:pt idx="901">
                  <c:v>-37.249029737252386</c:v>
                </c:pt>
                <c:pt idx="902">
                  <c:v>-316.64675148711416</c:v>
                </c:pt>
                <c:pt idx="903">
                  <c:v>-460.44015794007151</c:v>
                </c:pt>
                <c:pt idx="904">
                  <c:v>137.95466453516406</c:v>
                </c:pt>
                <c:pt idx="905">
                  <c:v>-114.00867797278823</c:v>
                </c:pt>
                <c:pt idx="906">
                  <c:v>-19.246454472446885</c:v>
                </c:pt>
                <c:pt idx="907">
                  <c:v>-701.13461048744966</c:v>
                </c:pt>
                <c:pt idx="908">
                  <c:v>-190.05027051215757</c:v>
                </c:pt>
                <c:pt idx="909">
                  <c:v>-246.15146126625166</c:v>
                </c:pt>
                <c:pt idx="910">
                  <c:v>117.70833270874778</c:v>
                </c:pt>
                <c:pt idx="911">
                  <c:v>-165.96953023514135</c:v>
                </c:pt>
                <c:pt idx="912">
                  <c:v>-64.606501651026349</c:v>
                </c:pt>
                <c:pt idx="913">
                  <c:v>-390.48304801382358</c:v>
                </c:pt>
                <c:pt idx="914">
                  <c:v>-121.28328786366671</c:v>
                </c:pt>
                <c:pt idx="915">
                  <c:v>-394.77178123941712</c:v>
                </c:pt>
                <c:pt idx="916">
                  <c:v>-438.2298033540369</c:v>
                </c:pt>
                <c:pt idx="917">
                  <c:v>-248.71762757122377</c:v>
                </c:pt>
                <c:pt idx="918">
                  <c:v>-156.37730023762242</c:v>
                </c:pt>
                <c:pt idx="919">
                  <c:v>-313.92530247859133</c:v>
                </c:pt>
                <c:pt idx="920">
                  <c:v>-317.511798904584</c:v>
                </c:pt>
                <c:pt idx="921">
                  <c:v>-68.570057199831012</c:v>
                </c:pt>
                <c:pt idx="922">
                  <c:v>-585.80116038636334</c:v>
                </c:pt>
                <c:pt idx="923">
                  <c:v>-250.72826814724817</c:v>
                </c:pt>
                <c:pt idx="924">
                  <c:v>58.023871258104919</c:v>
                </c:pt>
                <c:pt idx="925">
                  <c:v>-209.15679028100459</c:v>
                </c:pt>
                <c:pt idx="926">
                  <c:v>-132.0188589130579</c:v>
                </c:pt>
                <c:pt idx="927">
                  <c:v>-385.9221880326877</c:v>
                </c:pt>
                <c:pt idx="928">
                  <c:v>-166.88921830153731</c:v>
                </c:pt>
                <c:pt idx="929">
                  <c:v>-276.00785057411406</c:v>
                </c:pt>
                <c:pt idx="930">
                  <c:v>-116.83322557683476</c:v>
                </c:pt>
                <c:pt idx="931">
                  <c:v>-177.05997438792372</c:v>
                </c:pt>
                <c:pt idx="932">
                  <c:v>-122.66037062341309</c:v>
                </c:pt>
                <c:pt idx="933">
                  <c:v>179.6291137007201</c:v>
                </c:pt>
                <c:pt idx="934">
                  <c:v>-198.35243819886836</c:v>
                </c:pt>
                <c:pt idx="935">
                  <c:v>-228.5695671560581</c:v>
                </c:pt>
                <c:pt idx="936">
                  <c:v>-333.75102329011742</c:v>
                </c:pt>
                <c:pt idx="937">
                  <c:v>-336.6187564508424</c:v>
                </c:pt>
                <c:pt idx="938">
                  <c:v>-408.16392804943132</c:v>
                </c:pt>
                <c:pt idx="939">
                  <c:v>-97.187083297378365</c:v>
                </c:pt>
                <c:pt idx="940">
                  <c:v>-297.41899042298701</c:v>
                </c:pt>
                <c:pt idx="941">
                  <c:v>-63.820147922475996</c:v>
                </c:pt>
                <c:pt idx="942">
                  <c:v>-364.05761951915463</c:v>
                </c:pt>
                <c:pt idx="943">
                  <c:v>-88.256397531539392</c:v>
                </c:pt>
                <c:pt idx="944">
                  <c:v>-411.20328650339502</c:v>
                </c:pt>
                <c:pt idx="945">
                  <c:v>-403.95440426978848</c:v>
                </c:pt>
                <c:pt idx="946">
                  <c:v>-173.7203859911051</c:v>
                </c:pt>
                <c:pt idx="947">
                  <c:v>-45.369925809247889</c:v>
                </c:pt>
                <c:pt idx="948">
                  <c:v>-537.4660626721718</c:v>
                </c:pt>
                <c:pt idx="949">
                  <c:v>-2.6489024261177292</c:v>
                </c:pt>
                <c:pt idx="950">
                  <c:v>-560.66405262195917</c:v>
                </c:pt>
                <c:pt idx="951">
                  <c:v>-82.357982515781032</c:v>
                </c:pt>
                <c:pt idx="952">
                  <c:v>-394.26199457298696</c:v>
                </c:pt>
                <c:pt idx="953">
                  <c:v>-210.59191760900171</c:v>
                </c:pt>
                <c:pt idx="954">
                  <c:v>-436.10938362090803</c:v>
                </c:pt>
                <c:pt idx="955">
                  <c:v>-422.51243682457289</c:v>
                </c:pt>
                <c:pt idx="956">
                  <c:v>-346.10156537734144</c:v>
                </c:pt>
                <c:pt idx="957">
                  <c:v>3.5122040660935454</c:v>
                </c:pt>
                <c:pt idx="958">
                  <c:v>-331.01656188251229</c:v>
                </c:pt>
                <c:pt idx="959">
                  <c:v>-219.51825577581428</c:v>
                </c:pt>
                <c:pt idx="960">
                  <c:v>-352.60443856714403</c:v>
                </c:pt>
                <c:pt idx="961">
                  <c:v>279.01165316486959</c:v>
                </c:pt>
                <c:pt idx="962">
                  <c:v>166.84268057389846</c:v>
                </c:pt>
                <c:pt idx="963">
                  <c:v>-277.39228267711582</c:v>
                </c:pt>
                <c:pt idx="964">
                  <c:v>-504.23870809730079</c:v>
                </c:pt>
                <c:pt idx="965">
                  <c:v>-291.90216279444638</c:v>
                </c:pt>
                <c:pt idx="966">
                  <c:v>242.6797251598839</c:v>
                </c:pt>
                <c:pt idx="967">
                  <c:v>-74.213101783458796</c:v>
                </c:pt>
                <c:pt idx="968">
                  <c:v>-536.062979853245</c:v>
                </c:pt>
                <c:pt idx="969">
                  <c:v>-436.6784995257301</c:v>
                </c:pt>
                <c:pt idx="970">
                  <c:v>-260.80119627502876</c:v>
                </c:pt>
                <c:pt idx="971">
                  <c:v>-88.224556552912759</c:v>
                </c:pt>
                <c:pt idx="972">
                  <c:v>-391.12739799198664</c:v>
                </c:pt>
                <c:pt idx="973">
                  <c:v>-392.9246027633593</c:v>
                </c:pt>
                <c:pt idx="974">
                  <c:v>-102.61200708281444</c:v>
                </c:pt>
                <c:pt idx="975">
                  <c:v>-341.16241195491671</c:v>
                </c:pt>
                <c:pt idx="976">
                  <c:v>298.60070704666043</c:v>
                </c:pt>
                <c:pt idx="977">
                  <c:v>-76.088599631087732</c:v>
                </c:pt>
                <c:pt idx="978">
                  <c:v>-408.24311909743358</c:v>
                </c:pt>
                <c:pt idx="979">
                  <c:v>118.62288054464915</c:v>
                </c:pt>
                <c:pt idx="980">
                  <c:v>-99.256687827400356</c:v>
                </c:pt>
                <c:pt idx="981">
                  <c:v>-155.72977217480491</c:v>
                </c:pt>
                <c:pt idx="982">
                  <c:v>-432.75765608230222</c:v>
                </c:pt>
                <c:pt idx="983">
                  <c:v>-1.6455697705441708</c:v>
                </c:pt>
                <c:pt idx="984">
                  <c:v>-276.71537831136254</c:v>
                </c:pt>
                <c:pt idx="985">
                  <c:v>-200.47518830319785</c:v>
                </c:pt>
                <c:pt idx="986">
                  <c:v>-156.30877505500575</c:v>
                </c:pt>
                <c:pt idx="987">
                  <c:v>-196.4027608553514</c:v>
                </c:pt>
                <c:pt idx="988">
                  <c:v>-420.68443552241456</c:v>
                </c:pt>
                <c:pt idx="989">
                  <c:v>-190.52627942078868</c:v>
                </c:pt>
                <c:pt idx="990">
                  <c:v>-243.90304354512421</c:v>
                </c:pt>
                <c:pt idx="991">
                  <c:v>-407.74211036093959</c:v>
                </c:pt>
                <c:pt idx="992">
                  <c:v>-264.67234916335065</c:v>
                </c:pt>
                <c:pt idx="993">
                  <c:v>-171.77862994078788</c:v>
                </c:pt>
                <c:pt idx="994">
                  <c:v>164.63016425115222</c:v>
                </c:pt>
                <c:pt idx="995">
                  <c:v>150.03808525576869</c:v>
                </c:pt>
                <c:pt idx="996">
                  <c:v>-160.46479575538262</c:v>
                </c:pt>
                <c:pt idx="997">
                  <c:v>-36.688652887423586</c:v>
                </c:pt>
                <c:pt idx="998">
                  <c:v>-216.86943163069566</c:v>
                </c:pt>
                <c:pt idx="999">
                  <c:v>-192.09135068503019</c:v>
                </c:pt>
                <c:pt idx="1000">
                  <c:v>-177.25167115759564</c:v>
                </c:pt>
                <c:pt idx="1001">
                  <c:v>-231.32895772873246</c:v>
                </c:pt>
                <c:pt idx="1002">
                  <c:v>-572.05471268312647</c:v>
                </c:pt>
                <c:pt idx="1003">
                  <c:v>-225.8928140090585</c:v>
                </c:pt>
                <c:pt idx="1004">
                  <c:v>302.44266775373353</c:v>
                </c:pt>
                <c:pt idx="1005">
                  <c:v>114.89846245636846</c:v>
                </c:pt>
                <c:pt idx="1006">
                  <c:v>9.8581106437560493</c:v>
                </c:pt>
                <c:pt idx="1007">
                  <c:v>-533.5605551083072</c:v>
                </c:pt>
                <c:pt idx="1008">
                  <c:v>-276.27705229715673</c:v>
                </c:pt>
                <c:pt idx="1009">
                  <c:v>-278.32807427408903</c:v>
                </c:pt>
                <c:pt idx="1010">
                  <c:v>-404.19454568470951</c:v>
                </c:pt>
                <c:pt idx="1011">
                  <c:v>-315.23896999287194</c:v>
                </c:pt>
                <c:pt idx="1012">
                  <c:v>-255.81549204946219</c:v>
                </c:pt>
                <c:pt idx="1013">
                  <c:v>265.95511257994451</c:v>
                </c:pt>
                <c:pt idx="1014">
                  <c:v>-241.26363753280691</c:v>
                </c:pt>
                <c:pt idx="1015">
                  <c:v>-435.06297165939935</c:v>
                </c:pt>
                <c:pt idx="1016">
                  <c:v>-94.452630592384139</c:v>
                </c:pt>
                <c:pt idx="1017">
                  <c:v>-200.47926120155489</c:v>
                </c:pt>
                <c:pt idx="1018">
                  <c:v>-50.291185351593754</c:v>
                </c:pt>
                <c:pt idx="1019">
                  <c:v>-645.66651947500611</c:v>
                </c:pt>
                <c:pt idx="1020">
                  <c:v>-385.44923556592346</c:v>
                </c:pt>
                <c:pt idx="1021">
                  <c:v>-323.96046137117423</c:v>
                </c:pt>
                <c:pt idx="1022">
                  <c:v>-254.23422716323614</c:v>
                </c:pt>
                <c:pt idx="1023">
                  <c:v>45.83883913994498</c:v>
                </c:pt>
                <c:pt idx="1024">
                  <c:v>-442.10099282870232</c:v>
                </c:pt>
                <c:pt idx="1025">
                  <c:v>-1.7469718700759813</c:v>
                </c:pt>
                <c:pt idx="1026">
                  <c:v>-220.47573725761481</c:v>
                </c:pt>
                <c:pt idx="1027">
                  <c:v>-177.89269700880391</c:v>
                </c:pt>
                <c:pt idx="1028">
                  <c:v>-287.8080901522215</c:v>
                </c:pt>
                <c:pt idx="1029">
                  <c:v>-414.76480779107436</c:v>
                </c:pt>
                <c:pt idx="1030">
                  <c:v>-205.59259034164415</c:v>
                </c:pt>
                <c:pt idx="1031">
                  <c:v>-249.23139269517111</c:v>
                </c:pt>
                <c:pt idx="1032">
                  <c:v>-227.05224444497719</c:v>
                </c:pt>
                <c:pt idx="1033">
                  <c:v>-347.02466856660942</c:v>
                </c:pt>
                <c:pt idx="1034">
                  <c:v>-225.85235612534757</c:v>
                </c:pt>
                <c:pt idx="1035">
                  <c:v>-169.06205791082618</c:v>
                </c:pt>
                <c:pt idx="1036">
                  <c:v>-165.15623412858849</c:v>
                </c:pt>
                <c:pt idx="1037">
                  <c:v>-23.907343044215622</c:v>
                </c:pt>
                <c:pt idx="1038">
                  <c:v>-332.0058601467382</c:v>
                </c:pt>
                <c:pt idx="1039">
                  <c:v>-89.536230129808587</c:v>
                </c:pt>
                <c:pt idx="1040">
                  <c:v>238.36833086743462</c:v>
                </c:pt>
                <c:pt idx="1041">
                  <c:v>-371.28254998582406</c:v>
                </c:pt>
                <c:pt idx="1042">
                  <c:v>-6.7756977264620559</c:v>
                </c:pt>
                <c:pt idx="1043">
                  <c:v>128.78722511889453</c:v>
                </c:pt>
                <c:pt idx="1044">
                  <c:v>-155.36117906973226</c:v>
                </c:pt>
                <c:pt idx="1045">
                  <c:v>-29.127752235084472</c:v>
                </c:pt>
                <c:pt idx="1046">
                  <c:v>103.71412911712952</c:v>
                </c:pt>
                <c:pt idx="1047">
                  <c:v>-127.50862740557392</c:v>
                </c:pt>
                <c:pt idx="1048">
                  <c:v>-94.021279353644786</c:v>
                </c:pt>
                <c:pt idx="1049">
                  <c:v>-666.22825013027341</c:v>
                </c:pt>
                <c:pt idx="1050">
                  <c:v>-35.997559290288564</c:v>
                </c:pt>
                <c:pt idx="1051">
                  <c:v>-140.21673575135543</c:v>
                </c:pt>
                <c:pt idx="1052">
                  <c:v>-331.51798749895931</c:v>
                </c:pt>
                <c:pt idx="1053">
                  <c:v>-323.89058724127653</c:v>
                </c:pt>
                <c:pt idx="1054">
                  <c:v>31.002289488850693</c:v>
                </c:pt>
                <c:pt idx="1055">
                  <c:v>-250.44138605337855</c:v>
                </c:pt>
                <c:pt idx="1056">
                  <c:v>-751.76121465154711</c:v>
                </c:pt>
                <c:pt idx="1057">
                  <c:v>-316.82077535458541</c:v>
                </c:pt>
                <c:pt idx="1058">
                  <c:v>-52.344287731917973</c:v>
                </c:pt>
                <c:pt idx="1059">
                  <c:v>-35.817211212386951</c:v>
                </c:pt>
                <c:pt idx="1060">
                  <c:v>-444.30622807499901</c:v>
                </c:pt>
                <c:pt idx="1061">
                  <c:v>-463.43519368993589</c:v>
                </c:pt>
                <c:pt idx="1062">
                  <c:v>-144.63469486519114</c:v>
                </c:pt>
                <c:pt idx="1063">
                  <c:v>-270.99233742120168</c:v>
                </c:pt>
                <c:pt idx="1064">
                  <c:v>-240.80339241758543</c:v>
                </c:pt>
                <c:pt idx="1065">
                  <c:v>-271.20948404914827</c:v>
                </c:pt>
                <c:pt idx="1066">
                  <c:v>-135.41846300757635</c:v>
                </c:pt>
                <c:pt idx="1067">
                  <c:v>91.396714301516795</c:v>
                </c:pt>
                <c:pt idx="1068">
                  <c:v>-86.666378364821981</c:v>
                </c:pt>
                <c:pt idx="1069">
                  <c:v>-134.83411278462012</c:v>
                </c:pt>
                <c:pt idx="1070">
                  <c:v>-122.73225694347946</c:v>
                </c:pt>
                <c:pt idx="1071">
                  <c:v>-391.35541362994746</c:v>
                </c:pt>
                <c:pt idx="1072">
                  <c:v>231.48877134812665</c:v>
                </c:pt>
                <c:pt idx="1073">
                  <c:v>39.955190277955637</c:v>
                </c:pt>
                <c:pt idx="1074">
                  <c:v>-326.15681875517214</c:v>
                </c:pt>
                <c:pt idx="1075">
                  <c:v>-350.08644425388923</c:v>
                </c:pt>
                <c:pt idx="1076">
                  <c:v>-350.52567066360916</c:v>
                </c:pt>
                <c:pt idx="1077">
                  <c:v>-179.2817955900278</c:v>
                </c:pt>
                <c:pt idx="1078">
                  <c:v>-164.12119580435706</c:v>
                </c:pt>
                <c:pt idx="1079">
                  <c:v>-186.58848985629663</c:v>
                </c:pt>
                <c:pt idx="1080">
                  <c:v>-366.35242383026139</c:v>
                </c:pt>
                <c:pt idx="1081">
                  <c:v>-275.1992306061955</c:v>
                </c:pt>
                <c:pt idx="1082">
                  <c:v>-557.92697137661889</c:v>
                </c:pt>
                <c:pt idx="1083">
                  <c:v>-470.37784544488329</c:v>
                </c:pt>
                <c:pt idx="1084">
                  <c:v>-653.17204116865469</c:v>
                </c:pt>
                <c:pt idx="1085">
                  <c:v>-242.13390031788549</c:v>
                </c:pt>
                <c:pt idx="1086">
                  <c:v>-157.53565271330535</c:v>
                </c:pt>
                <c:pt idx="1087">
                  <c:v>-92.61948024883668</c:v>
                </c:pt>
                <c:pt idx="1088">
                  <c:v>-236.97994593242061</c:v>
                </c:pt>
                <c:pt idx="1089">
                  <c:v>-51.871439329173143</c:v>
                </c:pt>
                <c:pt idx="1090">
                  <c:v>-511.18207608914224</c:v>
                </c:pt>
                <c:pt idx="1091">
                  <c:v>-436.56008939884987</c:v>
                </c:pt>
                <c:pt idx="1092">
                  <c:v>-178.56830612522174</c:v>
                </c:pt>
                <c:pt idx="1093">
                  <c:v>-283.85036470682979</c:v>
                </c:pt>
                <c:pt idx="1094">
                  <c:v>-523.5114815938482</c:v>
                </c:pt>
                <c:pt idx="1095">
                  <c:v>-318.13017003226906</c:v>
                </c:pt>
                <c:pt idx="1096">
                  <c:v>-143.19737258056881</c:v>
                </c:pt>
                <c:pt idx="1097">
                  <c:v>22.463363453118177</c:v>
                </c:pt>
                <c:pt idx="1098">
                  <c:v>-140.04791449699724</c:v>
                </c:pt>
                <c:pt idx="1099">
                  <c:v>-226.77837381378924</c:v>
                </c:pt>
                <c:pt idx="1100">
                  <c:v>-375.06849510138602</c:v>
                </c:pt>
                <c:pt idx="1101">
                  <c:v>-125.67003261014969</c:v>
                </c:pt>
                <c:pt idx="1102">
                  <c:v>-410.90862477419182</c:v>
                </c:pt>
                <c:pt idx="1103">
                  <c:v>-175.70766214079418</c:v>
                </c:pt>
                <c:pt idx="1104">
                  <c:v>143.27031268732753</c:v>
                </c:pt>
                <c:pt idx="1105">
                  <c:v>-222.4033501010382</c:v>
                </c:pt>
                <c:pt idx="1106">
                  <c:v>58.696360166758382</c:v>
                </c:pt>
                <c:pt idx="1107">
                  <c:v>-91.688439582782564</c:v>
                </c:pt>
                <c:pt idx="1108">
                  <c:v>-696.99416696055732</c:v>
                </c:pt>
                <c:pt idx="1109">
                  <c:v>-70.017713591330903</c:v>
                </c:pt>
                <c:pt idx="1110">
                  <c:v>141.736875526186</c:v>
                </c:pt>
                <c:pt idx="1111">
                  <c:v>-43.785633364496221</c:v>
                </c:pt>
                <c:pt idx="1112">
                  <c:v>2.871051970487656</c:v>
                </c:pt>
                <c:pt idx="1113">
                  <c:v>-529.43878771453376</c:v>
                </c:pt>
                <c:pt idx="1114">
                  <c:v>-313.37709939548677</c:v>
                </c:pt>
                <c:pt idx="1115">
                  <c:v>-162.11222939398874</c:v>
                </c:pt>
                <c:pt idx="1116">
                  <c:v>185.38317843848904</c:v>
                </c:pt>
                <c:pt idx="1117">
                  <c:v>-402.899905430682</c:v>
                </c:pt>
                <c:pt idx="1118">
                  <c:v>-9.656754152141275</c:v>
                </c:pt>
                <c:pt idx="1119">
                  <c:v>-272.98494493933958</c:v>
                </c:pt>
                <c:pt idx="1120">
                  <c:v>-565.39038213918207</c:v>
                </c:pt>
                <c:pt idx="1121">
                  <c:v>-138.43862618793946</c:v>
                </c:pt>
                <c:pt idx="1122">
                  <c:v>-89.303285238597823</c:v>
                </c:pt>
                <c:pt idx="1123">
                  <c:v>-440.22442732352397</c:v>
                </c:pt>
                <c:pt idx="1124">
                  <c:v>-325.27778081946894</c:v>
                </c:pt>
                <c:pt idx="1125">
                  <c:v>-205.2001819868691</c:v>
                </c:pt>
                <c:pt idx="1126">
                  <c:v>-194.96804386942813</c:v>
                </c:pt>
                <c:pt idx="1127">
                  <c:v>-134.32879918807595</c:v>
                </c:pt>
                <c:pt idx="1128">
                  <c:v>-506.45021605702794</c:v>
                </c:pt>
                <c:pt idx="1129">
                  <c:v>-159.03641179556087</c:v>
                </c:pt>
                <c:pt idx="1130">
                  <c:v>-398.84266088795835</c:v>
                </c:pt>
                <c:pt idx="1131">
                  <c:v>-429.29349903979704</c:v>
                </c:pt>
                <c:pt idx="1132">
                  <c:v>-632.24419658270961</c:v>
                </c:pt>
                <c:pt idx="1133">
                  <c:v>-104.26195095222005</c:v>
                </c:pt>
                <c:pt idx="1134">
                  <c:v>-517.05560150346548</c:v>
                </c:pt>
                <c:pt idx="1135">
                  <c:v>-823.60642264458693</c:v>
                </c:pt>
                <c:pt idx="1136">
                  <c:v>-354.55896910609806</c:v>
                </c:pt>
                <c:pt idx="1137">
                  <c:v>-351.77808196922854</c:v>
                </c:pt>
                <c:pt idx="1138">
                  <c:v>18.792731347497806</c:v>
                </c:pt>
                <c:pt idx="1139">
                  <c:v>-698.76243522482901</c:v>
                </c:pt>
                <c:pt idx="1140">
                  <c:v>148.06579315443554</c:v>
                </c:pt>
                <c:pt idx="1141">
                  <c:v>-332.50363715438061</c:v>
                </c:pt>
                <c:pt idx="1142">
                  <c:v>32.36362705731068</c:v>
                </c:pt>
                <c:pt idx="1143">
                  <c:v>-627.26854397798718</c:v>
                </c:pt>
                <c:pt idx="1144">
                  <c:v>-824.60678731276278</c:v>
                </c:pt>
                <c:pt idx="1145">
                  <c:v>-225.80055865864182</c:v>
                </c:pt>
                <c:pt idx="1146">
                  <c:v>-203.68194431355607</c:v>
                </c:pt>
                <c:pt idx="1147">
                  <c:v>-33.439022245283695</c:v>
                </c:pt>
                <c:pt idx="1148">
                  <c:v>-362.93687227175889</c:v>
                </c:pt>
                <c:pt idx="1149">
                  <c:v>77.006963819123598</c:v>
                </c:pt>
                <c:pt idx="1150">
                  <c:v>-503.93750248923482</c:v>
                </c:pt>
                <c:pt idx="1151">
                  <c:v>-233.50654337450192</c:v>
                </c:pt>
                <c:pt idx="1152">
                  <c:v>-209.29338834976522</c:v>
                </c:pt>
                <c:pt idx="1153">
                  <c:v>-332.34481574417259</c:v>
                </c:pt>
                <c:pt idx="1154">
                  <c:v>552.72199873388467</c:v>
                </c:pt>
                <c:pt idx="1155">
                  <c:v>-289.30699360734081</c:v>
                </c:pt>
                <c:pt idx="1156">
                  <c:v>-148.84665716950769</c:v>
                </c:pt>
                <c:pt idx="1157">
                  <c:v>17.495115591804279</c:v>
                </c:pt>
                <c:pt idx="1158">
                  <c:v>-4.9836385961031056</c:v>
                </c:pt>
                <c:pt idx="1159">
                  <c:v>-332.69316127885685</c:v>
                </c:pt>
                <c:pt idx="1160">
                  <c:v>-269.57705766716595</c:v>
                </c:pt>
                <c:pt idx="1161">
                  <c:v>477.73185261099309</c:v>
                </c:pt>
                <c:pt idx="1162">
                  <c:v>-420.36821461526415</c:v>
                </c:pt>
                <c:pt idx="1163">
                  <c:v>-416.43080280257391</c:v>
                </c:pt>
                <c:pt idx="1164">
                  <c:v>-323.46756361598773</c:v>
                </c:pt>
                <c:pt idx="1165">
                  <c:v>-677.64405879002913</c:v>
                </c:pt>
                <c:pt idx="1166">
                  <c:v>-172.58594006872175</c:v>
                </c:pt>
                <c:pt idx="1167">
                  <c:v>-621.57990563339172</c:v>
                </c:pt>
                <c:pt idx="1168">
                  <c:v>-238.62180143359012</c:v>
                </c:pt>
                <c:pt idx="1169">
                  <c:v>-82.747269016704308</c:v>
                </c:pt>
                <c:pt idx="1170">
                  <c:v>-123.84193327756452</c:v>
                </c:pt>
                <c:pt idx="1171">
                  <c:v>-85.191151515259321</c:v>
                </c:pt>
                <c:pt idx="1172">
                  <c:v>17.624864469061663</c:v>
                </c:pt>
                <c:pt idx="1173">
                  <c:v>-12.07621467906381</c:v>
                </c:pt>
                <c:pt idx="1174">
                  <c:v>-34.828347268224718</c:v>
                </c:pt>
                <c:pt idx="1175">
                  <c:v>-109.5167358244895</c:v>
                </c:pt>
                <c:pt idx="1176">
                  <c:v>-17.473061694294131</c:v>
                </c:pt>
                <c:pt idx="1177">
                  <c:v>-340.61604572691056</c:v>
                </c:pt>
                <c:pt idx="1178">
                  <c:v>-431.86574939946246</c:v>
                </c:pt>
                <c:pt idx="1179">
                  <c:v>-102.67594978310842</c:v>
                </c:pt>
                <c:pt idx="1180">
                  <c:v>-131.34461485845628</c:v>
                </c:pt>
                <c:pt idx="1181">
                  <c:v>-11.422686768278368</c:v>
                </c:pt>
                <c:pt idx="1182">
                  <c:v>-227.11198576085724</c:v>
                </c:pt>
                <c:pt idx="1183">
                  <c:v>-123.27789076204397</c:v>
                </c:pt>
                <c:pt idx="1184">
                  <c:v>13.066138354344616</c:v>
                </c:pt>
                <c:pt idx="1185">
                  <c:v>-1358.053602252804</c:v>
                </c:pt>
                <c:pt idx="1186">
                  <c:v>-330.07003845462356</c:v>
                </c:pt>
                <c:pt idx="1187">
                  <c:v>126.89419008991354</c:v>
                </c:pt>
                <c:pt idx="1188">
                  <c:v>-470.47024025519227</c:v>
                </c:pt>
                <c:pt idx="1189">
                  <c:v>-310.98292702927449</c:v>
                </c:pt>
                <c:pt idx="1190">
                  <c:v>-193.63290952497289</c:v>
                </c:pt>
                <c:pt idx="1191">
                  <c:v>-437.83108226966533</c:v>
                </c:pt>
                <c:pt idx="1192">
                  <c:v>-126.03758944484002</c:v>
                </c:pt>
                <c:pt idx="1193">
                  <c:v>-65.111891358473144</c:v>
                </c:pt>
                <c:pt idx="1194">
                  <c:v>-344.09333781862904</c:v>
                </c:pt>
                <c:pt idx="1195">
                  <c:v>-182.60636866808409</c:v>
                </c:pt>
                <c:pt idx="1196">
                  <c:v>-343.72893477504874</c:v>
                </c:pt>
                <c:pt idx="1197">
                  <c:v>-318.97356669921692</c:v>
                </c:pt>
                <c:pt idx="1198">
                  <c:v>-252.02348193356738</c:v>
                </c:pt>
                <c:pt idx="1199">
                  <c:v>-104.14694474833368</c:v>
                </c:pt>
                <c:pt idx="1200">
                  <c:v>-43.94830409827216</c:v>
                </c:pt>
                <c:pt idx="1201">
                  <c:v>-491.60540184491998</c:v>
                </c:pt>
                <c:pt idx="1202">
                  <c:v>-173.87455961909768</c:v>
                </c:pt>
                <c:pt idx="1203">
                  <c:v>-512.66425851361487</c:v>
                </c:pt>
                <c:pt idx="1204">
                  <c:v>-227.42462192832625</c:v>
                </c:pt>
                <c:pt idx="1205">
                  <c:v>-191.51131592425372</c:v>
                </c:pt>
                <c:pt idx="1206">
                  <c:v>-322.55161396764646</c:v>
                </c:pt>
                <c:pt idx="1207">
                  <c:v>-684.15997785284469</c:v>
                </c:pt>
                <c:pt idx="1208">
                  <c:v>-1300.8168315435387</c:v>
                </c:pt>
                <c:pt idx="1209">
                  <c:v>39.657614432522792</c:v>
                </c:pt>
                <c:pt idx="1210">
                  <c:v>-532.78051287543065</c:v>
                </c:pt>
                <c:pt idx="1211">
                  <c:v>-395.26785617348935</c:v>
                </c:pt>
                <c:pt idx="1212">
                  <c:v>-8.9739905435265541</c:v>
                </c:pt>
                <c:pt idx="1213">
                  <c:v>273.0486038488794</c:v>
                </c:pt>
                <c:pt idx="1214">
                  <c:v>-75.443062517498447</c:v>
                </c:pt>
                <c:pt idx="1215">
                  <c:v>314.89342380000392</c:v>
                </c:pt>
                <c:pt idx="1216">
                  <c:v>-773.81968408976115</c:v>
                </c:pt>
                <c:pt idx="1217">
                  <c:v>-508.74405989868228</c:v>
                </c:pt>
                <c:pt idx="1218">
                  <c:v>-131.33377063761168</c:v>
                </c:pt>
                <c:pt idx="1219">
                  <c:v>-89.984306812883119</c:v>
                </c:pt>
                <c:pt idx="1220">
                  <c:v>-222.37274858287617</c:v>
                </c:pt>
                <c:pt idx="1221">
                  <c:v>-53.542169976010541</c:v>
                </c:pt>
                <c:pt idx="1222">
                  <c:v>-530.03692844719569</c:v>
                </c:pt>
                <c:pt idx="1223">
                  <c:v>-49.466780879971907</c:v>
                </c:pt>
                <c:pt idx="1224">
                  <c:v>-375.40576108117375</c:v>
                </c:pt>
                <c:pt idx="1225">
                  <c:v>-580.71426257592907</c:v>
                </c:pt>
                <c:pt idx="1226">
                  <c:v>114.28711911860512</c:v>
                </c:pt>
                <c:pt idx="1227">
                  <c:v>-8.2239922013596924</c:v>
                </c:pt>
                <c:pt idx="1228">
                  <c:v>-401.7395741297637</c:v>
                </c:pt>
                <c:pt idx="1229">
                  <c:v>-341.95608501750564</c:v>
                </c:pt>
                <c:pt idx="1230">
                  <c:v>-650.9610535658494</c:v>
                </c:pt>
                <c:pt idx="1231">
                  <c:v>-205.45086008748484</c:v>
                </c:pt>
                <c:pt idx="1232">
                  <c:v>-162.18147973350926</c:v>
                </c:pt>
                <c:pt idx="1233">
                  <c:v>-172.07044465698027</c:v>
                </c:pt>
                <c:pt idx="1234">
                  <c:v>-405.29276076666645</c:v>
                </c:pt>
                <c:pt idx="1235">
                  <c:v>-0.54427714290142148</c:v>
                </c:pt>
                <c:pt idx="1236">
                  <c:v>63.80122130817341</c:v>
                </c:pt>
                <c:pt idx="1237">
                  <c:v>-352.26545415695404</c:v>
                </c:pt>
                <c:pt idx="1238">
                  <c:v>-1649.3680160204856</c:v>
                </c:pt>
                <c:pt idx="1239">
                  <c:v>-190.91434872677786</c:v>
                </c:pt>
                <c:pt idx="1240">
                  <c:v>29.804095587722713</c:v>
                </c:pt>
                <c:pt idx="1241">
                  <c:v>-139.95870228811361</c:v>
                </c:pt>
                <c:pt idx="1242">
                  <c:v>55.57946749600319</c:v>
                </c:pt>
                <c:pt idx="1243">
                  <c:v>104.07971550530601</c:v>
                </c:pt>
                <c:pt idx="1244">
                  <c:v>-140.66107295637653</c:v>
                </c:pt>
                <c:pt idx="1245">
                  <c:v>-384.68444753404356</c:v>
                </c:pt>
                <c:pt idx="1246">
                  <c:v>51.901034738822034</c:v>
                </c:pt>
                <c:pt idx="1247">
                  <c:v>-474.31682445099318</c:v>
                </c:pt>
                <c:pt idx="1248">
                  <c:v>-266.90405144494525</c:v>
                </c:pt>
                <c:pt idx="1249">
                  <c:v>-116.77706122629087</c:v>
                </c:pt>
                <c:pt idx="1250">
                  <c:v>-144.44029252972939</c:v>
                </c:pt>
                <c:pt idx="1251">
                  <c:v>78.839324153521488</c:v>
                </c:pt>
                <c:pt idx="1252">
                  <c:v>28.585238704526319</c:v>
                </c:pt>
                <c:pt idx="1253">
                  <c:v>-57.5408957045791</c:v>
                </c:pt>
                <c:pt idx="1254">
                  <c:v>-744.63148005658013</c:v>
                </c:pt>
                <c:pt idx="1255">
                  <c:v>-216.98043388119021</c:v>
                </c:pt>
                <c:pt idx="1256">
                  <c:v>-419.95284319492009</c:v>
                </c:pt>
                <c:pt idx="1257">
                  <c:v>-253.0058134386523</c:v>
                </c:pt>
                <c:pt idx="1258">
                  <c:v>-83.780186287462868</c:v>
                </c:pt>
                <c:pt idx="1259">
                  <c:v>-324.37182686113499</c:v>
                </c:pt>
                <c:pt idx="1260">
                  <c:v>-278.51895924382586</c:v>
                </c:pt>
                <c:pt idx="1261">
                  <c:v>-519.22813816413975</c:v>
                </c:pt>
                <c:pt idx="1262">
                  <c:v>-36.732630965251133</c:v>
                </c:pt>
                <c:pt idx="1263">
                  <c:v>-238.91613653257502</c:v>
                </c:pt>
                <c:pt idx="1264">
                  <c:v>117.67119333386188</c:v>
                </c:pt>
                <c:pt idx="1265">
                  <c:v>-247.97274152179796</c:v>
                </c:pt>
                <c:pt idx="1266">
                  <c:v>43.471807579673339</c:v>
                </c:pt>
                <c:pt idx="1267">
                  <c:v>-299.14384289501442</c:v>
                </c:pt>
                <c:pt idx="1268">
                  <c:v>366.1398582950269</c:v>
                </c:pt>
                <c:pt idx="1269">
                  <c:v>-301.30661384350867</c:v>
                </c:pt>
                <c:pt idx="1270">
                  <c:v>-417.72403271637904</c:v>
                </c:pt>
                <c:pt idx="1271">
                  <c:v>-301.41450109680625</c:v>
                </c:pt>
                <c:pt idx="1272">
                  <c:v>-351.79676471022685</c:v>
                </c:pt>
                <c:pt idx="1273">
                  <c:v>-221.87117474177433</c:v>
                </c:pt>
                <c:pt idx="1274">
                  <c:v>76.713850917086688</c:v>
                </c:pt>
                <c:pt idx="1275">
                  <c:v>-104.20015512835403</c:v>
                </c:pt>
                <c:pt idx="1276">
                  <c:v>102.42264437765186</c:v>
                </c:pt>
                <c:pt idx="1277">
                  <c:v>-234.05867590228343</c:v>
                </c:pt>
                <c:pt idx="1278">
                  <c:v>-4.1575744420475758</c:v>
                </c:pt>
                <c:pt idx="1279">
                  <c:v>-218.12833104469701</c:v>
                </c:pt>
                <c:pt idx="1280">
                  <c:v>-457.05126106058788</c:v>
                </c:pt>
                <c:pt idx="1281">
                  <c:v>-173.74018886071872</c:v>
                </c:pt>
                <c:pt idx="1282">
                  <c:v>-164.93008931729418</c:v>
                </c:pt>
                <c:pt idx="1283">
                  <c:v>-393.51310497023212</c:v>
                </c:pt>
                <c:pt idx="1284">
                  <c:v>-319.05769031455543</c:v>
                </c:pt>
                <c:pt idx="1285">
                  <c:v>209.54865172280392</c:v>
                </c:pt>
                <c:pt idx="1286">
                  <c:v>-151.69829145413917</c:v>
                </c:pt>
                <c:pt idx="1287">
                  <c:v>-896.33448585055169</c:v>
                </c:pt>
                <c:pt idx="1288">
                  <c:v>-333.8421575632189</c:v>
                </c:pt>
                <c:pt idx="1289">
                  <c:v>-7.197459617453319</c:v>
                </c:pt>
                <c:pt idx="1290">
                  <c:v>-373.32887202687016</c:v>
                </c:pt>
                <c:pt idx="1291">
                  <c:v>-296.67796261580895</c:v>
                </c:pt>
                <c:pt idx="1292">
                  <c:v>-4.2867890291485082</c:v>
                </c:pt>
                <c:pt idx="1293">
                  <c:v>-343.99886999934444</c:v>
                </c:pt>
                <c:pt idx="1294">
                  <c:v>-61.5241962819523</c:v>
                </c:pt>
                <c:pt idx="1295">
                  <c:v>-397.61962593596274</c:v>
                </c:pt>
                <c:pt idx="1296">
                  <c:v>-263.79232264383057</c:v>
                </c:pt>
                <c:pt idx="1297">
                  <c:v>-736.79819553535924</c:v>
                </c:pt>
                <c:pt idx="1298">
                  <c:v>-89.282235245201491</c:v>
                </c:pt>
                <c:pt idx="1299">
                  <c:v>-92.640994958541683</c:v>
                </c:pt>
                <c:pt idx="1300">
                  <c:v>-310.37632061939132</c:v>
                </c:pt>
                <c:pt idx="1301">
                  <c:v>-556.15442090254294</c:v>
                </c:pt>
                <c:pt idx="1302">
                  <c:v>-267.20203961546724</c:v>
                </c:pt>
                <c:pt idx="1303">
                  <c:v>-723.1688826749031</c:v>
                </c:pt>
                <c:pt idx="1304">
                  <c:v>-603.89915574923339</c:v>
                </c:pt>
                <c:pt idx="1305">
                  <c:v>-43.343105508283202</c:v>
                </c:pt>
                <c:pt idx="1306">
                  <c:v>-384.17795428477694</c:v>
                </c:pt>
                <c:pt idx="1307">
                  <c:v>-166.2927459928884</c:v>
                </c:pt>
                <c:pt idx="1308">
                  <c:v>-585.84884695256551</c:v>
                </c:pt>
                <c:pt idx="1309">
                  <c:v>-118.43458705430089</c:v>
                </c:pt>
                <c:pt idx="1310">
                  <c:v>-236.45802842704012</c:v>
                </c:pt>
                <c:pt idx="1311">
                  <c:v>-281.29588136246031</c:v>
                </c:pt>
                <c:pt idx="1312">
                  <c:v>-367.08506976022204</c:v>
                </c:pt>
                <c:pt idx="1313">
                  <c:v>-401.72677865114446</c:v>
                </c:pt>
                <c:pt idx="1314">
                  <c:v>-323.47198055583698</c:v>
                </c:pt>
                <c:pt idx="1315">
                  <c:v>-273.25343782750343</c:v>
                </c:pt>
                <c:pt idx="1316">
                  <c:v>29.418755255221242</c:v>
                </c:pt>
                <c:pt idx="1317">
                  <c:v>-124.4670273336535</c:v>
                </c:pt>
                <c:pt idx="1318">
                  <c:v>-98.366724223611641</c:v>
                </c:pt>
                <c:pt idx="1319">
                  <c:v>-493.75337221094333</c:v>
                </c:pt>
                <c:pt idx="1320">
                  <c:v>-103.24084155439323</c:v>
                </c:pt>
                <c:pt idx="1321">
                  <c:v>-312.33582972674304</c:v>
                </c:pt>
                <c:pt idx="1322">
                  <c:v>-308.28373093124242</c:v>
                </c:pt>
                <c:pt idx="1323">
                  <c:v>-318.59214886135527</c:v>
                </c:pt>
                <c:pt idx="1324">
                  <c:v>-226.6377448920091</c:v>
                </c:pt>
                <c:pt idx="1325">
                  <c:v>300.70652455960203</c:v>
                </c:pt>
                <c:pt idx="1326">
                  <c:v>-78.702625803604064</c:v>
                </c:pt>
                <c:pt idx="1327">
                  <c:v>-7.1881441613314792</c:v>
                </c:pt>
                <c:pt idx="1328">
                  <c:v>-331.18499467520678</c:v>
                </c:pt>
                <c:pt idx="1329">
                  <c:v>-69.648006038481583</c:v>
                </c:pt>
                <c:pt idx="1330">
                  <c:v>-217.24635807598014</c:v>
                </c:pt>
                <c:pt idx="1331">
                  <c:v>-322.42736363615109</c:v>
                </c:pt>
                <c:pt idx="1332">
                  <c:v>111.92303566161189</c:v>
                </c:pt>
                <c:pt idx="1333">
                  <c:v>-246.53166626106821</c:v>
                </c:pt>
                <c:pt idx="1334">
                  <c:v>-410.25487152686344</c:v>
                </c:pt>
                <c:pt idx="1335">
                  <c:v>-630.41271466796456</c:v>
                </c:pt>
                <c:pt idx="1336">
                  <c:v>-329.53027891470538</c:v>
                </c:pt>
                <c:pt idx="1337">
                  <c:v>191.79222540475803</c:v>
                </c:pt>
                <c:pt idx="1338">
                  <c:v>-274.97673022891604</c:v>
                </c:pt>
                <c:pt idx="1339">
                  <c:v>-635.17517125504469</c:v>
                </c:pt>
                <c:pt idx="1340">
                  <c:v>-286.5836017347371</c:v>
                </c:pt>
                <c:pt idx="1341">
                  <c:v>-140.45448334909383</c:v>
                </c:pt>
                <c:pt idx="1342">
                  <c:v>-92.775200479684713</c:v>
                </c:pt>
                <c:pt idx="1343">
                  <c:v>-54.33479674775549</c:v>
                </c:pt>
                <c:pt idx="1344">
                  <c:v>-385.42785873240967</c:v>
                </c:pt>
                <c:pt idx="1345">
                  <c:v>-376.82697020214732</c:v>
                </c:pt>
                <c:pt idx="1346">
                  <c:v>-8.1679938469984563</c:v>
                </c:pt>
                <c:pt idx="1347">
                  <c:v>-228.11941124317281</c:v>
                </c:pt>
                <c:pt idx="1348">
                  <c:v>-77.07871719469324</c:v>
                </c:pt>
                <c:pt idx="1349">
                  <c:v>-298.18475755668766</c:v>
                </c:pt>
                <c:pt idx="1350">
                  <c:v>-372.8650996876122</c:v>
                </c:pt>
                <c:pt idx="1351">
                  <c:v>-121.36704485805546</c:v>
                </c:pt>
                <c:pt idx="1352">
                  <c:v>-281.63517359204661</c:v>
                </c:pt>
                <c:pt idx="1353">
                  <c:v>-389.28039320129341</c:v>
                </c:pt>
                <c:pt idx="1354">
                  <c:v>-118.29453276865337</c:v>
                </c:pt>
                <c:pt idx="1355">
                  <c:v>162.35208908248433</c:v>
                </c:pt>
                <c:pt idx="1356">
                  <c:v>36.124111191967813</c:v>
                </c:pt>
                <c:pt idx="1357">
                  <c:v>-311.41225832130459</c:v>
                </c:pt>
                <c:pt idx="1358">
                  <c:v>-195.58523310980524</c:v>
                </c:pt>
                <c:pt idx="1359">
                  <c:v>-131.45904342351884</c:v>
                </c:pt>
                <c:pt idx="1360">
                  <c:v>25.503149969296032</c:v>
                </c:pt>
                <c:pt idx="1361">
                  <c:v>-354.09694445403778</c:v>
                </c:pt>
                <c:pt idx="1362">
                  <c:v>-86.578491858579696</c:v>
                </c:pt>
                <c:pt idx="1363">
                  <c:v>-12.916633535940264</c:v>
                </c:pt>
                <c:pt idx="1364">
                  <c:v>-235.99753153925928</c:v>
                </c:pt>
                <c:pt idx="1365">
                  <c:v>-109.66458584721283</c:v>
                </c:pt>
                <c:pt idx="1366">
                  <c:v>-283.03304640787496</c:v>
                </c:pt>
                <c:pt idx="1367">
                  <c:v>-187.80170705721696</c:v>
                </c:pt>
                <c:pt idx="1368">
                  <c:v>-278.27010683598132</c:v>
                </c:pt>
                <c:pt idx="1369">
                  <c:v>-148.398430958419</c:v>
                </c:pt>
                <c:pt idx="1370">
                  <c:v>-349.08299226049712</c:v>
                </c:pt>
                <c:pt idx="1371">
                  <c:v>161.79512882649249</c:v>
                </c:pt>
                <c:pt idx="1372">
                  <c:v>-245.82500887667504</c:v>
                </c:pt>
                <c:pt idx="1373">
                  <c:v>246.92610463155927</c:v>
                </c:pt>
                <c:pt idx="1374">
                  <c:v>-32.678251395270081</c:v>
                </c:pt>
                <c:pt idx="1375">
                  <c:v>-177.17610751073767</c:v>
                </c:pt>
                <c:pt idx="1376">
                  <c:v>-13.799905377744778</c:v>
                </c:pt>
                <c:pt idx="1377">
                  <c:v>-251.87263382139406</c:v>
                </c:pt>
                <c:pt idx="1378">
                  <c:v>-300.72856866389657</c:v>
                </c:pt>
                <c:pt idx="1379">
                  <c:v>-272.38291443337476</c:v>
                </c:pt>
                <c:pt idx="1380">
                  <c:v>-490.08470502407505</c:v>
                </c:pt>
                <c:pt idx="1381">
                  <c:v>-172.80728191281401</c:v>
                </c:pt>
                <c:pt idx="1382">
                  <c:v>247.60420027744965</c:v>
                </c:pt>
                <c:pt idx="1383">
                  <c:v>-269.41441256655014</c:v>
                </c:pt>
                <c:pt idx="1384">
                  <c:v>-250.23608499623242</c:v>
                </c:pt>
                <c:pt idx="1385">
                  <c:v>12.969908005773618</c:v>
                </c:pt>
                <c:pt idx="1386">
                  <c:v>-13.844378365627676</c:v>
                </c:pt>
                <c:pt idx="1387">
                  <c:v>-430.88969358585604</c:v>
                </c:pt>
                <c:pt idx="1388">
                  <c:v>-242.14546477961187</c:v>
                </c:pt>
                <c:pt idx="1389">
                  <c:v>67.853391297279018</c:v>
                </c:pt>
                <c:pt idx="1390">
                  <c:v>-228.81599863838244</c:v>
                </c:pt>
                <c:pt idx="1391">
                  <c:v>-128.71512904028123</c:v>
                </c:pt>
                <c:pt idx="1392">
                  <c:v>141.85265188111549</c:v>
                </c:pt>
                <c:pt idx="1393">
                  <c:v>-414.08436209366528</c:v>
                </c:pt>
                <c:pt idx="1394">
                  <c:v>-440.50122296179114</c:v>
                </c:pt>
                <c:pt idx="1395">
                  <c:v>-120.91435863518365</c:v>
                </c:pt>
                <c:pt idx="1396">
                  <c:v>-471.99307456965005</c:v>
                </c:pt>
                <c:pt idx="1397">
                  <c:v>-151.05202000565043</c:v>
                </c:pt>
                <c:pt idx="1398">
                  <c:v>-193.09927558329298</c:v>
                </c:pt>
                <c:pt idx="1399">
                  <c:v>-97.127402777488783</c:v>
                </c:pt>
                <c:pt idx="1400">
                  <c:v>-245.88307326124709</c:v>
                </c:pt>
                <c:pt idx="1401">
                  <c:v>253.26737546988375</c:v>
                </c:pt>
                <c:pt idx="1402">
                  <c:v>-270.14110611906779</c:v>
                </c:pt>
                <c:pt idx="1403">
                  <c:v>-409.46366118889932</c:v>
                </c:pt>
                <c:pt idx="1404">
                  <c:v>-1123.2751733336161</c:v>
                </c:pt>
                <c:pt idx="1405">
                  <c:v>-270.39604724880712</c:v>
                </c:pt>
                <c:pt idx="1406">
                  <c:v>-515.59737898845935</c:v>
                </c:pt>
                <c:pt idx="1407">
                  <c:v>-321.06687186142642</c:v>
                </c:pt>
                <c:pt idx="1408">
                  <c:v>298.58685542135947</c:v>
                </c:pt>
                <c:pt idx="1409">
                  <c:v>33.295681140990212</c:v>
                </c:pt>
                <c:pt idx="1410">
                  <c:v>-246.47755852813526</c:v>
                </c:pt>
                <c:pt idx="1411">
                  <c:v>-161.68662767289061</c:v>
                </c:pt>
                <c:pt idx="1412">
                  <c:v>-287.58395225474112</c:v>
                </c:pt>
                <c:pt idx="1413">
                  <c:v>-532.46696206925617</c:v>
                </c:pt>
                <c:pt idx="1414">
                  <c:v>-264.66355932338331</c:v>
                </c:pt>
                <c:pt idx="1415">
                  <c:v>-62.941067309497953</c:v>
                </c:pt>
                <c:pt idx="1416">
                  <c:v>-172.16659856884053</c:v>
                </c:pt>
                <c:pt idx="1417">
                  <c:v>-66.201400664072764</c:v>
                </c:pt>
                <c:pt idx="1418">
                  <c:v>-237.90154315587222</c:v>
                </c:pt>
                <c:pt idx="1419">
                  <c:v>-574.48400733613153</c:v>
                </c:pt>
                <c:pt idx="1420">
                  <c:v>-468.65824695616408</c:v>
                </c:pt>
                <c:pt idx="1421">
                  <c:v>-353.80817502117827</c:v>
                </c:pt>
                <c:pt idx="1422">
                  <c:v>-18.246146292291428</c:v>
                </c:pt>
                <c:pt idx="1423">
                  <c:v>-218.89466397092099</c:v>
                </c:pt>
                <c:pt idx="1424">
                  <c:v>93.173986397018666</c:v>
                </c:pt>
                <c:pt idx="1425">
                  <c:v>-148.42814313052776</c:v>
                </c:pt>
                <c:pt idx="1426">
                  <c:v>-300.04323658102197</c:v>
                </c:pt>
                <c:pt idx="1427">
                  <c:v>125.41152382522455</c:v>
                </c:pt>
                <c:pt idx="1428">
                  <c:v>-39.186100027475163</c:v>
                </c:pt>
                <c:pt idx="1429">
                  <c:v>-614.90979555776391</c:v>
                </c:pt>
                <c:pt idx="1430">
                  <c:v>6.1663518130026205</c:v>
                </c:pt>
                <c:pt idx="1431">
                  <c:v>17.521834877495394</c:v>
                </c:pt>
                <c:pt idx="1432">
                  <c:v>86.117706534115428</c:v>
                </c:pt>
                <c:pt idx="1433">
                  <c:v>-346.02857834002566</c:v>
                </c:pt>
                <c:pt idx="1434">
                  <c:v>29.809065640380879</c:v>
                </c:pt>
                <c:pt idx="1435">
                  <c:v>-286.76869900872771</c:v>
                </c:pt>
                <c:pt idx="1436">
                  <c:v>-86.937434197003654</c:v>
                </c:pt>
                <c:pt idx="1437">
                  <c:v>-121.3935126074939</c:v>
                </c:pt>
                <c:pt idx="1438">
                  <c:v>-237.95940072552202</c:v>
                </c:pt>
                <c:pt idx="1439">
                  <c:v>18.76385804795143</c:v>
                </c:pt>
                <c:pt idx="1440">
                  <c:v>-319.1082193249523</c:v>
                </c:pt>
                <c:pt idx="1441">
                  <c:v>122.1396973881516</c:v>
                </c:pt>
                <c:pt idx="1442">
                  <c:v>-452.86250977434122</c:v>
                </c:pt>
                <c:pt idx="1443">
                  <c:v>-350.32700481312941</c:v>
                </c:pt>
                <c:pt idx="1444">
                  <c:v>-480.0778560130974</c:v>
                </c:pt>
                <c:pt idx="1445">
                  <c:v>-329.41854487196463</c:v>
                </c:pt>
                <c:pt idx="1446">
                  <c:v>-235.58075447242157</c:v>
                </c:pt>
                <c:pt idx="1447">
                  <c:v>-231.75476573184687</c:v>
                </c:pt>
                <c:pt idx="1448">
                  <c:v>-446.66142440211377</c:v>
                </c:pt>
                <c:pt idx="1449">
                  <c:v>193.10315625397573</c:v>
                </c:pt>
                <c:pt idx="1450">
                  <c:v>-62.391586647427403</c:v>
                </c:pt>
                <c:pt idx="1451">
                  <c:v>-420.45024380314067</c:v>
                </c:pt>
                <c:pt idx="1452">
                  <c:v>-422.99443571317306</c:v>
                </c:pt>
                <c:pt idx="1453">
                  <c:v>-100.22120967892999</c:v>
                </c:pt>
                <c:pt idx="1454">
                  <c:v>-167.14456565943635</c:v>
                </c:pt>
                <c:pt idx="1455">
                  <c:v>-264.69068728291364</c:v>
                </c:pt>
                <c:pt idx="1456">
                  <c:v>-152.63095501816673</c:v>
                </c:pt>
                <c:pt idx="1457">
                  <c:v>68.578547061324457</c:v>
                </c:pt>
                <c:pt idx="1458">
                  <c:v>21.890240187637573</c:v>
                </c:pt>
                <c:pt idx="1459">
                  <c:v>-309.57131105710187</c:v>
                </c:pt>
                <c:pt idx="1460">
                  <c:v>-561.85070613269193</c:v>
                </c:pt>
                <c:pt idx="1461">
                  <c:v>-22.981668096336875</c:v>
                </c:pt>
                <c:pt idx="1462">
                  <c:v>97.927131686846451</c:v>
                </c:pt>
                <c:pt idx="1463">
                  <c:v>-4.2020623212357009</c:v>
                </c:pt>
                <c:pt idx="1464">
                  <c:v>-338.05867258110135</c:v>
                </c:pt>
                <c:pt idx="1465">
                  <c:v>-336.61040910587724</c:v>
                </c:pt>
                <c:pt idx="1466">
                  <c:v>52.631941444582424</c:v>
                </c:pt>
                <c:pt idx="1467">
                  <c:v>82.854218431057234</c:v>
                </c:pt>
                <c:pt idx="1468">
                  <c:v>-87.9549571915054</c:v>
                </c:pt>
                <c:pt idx="1469">
                  <c:v>-585.04666280089441</c:v>
                </c:pt>
                <c:pt idx="1470">
                  <c:v>-177.33937823106987</c:v>
                </c:pt>
                <c:pt idx="1471">
                  <c:v>-146.60436297345876</c:v>
                </c:pt>
                <c:pt idx="1472">
                  <c:v>-314.74086555979858</c:v>
                </c:pt>
                <c:pt idx="1473">
                  <c:v>-1023.6094754859732</c:v>
                </c:pt>
                <c:pt idx="1474">
                  <c:v>-472.74144789191689</c:v>
                </c:pt>
                <c:pt idx="1475">
                  <c:v>-907.67538422518237</c:v>
                </c:pt>
                <c:pt idx="1476">
                  <c:v>-197.17878644222793</c:v>
                </c:pt>
                <c:pt idx="1477">
                  <c:v>-237.29135357677268</c:v>
                </c:pt>
                <c:pt idx="1478">
                  <c:v>-332.42144712894947</c:v>
                </c:pt>
                <c:pt idx="1479">
                  <c:v>14.756502543234433</c:v>
                </c:pt>
                <c:pt idx="1480">
                  <c:v>-60.486174523034265</c:v>
                </c:pt>
                <c:pt idx="1481">
                  <c:v>1.4652724896219524</c:v>
                </c:pt>
                <c:pt idx="1482">
                  <c:v>-12.714584535460858</c:v>
                </c:pt>
                <c:pt idx="1483">
                  <c:v>-139.49177373935436</c:v>
                </c:pt>
                <c:pt idx="1484">
                  <c:v>-34.773046399164855</c:v>
                </c:pt>
                <c:pt idx="1485">
                  <c:v>-352.92090455187827</c:v>
                </c:pt>
                <c:pt idx="1486">
                  <c:v>-150.96636094979715</c:v>
                </c:pt>
                <c:pt idx="1487">
                  <c:v>-177.43670480676582</c:v>
                </c:pt>
                <c:pt idx="1488">
                  <c:v>-39.836539951424925</c:v>
                </c:pt>
                <c:pt idx="1489">
                  <c:v>-355.01609854772312</c:v>
                </c:pt>
                <c:pt idx="1490">
                  <c:v>-262.96480013501491</c:v>
                </c:pt>
                <c:pt idx="1491">
                  <c:v>-251.41079960618447</c:v>
                </c:pt>
                <c:pt idx="1492">
                  <c:v>-42.545178287176441</c:v>
                </c:pt>
                <c:pt idx="1493">
                  <c:v>-298.88691763536372</c:v>
                </c:pt>
                <c:pt idx="1494">
                  <c:v>-502.66784702507073</c:v>
                </c:pt>
                <c:pt idx="1495">
                  <c:v>-522.23028848118963</c:v>
                </c:pt>
                <c:pt idx="1496">
                  <c:v>-678.3972206404992</c:v>
                </c:pt>
                <c:pt idx="1497">
                  <c:v>-42.112659128930659</c:v>
                </c:pt>
                <c:pt idx="1498">
                  <c:v>-331.02626866662661</c:v>
                </c:pt>
                <c:pt idx="1499">
                  <c:v>73.684051685207805</c:v>
                </c:pt>
                <c:pt idx="1500">
                  <c:v>-310.40349087641789</c:v>
                </c:pt>
                <c:pt idx="1501">
                  <c:v>-137.19082721824418</c:v>
                </c:pt>
                <c:pt idx="1502">
                  <c:v>-358.26447854776541</c:v>
                </c:pt>
                <c:pt idx="1503">
                  <c:v>-164.44311602589227</c:v>
                </c:pt>
                <c:pt idx="1504">
                  <c:v>-325.04826066106443</c:v>
                </c:pt>
                <c:pt idx="1505">
                  <c:v>-101.97319674623373</c:v>
                </c:pt>
                <c:pt idx="1506">
                  <c:v>-308.31367739554264</c:v>
                </c:pt>
                <c:pt idx="1507">
                  <c:v>126.96764517333099</c:v>
                </c:pt>
                <c:pt idx="1508">
                  <c:v>-276.16535557723603</c:v>
                </c:pt>
                <c:pt idx="1509">
                  <c:v>-435.0596829816152</c:v>
                </c:pt>
                <c:pt idx="1510">
                  <c:v>-307.66102288514605</c:v>
                </c:pt>
                <c:pt idx="1511">
                  <c:v>-532.15592708119198</c:v>
                </c:pt>
                <c:pt idx="1512">
                  <c:v>-408.90435517777973</c:v>
                </c:pt>
                <c:pt idx="1513">
                  <c:v>-60.336107056021888</c:v>
                </c:pt>
                <c:pt idx="1514">
                  <c:v>-201.73520364447137</c:v>
                </c:pt>
                <c:pt idx="1515">
                  <c:v>-194.84066853343688</c:v>
                </c:pt>
                <c:pt idx="1516">
                  <c:v>-624.07726504391155</c:v>
                </c:pt>
                <c:pt idx="1517">
                  <c:v>-384.85111250810041</c:v>
                </c:pt>
                <c:pt idx="1518">
                  <c:v>-422.02562585619347</c:v>
                </c:pt>
                <c:pt idx="1519">
                  <c:v>-153.61024958996791</c:v>
                </c:pt>
                <c:pt idx="1520">
                  <c:v>-189.65942611677195</c:v>
                </c:pt>
                <c:pt idx="1521">
                  <c:v>-160.08872947312386</c:v>
                </c:pt>
                <c:pt idx="1522">
                  <c:v>-190.10030029795837</c:v>
                </c:pt>
                <c:pt idx="1523">
                  <c:v>-561.83020302207876</c:v>
                </c:pt>
                <c:pt idx="1524">
                  <c:v>-239.44362800585873</c:v>
                </c:pt>
                <c:pt idx="1525">
                  <c:v>92.411740637941591</c:v>
                </c:pt>
                <c:pt idx="1526">
                  <c:v>-150.163211650569</c:v>
                </c:pt>
                <c:pt idx="1527">
                  <c:v>-334.01815669746122</c:v>
                </c:pt>
                <c:pt idx="1528">
                  <c:v>-152.36902297522352</c:v>
                </c:pt>
                <c:pt idx="1529">
                  <c:v>-550.13160447713562</c:v>
                </c:pt>
                <c:pt idx="1530">
                  <c:v>187.45323378329522</c:v>
                </c:pt>
                <c:pt idx="1531">
                  <c:v>-301.48256562466395</c:v>
                </c:pt>
                <c:pt idx="1532">
                  <c:v>-227.7160437727199</c:v>
                </c:pt>
                <c:pt idx="1533">
                  <c:v>-551.40605005715349</c:v>
                </c:pt>
                <c:pt idx="1534">
                  <c:v>20.113869029770058</c:v>
                </c:pt>
                <c:pt idx="1535">
                  <c:v>145.10441470460216</c:v>
                </c:pt>
                <c:pt idx="1536">
                  <c:v>-220.72777631915699</c:v>
                </c:pt>
                <c:pt idx="1537">
                  <c:v>-122.59880145598265</c:v>
                </c:pt>
                <c:pt idx="1538">
                  <c:v>-243.79460940340175</c:v>
                </c:pt>
                <c:pt idx="1539">
                  <c:v>-144.47372564872194</c:v>
                </c:pt>
                <c:pt idx="1540">
                  <c:v>-187.83087555516477</c:v>
                </c:pt>
                <c:pt idx="1541">
                  <c:v>-509.10631892101298</c:v>
                </c:pt>
                <c:pt idx="1542">
                  <c:v>-248.99591202986028</c:v>
                </c:pt>
                <c:pt idx="1543">
                  <c:v>-404.71899062703017</c:v>
                </c:pt>
                <c:pt idx="1544">
                  <c:v>-318.57364488008403</c:v>
                </c:pt>
                <c:pt idx="1545">
                  <c:v>81.257224011315884</c:v>
                </c:pt>
                <c:pt idx="1546">
                  <c:v>-474.55499674073235</c:v>
                </c:pt>
                <c:pt idx="1547">
                  <c:v>-359.7721678626167</c:v>
                </c:pt>
                <c:pt idx="1548">
                  <c:v>-306.52163608845183</c:v>
                </c:pt>
                <c:pt idx="1549">
                  <c:v>137.93759433781895</c:v>
                </c:pt>
                <c:pt idx="1550">
                  <c:v>62.620152228363963</c:v>
                </c:pt>
                <c:pt idx="1551">
                  <c:v>67.9317561606764</c:v>
                </c:pt>
                <c:pt idx="1552">
                  <c:v>-263.96692878287217</c:v>
                </c:pt>
                <c:pt idx="1553">
                  <c:v>-595.29267131885319</c:v>
                </c:pt>
                <c:pt idx="1554">
                  <c:v>-229.67381806405632</c:v>
                </c:pt>
                <c:pt idx="1555">
                  <c:v>-463.57373589543784</c:v>
                </c:pt>
                <c:pt idx="1556">
                  <c:v>-84.569250834792172</c:v>
                </c:pt>
                <c:pt idx="1557">
                  <c:v>-683.26728539521037</c:v>
                </c:pt>
                <c:pt idx="1558">
                  <c:v>-180.9571088616741</c:v>
                </c:pt>
                <c:pt idx="1559">
                  <c:v>-215.05771179762917</c:v>
                </c:pt>
                <c:pt idx="1560">
                  <c:v>-274.67311212076623</c:v>
                </c:pt>
                <c:pt idx="1561">
                  <c:v>-140.66820316011626</c:v>
                </c:pt>
                <c:pt idx="1562">
                  <c:v>-400.31942456390448</c:v>
                </c:pt>
                <c:pt idx="1563">
                  <c:v>18.736221899414318</c:v>
                </c:pt>
                <c:pt idx="1564">
                  <c:v>-97.44350983013635</c:v>
                </c:pt>
                <c:pt idx="1565">
                  <c:v>-313.64071520300786</c:v>
                </c:pt>
                <c:pt idx="1566">
                  <c:v>-192.99381134120819</c:v>
                </c:pt>
                <c:pt idx="1567">
                  <c:v>-39.646631670855072</c:v>
                </c:pt>
                <c:pt idx="1568">
                  <c:v>-522.67865252291858</c:v>
                </c:pt>
                <c:pt idx="1569">
                  <c:v>-147.10470305959632</c:v>
                </c:pt>
                <c:pt idx="1570">
                  <c:v>-1.7464606915688137</c:v>
                </c:pt>
                <c:pt idx="1571">
                  <c:v>42.468858060533194</c:v>
                </c:pt>
                <c:pt idx="1572">
                  <c:v>-647.11913522920986</c:v>
                </c:pt>
                <c:pt idx="1573">
                  <c:v>-474.71142883488477</c:v>
                </c:pt>
                <c:pt idx="1574">
                  <c:v>-220.48696220261394</c:v>
                </c:pt>
                <c:pt idx="1575">
                  <c:v>-124.21218466504615</c:v>
                </c:pt>
                <c:pt idx="1576">
                  <c:v>-340.76947339219544</c:v>
                </c:pt>
                <c:pt idx="1577">
                  <c:v>29.321780417500918</c:v>
                </c:pt>
                <c:pt idx="1578">
                  <c:v>-144.31259103374788</c:v>
                </c:pt>
                <c:pt idx="1579">
                  <c:v>130.21185540445606</c:v>
                </c:pt>
                <c:pt idx="1580">
                  <c:v>-527.17505949319877</c:v>
                </c:pt>
                <c:pt idx="1581">
                  <c:v>-85.738934842035121</c:v>
                </c:pt>
                <c:pt idx="1582">
                  <c:v>-291.87416075874239</c:v>
                </c:pt>
                <c:pt idx="1583">
                  <c:v>-20.475219248434996</c:v>
                </c:pt>
                <c:pt idx="1584">
                  <c:v>-72.193386407055755</c:v>
                </c:pt>
                <c:pt idx="1585">
                  <c:v>-364.87819381581397</c:v>
                </c:pt>
                <c:pt idx="1586">
                  <c:v>-367.76328529939883</c:v>
                </c:pt>
                <c:pt idx="1587">
                  <c:v>-257.68812368213207</c:v>
                </c:pt>
                <c:pt idx="1588">
                  <c:v>-249.59470874205567</c:v>
                </c:pt>
                <c:pt idx="1589">
                  <c:v>-781.24670477688574</c:v>
                </c:pt>
                <c:pt idx="1590">
                  <c:v>69.095207965606846</c:v>
                </c:pt>
                <c:pt idx="1591">
                  <c:v>-768.89441424063284</c:v>
                </c:pt>
                <c:pt idx="1592">
                  <c:v>-193.19878889178364</c:v>
                </c:pt>
                <c:pt idx="1593">
                  <c:v>-569.7318652192854</c:v>
                </c:pt>
                <c:pt idx="1594">
                  <c:v>-398.53874351738978</c:v>
                </c:pt>
                <c:pt idx="1595">
                  <c:v>-229.0640189367773</c:v>
                </c:pt>
                <c:pt idx="1596">
                  <c:v>269.47092176960768</c:v>
                </c:pt>
                <c:pt idx="1597">
                  <c:v>-132.8588349607071</c:v>
                </c:pt>
                <c:pt idx="1598">
                  <c:v>145.74778244837648</c:v>
                </c:pt>
                <c:pt idx="1599">
                  <c:v>-13.906131807331519</c:v>
                </c:pt>
                <c:pt idx="1600">
                  <c:v>-278.06941168802678</c:v>
                </c:pt>
                <c:pt idx="1601">
                  <c:v>-377.79503113052874</c:v>
                </c:pt>
                <c:pt idx="1602">
                  <c:v>53.99353731081942</c:v>
                </c:pt>
                <c:pt idx="1603">
                  <c:v>106.50801754887095</c:v>
                </c:pt>
                <c:pt idx="1604">
                  <c:v>46.093605736377185</c:v>
                </c:pt>
                <c:pt idx="1605">
                  <c:v>-229.5386255662126</c:v>
                </c:pt>
                <c:pt idx="1606">
                  <c:v>63.35639604944538</c:v>
                </c:pt>
                <c:pt idx="1607">
                  <c:v>-260.91788862024578</c:v>
                </c:pt>
                <c:pt idx="1608">
                  <c:v>-307.72594558004533</c:v>
                </c:pt>
                <c:pt idx="1609">
                  <c:v>19.185609164620018</c:v>
                </c:pt>
                <c:pt idx="1610">
                  <c:v>-205.9712792857888</c:v>
                </c:pt>
                <c:pt idx="1611">
                  <c:v>-455.08379062985534</c:v>
                </c:pt>
                <c:pt idx="1612">
                  <c:v>-360.53273968358997</c:v>
                </c:pt>
                <c:pt idx="1613">
                  <c:v>-277.86090258371917</c:v>
                </c:pt>
                <c:pt idx="1614">
                  <c:v>-59.103360863924081</c:v>
                </c:pt>
                <c:pt idx="1615">
                  <c:v>-305.52279229695966</c:v>
                </c:pt>
                <c:pt idx="1616">
                  <c:v>-109.70661350372757</c:v>
                </c:pt>
                <c:pt idx="1617">
                  <c:v>-570.59504386133199</c:v>
                </c:pt>
                <c:pt idx="1618">
                  <c:v>-192.86547363161822</c:v>
                </c:pt>
                <c:pt idx="1619">
                  <c:v>-433.84643016743132</c:v>
                </c:pt>
                <c:pt idx="1620">
                  <c:v>21.938629876522441</c:v>
                </c:pt>
                <c:pt idx="1621">
                  <c:v>-75.95897461064277</c:v>
                </c:pt>
                <c:pt idx="1622">
                  <c:v>-384.29630964649459</c:v>
                </c:pt>
                <c:pt idx="1623">
                  <c:v>-346.7452794505557</c:v>
                </c:pt>
                <c:pt idx="1624">
                  <c:v>-488.5788976671073</c:v>
                </c:pt>
                <c:pt idx="1625">
                  <c:v>-376.38108910079382</c:v>
                </c:pt>
                <c:pt idx="1626">
                  <c:v>17.492240588601021</c:v>
                </c:pt>
                <c:pt idx="1627">
                  <c:v>-170.89448916977665</c:v>
                </c:pt>
                <c:pt idx="1628">
                  <c:v>-712.66765700882218</c:v>
                </c:pt>
                <c:pt idx="1629">
                  <c:v>14.187335199833115</c:v>
                </c:pt>
                <c:pt idx="1630">
                  <c:v>158.67186028857276</c:v>
                </c:pt>
                <c:pt idx="1631">
                  <c:v>128.77864955173504</c:v>
                </c:pt>
                <c:pt idx="1632">
                  <c:v>-441.23639291124721</c:v>
                </c:pt>
                <c:pt idx="1633">
                  <c:v>-491.11108663494281</c:v>
                </c:pt>
                <c:pt idx="1634">
                  <c:v>-38.971652355407741</c:v>
                </c:pt>
                <c:pt idx="1635">
                  <c:v>-71.831458230268254</c:v>
                </c:pt>
                <c:pt idx="1636">
                  <c:v>-148.37079388716393</c:v>
                </c:pt>
                <c:pt idx="1637">
                  <c:v>-334.37586732920363</c:v>
                </c:pt>
                <c:pt idx="1638">
                  <c:v>-303.6837212299132</c:v>
                </c:pt>
                <c:pt idx="1639">
                  <c:v>-359.88674063866381</c:v>
                </c:pt>
                <c:pt idx="1640">
                  <c:v>-420.21536081561237</c:v>
                </c:pt>
                <c:pt idx="1641">
                  <c:v>-365.24006642410086</c:v>
                </c:pt>
                <c:pt idx="1642">
                  <c:v>-333.91101174758239</c:v>
                </c:pt>
                <c:pt idx="1643">
                  <c:v>-132.91584820291837</c:v>
                </c:pt>
                <c:pt idx="1644">
                  <c:v>-255.70238293154955</c:v>
                </c:pt>
                <c:pt idx="1645">
                  <c:v>-608.49484785083541</c:v>
                </c:pt>
                <c:pt idx="1646">
                  <c:v>-253.51222309078412</c:v>
                </c:pt>
                <c:pt idx="1647">
                  <c:v>66.656232674950047</c:v>
                </c:pt>
                <c:pt idx="1648">
                  <c:v>-32.267854539407836</c:v>
                </c:pt>
                <c:pt idx="1649">
                  <c:v>-348.38684672693614</c:v>
                </c:pt>
                <c:pt idx="1650">
                  <c:v>-585.70086207717236</c:v>
                </c:pt>
                <c:pt idx="1651">
                  <c:v>-255.79137791732978</c:v>
                </c:pt>
                <c:pt idx="1652">
                  <c:v>78.290663997985007</c:v>
                </c:pt>
                <c:pt idx="1653">
                  <c:v>158.12566918999801</c:v>
                </c:pt>
                <c:pt idx="1654">
                  <c:v>-585.49576087903529</c:v>
                </c:pt>
                <c:pt idx="1655">
                  <c:v>-551.87471450967791</c:v>
                </c:pt>
                <c:pt idx="1656">
                  <c:v>-101.74346024177669</c:v>
                </c:pt>
                <c:pt idx="1657">
                  <c:v>-334.20672614156831</c:v>
                </c:pt>
                <c:pt idx="1658">
                  <c:v>-451.00131494866946</c:v>
                </c:pt>
                <c:pt idx="1659">
                  <c:v>211.39133317353941</c:v>
                </c:pt>
                <c:pt idx="1660">
                  <c:v>-86.993080990373642</c:v>
                </c:pt>
                <c:pt idx="1661">
                  <c:v>-743.4541533354427</c:v>
                </c:pt>
                <c:pt idx="1662">
                  <c:v>239.5807669082709</c:v>
                </c:pt>
                <c:pt idx="1663">
                  <c:v>121.74873435422438</c:v>
                </c:pt>
                <c:pt idx="1664">
                  <c:v>-116.50080270682412</c:v>
                </c:pt>
                <c:pt idx="1665">
                  <c:v>-198.70084703382383</c:v>
                </c:pt>
                <c:pt idx="1666">
                  <c:v>-561.84187011945301</c:v>
                </c:pt>
                <c:pt idx="1667">
                  <c:v>-58.870575696334697</c:v>
                </c:pt>
                <c:pt idx="1668">
                  <c:v>-389.86241892940484</c:v>
                </c:pt>
                <c:pt idx="1669">
                  <c:v>-496.82776386546379</c:v>
                </c:pt>
                <c:pt idx="1670">
                  <c:v>-310.21444184075636</c:v>
                </c:pt>
                <c:pt idx="1671">
                  <c:v>-312.02884403561882</c:v>
                </c:pt>
                <c:pt idx="1672">
                  <c:v>22.745522487465109</c:v>
                </c:pt>
                <c:pt idx="1673">
                  <c:v>-102.90997300268009</c:v>
                </c:pt>
                <c:pt idx="1674">
                  <c:v>-128.44561575708394</c:v>
                </c:pt>
                <c:pt idx="1675">
                  <c:v>-405.37171842842724</c:v>
                </c:pt>
                <c:pt idx="1676">
                  <c:v>-201.57603595265056</c:v>
                </c:pt>
                <c:pt idx="1677">
                  <c:v>-346.28502054339106</c:v>
                </c:pt>
                <c:pt idx="1678">
                  <c:v>-186.39912386627327</c:v>
                </c:pt>
                <c:pt idx="1679">
                  <c:v>-368.28419628787526</c:v>
                </c:pt>
                <c:pt idx="1680">
                  <c:v>-61.878015502661015</c:v>
                </c:pt>
                <c:pt idx="1681">
                  <c:v>-270.91609336771376</c:v>
                </c:pt>
                <c:pt idx="1682">
                  <c:v>-51.780915963199959</c:v>
                </c:pt>
                <c:pt idx="1683">
                  <c:v>194.46498530689485</c:v>
                </c:pt>
                <c:pt idx="1684">
                  <c:v>-339.38724499845091</c:v>
                </c:pt>
                <c:pt idx="1685">
                  <c:v>-65.91461829052821</c:v>
                </c:pt>
                <c:pt idx="1686">
                  <c:v>-456.56071360478978</c:v>
                </c:pt>
                <c:pt idx="1687">
                  <c:v>-187.54167936107484</c:v>
                </c:pt>
                <c:pt idx="1688">
                  <c:v>-610.56952965175878</c:v>
                </c:pt>
                <c:pt idx="1689">
                  <c:v>-102.23928463344771</c:v>
                </c:pt>
                <c:pt idx="1690">
                  <c:v>29.141229887806503</c:v>
                </c:pt>
                <c:pt idx="1691">
                  <c:v>-580.58454057496863</c:v>
                </c:pt>
                <c:pt idx="1692">
                  <c:v>-764.80300560830267</c:v>
                </c:pt>
                <c:pt idx="1693">
                  <c:v>5.4195336305015189</c:v>
                </c:pt>
                <c:pt idx="1694">
                  <c:v>-116.80533415740342</c:v>
                </c:pt>
                <c:pt idx="1695">
                  <c:v>-189.49544160000869</c:v>
                </c:pt>
                <c:pt idx="1696">
                  <c:v>-451.34981204403243</c:v>
                </c:pt>
                <c:pt idx="1697">
                  <c:v>-288.58567489138915</c:v>
                </c:pt>
                <c:pt idx="1698">
                  <c:v>-114.54002591801208</c:v>
                </c:pt>
                <c:pt idx="1699">
                  <c:v>-411.30162208142531</c:v>
                </c:pt>
                <c:pt idx="1700">
                  <c:v>-333.43518121954367</c:v>
                </c:pt>
                <c:pt idx="1701">
                  <c:v>-339.52506461036342</c:v>
                </c:pt>
                <c:pt idx="1702">
                  <c:v>-41.053307193195565</c:v>
                </c:pt>
                <c:pt idx="1703">
                  <c:v>-271.77183450128751</c:v>
                </c:pt>
                <c:pt idx="1704">
                  <c:v>-190.98625388131666</c:v>
                </c:pt>
                <c:pt idx="1705">
                  <c:v>168.57010200133107</c:v>
                </c:pt>
                <c:pt idx="1706">
                  <c:v>-54.701777045444032</c:v>
                </c:pt>
                <c:pt idx="1707">
                  <c:v>300.15549899913185</c:v>
                </c:pt>
                <c:pt idx="1708">
                  <c:v>-162.12131220720426</c:v>
                </c:pt>
                <c:pt idx="1709">
                  <c:v>-89.470558133907616</c:v>
                </c:pt>
                <c:pt idx="1710">
                  <c:v>-319.99341178940733</c:v>
                </c:pt>
                <c:pt idx="1711">
                  <c:v>29.048482884788314</c:v>
                </c:pt>
                <c:pt idx="1712">
                  <c:v>-433.13818904540364</c:v>
                </c:pt>
                <c:pt idx="1713">
                  <c:v>-217.8611635955873</c:v>
                </c:pt>
                <c:pt idx="1714">
                  <c:v>-359.77095581703679</c:v>
                </c:pt>
                <c:pt idx="1715">
                  <c:v>-3.2307485686298492</c:v>
                </c:pt>
                <c:pt idx="1716">
                  <c:v>-351.03343603417051</c:v>
                </c:pt>
                <c:pt idx="1717">
                  <c:v>-450.53597332503739</c:v>
                </c:pt>
                <c:pt idx="1718">
                  <c:v>56.656567513304992</c:v>
                </c:pt>
                <c:pt idx="1719">
                  <c:v>-377.30765036401021</c:v>
                </c:pt>
                <c:pt idx="1720">
                  <c:v>-219.40747969924149</c:v>
                </c:pt>
                <c:pt idx="1721">
                  <c:v>-74.221955952292888</c:v>
                </c:pt>
                <c:pt idx="1722">
                  <c:v>-157.20633994214859</c:v>
                </c:pt>
                <c:pt idx="1723">
                  <c:v>227.85266627116061</c:v>
                </c:pt>
                <c:pt idx="1724">
                  <c:v>-52.518133512361487</c:v>
                </c:pt>
                <c:pt idx="1725">
                  <c:v>-125.33121122516849</c:v>
                </c:pt>
                <c:pt idx="1726">
                  <c:v>-173.25857325274444</c:v>
                </c:pt>
                <c:pt idx="1727">
                  <c:v>-228.40642800012688</c:v>
                </c:pt>
                <c:pt idx="1728">
                  <c:v>-481.61283088187309</c:v>
                </c:pt>
                <c:pt idx="1729">
                  <c:v>22.029176431880103</c:v>
                </c:pt>
                <c:pt idx="1730">
                  <c:v>-409.93233050403501</c:v>
                </c:pt>
                <c:pt idx="1731">
                  <c:v>-644.56458368575284</c:v>
                </c:pt>
                <c:pt idx="1732">
                  <c:v>10.716507048891685</c:v>
                </c:pt>
                <c:pt idx="1733">
                  <c:v>-72.349656693736506</c:v>
                </c:pt>
                <c:pt idx="1734">
                  <c:v>66.750304299016136</c:v>
                </c:pt>
                <c:pt idx="1735">
                  <c:v>-281.3871728009342</c:v>
                </c:pt>
                <c:pt idx="1736">
                  <c:v>-214.28810567211815</c:v>
                </c:pt>
                <c:pt idx="1737">
                  <c:v>-242.2167413146388</c:v>
                </c:pt>
                <c:pt idx="1738">
                  <c:v>-135.32566812571099</c:v>
                </c:pt>
                <c:pt idx="1739">
                  <c:v>-346.34844781921669</c:v>
                </c:pt>
                <c:pt idx="1740">
                  <c:v>-112.77385282363787</c:v>
                </c:pt>
                <c:pt idx="1741">
                  <c:v>23.747392988074012</c:v>
                </c:pt>
                <c:pt idx="1742">
                  <c:v>-97.965188440971815</c:v>
                </c:pt>
                <c:pt idx="1743">
                  <c:v>99.36021629849256</c:v>
                </c:pt>
                <c:pt idx="1744">
                  <c:v>62.224703707716742</c:v>
                </c:pt>
                <c:pt idx="1745">
                  <c:v>-188.59081206095061</c:v>
                </c:pt>
                <c:pt idx="1746">
                  <c:v>121.22239006329517</c:v>
                </c:pt>
                <c:pt idx="1747">
                  <c:v>-316.38879621131213</c:v>
                </c:pt>
                <c:pt idx="1748">
                  <c:v>-35.591557942107215</c:v>
                </c:pt>
                <c:pt idx="1749">
                  <c:v>-295.65625265602466</c:v>
                </c:pt>
                <c:pt idx="1750">
                  <c:v>-232.38582442040695</c:v>
                </c:pt>
                <c:pt idx="1751">
                  <c:v>-172.17969490364584</c:v>
                </c:pt>
                <c:pt idx="1752">
                  <c:v>196.93898956266946</c:v>
                </c:pt>
                <c:pt idx="1753">
                  <c:v>-357.39337095370172</c:v>
                </c:pt>
                <c:pt idx="1754">
                  <c:v>-436.3230408528957</c:v>
                </c:pt>
                <c:pt idx="1755">
                  <c:v>-430.96706113830771</c:v>
                </c:pt>
                <c:pt idx="1756">
                  <c:v>-613.13688408498592</c:v>
                </c:pt>
                <c:pt idx="1757">
                  <c:v>-50.704829378735894</c:v>
                </c:pt>
                <c:pt idx="1758">
                  <c:v>-105.51522940828949</c:v>
                </c:pt>
                <c:pt idx="1759">
                  <c:v>-382.40345255941975</c:v>
                </c:pt>
                <c:pt idx="1760">
                  <c:v>-347.28523688644145</c:v>
                </c:pt>
                <c:pt idx="1761">
                  <c:v>-321.05165274405766</c:v>
                </c:pt>
                <c:pt idx="1762">
                  <c:v>-31.815984852259248</c:v>
                </c:pt>
                <c:pt idx="1763">
                  <c:v>-248.40851299460201</c:v>
                </c:pt>
                <c:pt idx="1764">
                  <c:v>-386.24480217361929</c:v>
                </c:pt>
                <c:pt idx="1765">
                  <c:v>-239.07395553657238</c:v>
                </c:pt>
                <c:pt idx="1766">
                  <c:v>-860.8585670518936</c:v>
                </c:pt>
                <c:pt idx="1767">
                  <c:v>-141.38264217215715</c:v>
                </c:pt>
                <c:pt idx="1768">
                  <c:v>-248.39148612875431</c:v>
                </c:pt>
                <c:pt idx="1769">
                  <c:v>-179.2018644555834</c:v>
                </c:pt>
                <c:pt idx="1770">
                  <c:v>11.862585696991687</c:v>
                </c:pt>
                <c:pt idx="1771">
                  <c:v>111.10212130782543</c:v>
                </c:pt>
                <c:pt idx="1772">
                  <c:v>110.23375222728072</c:v>
                </c:pt>
                <c:pt idx="1773">
                  <c:v>-316.60870461857422</c:v>
                </c:pt>
                <c:pt idx="1774">
                  <c:v>43.007319044185465</c:v>
                </c:pt>
                <c:pt idx="1775">
                  <c:v>-483.54539415974824</c:v>
                </c:pt>
                <c:pt idx="1776">
                  <c:v>-340.89523286896201</c:v>
                </c:pt>
                <c:pt idx="1777">
                  <c:v>-124.09900817597446</c:v>
                </c:pt>
                <c:pt idx="1778">
                  <c:v>-330.06643181282254</c:v>
                </c:pt>
                <c:pt idx="1779">
                  <c:v>-237.36693553676002</c:v>
                </c:pt>
                <c:pt idx="1780">
                  <c:v>-65.871473846277524</c:v>
                </c:pt>
                <c:pt idx="1781">
                  <c:v>-239.50653514291781</c:v>
                </c:pt>
                <c:pt idx="1782">
                  <c:v>209.96686484163422</c:v>
                </c:pt>
                <c:pt idx="1783">
                  <c:v>-677.96179267421121</c:v>
                </c:pt>
                <c:pt idx="1784">
                  <c:v>-618.6672055215688</c:v>
                </c:pt>
                <c:pt idx="1785">
                  <c:v>-107.27884454169816</c:v>
                </c:pt>
                <c:pt idx="1786">
                  <c:v>-319.83927499130402</c:v>
                </c:pt>
                <c:pt idx="1787">
                  <c:v>-84.548462350072441</c:v>
                </c:pt>
                <c:pt idx="1788">
                  <c:v>66.439039451364067</c:v>
                </c:pt>
                <c:pt idx="1789">
                  <c:v>-388.83829592829773</c:v>
                </c:pt>
                <c:pt idx="1790">
                  <c:v>191.85621109339093</c:v>
                </c:pt>
                <c:pt idx="1791">
                  <c:v>-95.591202479927688</c:v>
                </c:pt>
                <c:pt idx="1792">
                  <c:v>-227.10525804155276</c:v>
                </c:pt>
                <c:pt idx="1793">
                  <c:v>-179.41868544590022</c:v>
                </c:pt>
                <c:pt idx="1794">
                  <c:v>-184.58347231688651</c:v>
                </c:pt>
                <c:pt idx="1795">
                  <c:v>-55.517415011632352</c:v>
                </c:pt>
                <c:pt idx="1796">
                  <c:v>-186.32761910337382</c:v>
                </c:pt>
                <c:pt idx="1797">
                  <c:v>156.67451354440374</c:v>
                </c:pt>
                <c:pt idx="1798">
                  <c:v>217.045844208311</c:v>
                </c:pt>
                <c:pt idx="1799">
                  <c:v>-175.07523109216856</c:v>
                </c:pt>
                <c:pt idx="1800">
                  <c:v>-73.062972126200862</c:v>
                </c:pt>
                <c:pt idx="1801">
                  <c:v>-435.53393312046182</c:v>
                </c:pt>
                <c:pt idx="1802">
                  <c:v>-176.26340699326175</c:v>
                </c:pt>
                <c:pt idx="1803">
                  <c:v>-739.99389494078366</c:v>
                </c:pt>
                <c:pt idx="1804">
                  <c:v>-435.51087245361629</c:v>
                </c:pt>
                <c:pt idx="1805">
                  <c:v>-173.71585701181607</c:v>
                </c:pt>
                <c:pt idx="1806">
                  <c:v>-390.67555438774696</c:v>
                </c:pt>
                <c:pt idx="1807">
                  <c:v>156.84714152006376</c:v>
                </c:pt>
                <c:pt idx="1808">
                  <c:v>-523.26736392030853</c:v>
                </c:pt>
                <c:pt idx="1809">
                  <c:v>-745.10425980112086</c:v>
                </c:pt>
                <c:pt idx="1810">
                  <c:v>-818.4890516095561</c:v>
                </c:pt>
                <c:pt idx="1811">
                  <c:v>-556.22533417997238</c:v>
                </c:pt>
                <c:pt idx="1812">
                  <c:v>-557.76480788361403</c:v>
                </c:pt>
                <c:pt idx="1813">
                  <c:v>101.23708501676947</c:v>
                </c:pt>
                <c:pt idx="1814">
                  <c:v>127.16390040968929</c:v>
                </c:pt>
                <c:pt idx="1815">
                  <c:v>-610.30162297046638</c:v>
                </c:pt>
                <c:pt idx="1816">
                  <c:v>-499.55637387593924</c:v>
                </c:pt>
                <c:pt idx="1817">
                  <c:v>-149.85541042324326</c:v>
                </c:pt>
                <c:pt idx="1818">
                  <c:v>-69.518180119610406</c:v>
                </c:pt>
                <c:pt idx="1819">
                  <c:v>-276.39168752880454</c:v>
                </c:pt>
                <c:pt idx="1820">
                  <c:v>-505.95870609374151</c:v>
                </c:pt>
                <c:pt idx="1821">
                  <c:v>25.000213776798773</c:v>
                </c:pt>
                <c:pt idx="1822">
                  <c:v>-111.51018687690208</c:v>
                </c:pt>
                <c:pt idx="1823">
                  <c:v>-494.69590602850076</c:v>
                </c:pt>
                <c:pt idx="1824">
                  <c:v>200.0500919686682</c:v>
                </c:pt>
                <c:pt idx="1825">
                  <c:v>-616.92834483843922</c:v>
                </c:pt>
                <c:pt idx="1826">
                  <c:v>-192.55206561150828</c:v>
                </c:pt>
                <c:pt idx="1827">
                  <c:v>-246.10515813338668</c:v>
                </c:pt>
                <c:pt idx="1828">
                  <c:v>-565.7399543970962</c:v>
                </c:pt>
                <c:pt idx="1829">
                  <c:v>-190.06060768766486</c:v>
                </c:pt>
                <c:pt idx="1830">
                  <c:v>2.075823726652402</c:v>
                </c:pt>
                <c:pt idx="1831">
                  <c:v>-53.82324011489311</c:v>
                </c:pt>
                <c:pt idx="1832">
                  <c:v>-272.95620594286601</c:v>
                </c:pt>
                <c:pt idx="1833">
                  <c:v>-198.93240306541639</c:v>
                </c:pt>
                <c:pt idx="1834">
                  <c:v>-333.5590846993349</c:v>
                </c:pt>
                <c:pt idx="1835">
                  <c:v>113.70337499147956</c:v>
                </c:pt>
                <c:pt idx="1836">
                  <c:v>-249.07324674234172</c:v>
                </c:pt>
                <c:pt idx="1837">
                  <c:v>90.864738958482803</c:v>
                </c:pt>
                <c:pt idx="1838">
                  <c:v>-86.699422434731673</c:v>
                </c:pt>
                <c:pt idx="1839">
                  <c:v>41.802247628961993</c:v>
                </c:pt>
                <c:pt idx="1840">
                  <c:v>-167.09350686314787</c:v>
                </c:pt>
                <c:pt idx="1841">
                  <c:v>-289.23202332923938</c:v>
                </c:pt>
                <c:pt idx="1842">
                  <c:v>-331.36478266429265</c:v>
                </c:pt>
                <c:pt idx="1843">
                  <c:v>67.029878803095357</c:v>
                </c:pt>
                <c:pt idx="1844">
                  <c:v>-250.51675640228547</c:v>
                </c:pt>
                <c:pt idx="1845">
                  <c:v>-43.759724703428674</c:v>
                </c:pt>
                <c:pt idx="1846">
                  <c:v>-516.71777532957185</c:v>
                </c:pt>
                <c:pt idx="1847">
                  <c:v>-365.31458208830026</c:v>
                </c:pt>
                <c:pt idx="1848">
                  <c:v>-574.63092663529119</c:v>
                </c:pt>
                <c:pt idx="1849">
                  <c:v>-77.168463716394797</c:v>
                </c:pt>
                <c:pt idx="1850">
                  <c:v>-144.4381705442911</c:v>
                </c:pt>
                <c:pt idx="1851">
                  <c:v>-45.389378108307483</c:v>
                </c:pt>
                <c:pt idx="1852">
                  <c:v>-534.86719590388316</c:v>
                </c:pt>
                <c:pt idx="1853">
                  <c:v>-637.5924073346132</c:v>
                </c:pt>
                <c:pt idx="1854">
                  <c:v>-1013.3772596461715</c:v>
                </c:pt>
                <c:pt idx="1855">
                  <c:v>-324.34377907650571</c:v>
                </c:pt>
                <c:pt idx="1856">
                  <c:v>72.552416142006621</c:v>
                </c:pt>
                <c:pt idx="1857">
                  <c:v>-124.66256934530566</c:v>
                </c:pt>
                <c:pt idx="1858">
                  <c:v>-336.88001925773307</c:v>
                </c:pt>
                <c:pt idx="1859">
                  <c:v>-47.627925625881744</c:v>
                </c:pt>
                <c:pt idx="1860">
                  <c:v>-320.83391505182647</c:v>
                </c:pt>
                <c:pt idx="1861">
                  <c:v>-90.289264223224336</c:v>
                </c:pt>
                <c:pt idx="1862">
                  <c:v>-276.93965058100821</c:v>
                </c:pt>
                <c:pt idx="1863">
                  <c:v>-394.28463499227314</c:v>
                </c:pt>
                <c:pt idx="1864">
                  <c:v>-238.22226119373863</c:v>
                </c:pt>
                <c:pt idx="1865">
                  <c:v>-725.27061264907604</c:v>
                </c:pt>
                <c:pt idx="1866">
                  <c:v>-480.68216855617231</c:v>
                </c:pt>
                <c:pt idx="1867">
                  <c:v>-469.49122756838824</c:v>
                </c:pt>
                <c:pt idx="1868">
                  <c:v>43.110896349995301</c:v>
                </c:pt>
                <c:pt idx="1869">
                  <c:v>-187.73686064335027</c:v>
                </c:pt>
                <c:pt idx="1870">
                  <c:v>-267.55174445399552</c:v>
                </c:pt>
                <c:pt idx="1871">
                  <c:v>40.308319308973182</c:v>
                </c:pt>
                <c:pt idx="1872">
                  <c:v>-488.45568979724032</c:v>
                </c:pt>
                <c:pt idx="1873">
                  <c:v>103.17681711713129</c:v>
                </c:pt>
                <c:pt idx="1874">
                  <c:v>-104.41584942760517</c:v>
                </c:pt>
                <c:pt idx="1875">
                  <c:v>-210.29657769595644</c:v>
                </c:pt>
                <c:pt idx="1876">
                  <c:v>-198.37624734287664</c:v>
                </c:pt>
                <c:pt idx="1877">
                  <c:v>-52.299162377835785</c:v>
                </c:pt>
                <c:pt idx="1878">
                  <c:v>-308.75816256744702</c:v>
                </c:pt>
                <c:pt idx="1879">
                  <c:v>21.912998957382001</c:v>
                </c:pt>
                <c:pt idx="1880">
                  <c:v>-187.53615731969995</c:v>
                </c:pt>
                <c:pt idx="1881">
                  <c:v>-82.399094007024928</c:v>
                </c:pt>
                <c:pt idx="1882">
                  <c:v>-349.17590006359012</c:v>
                </c:pt>
                <c:pt idx="1883">
                  <c:v>-305.77948094711724</c:v>
                </c:pt>
                <c:pt idx="1884">
                  <c:v>-404.92667422386398</c:v>
                </c:pt>
                <c:pt idx="1885">
                  <c:v>-65.184425203379647</c:v>
                </c:pt>
                <c:pt idx="1886">
                  <c:v>-366.76407190634507</c:v>
                </c:pt>
                <c:pt idx="1887">
                  <c:v>-957.62169241243305</c:v>
                </c:pt>
                <c:pt idx="1888">
                  <c:v>54.527757800058509</c:v>
                </c:pt>
                <c:pt idx="1889">
                  <c:v>-21.605419940855029</c:v>
                </c:pt>
                <c:pt idx="1890">
                  <c:v>-348.99857589392866</c:v>
                </c:pt>
                <c:pt idx="1891">
                  <c:v>13.055291717791306</c:v>
                </c:pt>
                <c:pt idx="1892">
                  <c:v>-79.979553667087089</c:v>
                </c:pt>
                <c:pt idx="1893">
                  <c:v>-164.89328803960689</c:v>
                </c:pt>
                <c:pt idx="1894">
                  <c:v>-96.365954833743217</c:v>
                </c:pt>
                <c:pt idx="1895">
                  <c:v>-103.334184980293</c:v>
                </c:pt>
                <c:pt idx="1896">
                  <c:v>-71.519133419684067</c:v>
                </c:pt>
                <c:pt idx="1897">
                  <c:v>-279.8552027791448</c:v>
                </c:pt>
                <c:pt idx="1898">
                  <c:v>-240.37180302449474</c:v>
                </c:pt>
                <c:pt idx="1899">
                  <c:v>-206.19446403852407</c:v>
                </c:pt>
                <c:pt idx="1900">
                  <c:v>-430.70490405542978</c:v>
                </c:pt>
                <c:pt idx="1901">
                  <c:v>-204.02139325164194</c:v>
                </c:pt>
                <c:pt idx="1902">
                  <c:v>-557.87017344253343</c:v>
                </c:pt>
                <c:pt idx="1903">
                  <c:v>-1.8068577893245674E-2</c:v>
                </c:pt>
                <c:pt idx="1904">
                  <c:v>-419.17244586154254</c:v>
                </c:pt>
                <c:pt idx="1905">
                  <c:v>-66.33245884356694</c:v>
                </c:pt>
                <c:pt idx="1906">
                  <c:v>-366.68496475090842</c:v>
                </c:pt>
                <c:pt idx="1907">
                  <c:v>-447.24530606950771</c:v>
                </c:pt>
                <c:pt idx="1908">
                  <c:v>-774.08965407034657</c:v>
                </c:pt>
                <c:pt idx="1909">
                  <c:v>-216.49555874568955</c:v>
                </c:pt>
                <c:pt idx="1910">
                  <c:v>-332.67216339295607</c:v>
                </c:pt>
                <c:pt idx="1911">
                  <c:v>-72.738530119495152</c:v>
                </c:pt>
                <c:pt idx="1912">
                  <c:v>-351.89483256034652</c:v>
                </c:pt>
                <c:pt idx="1913">
                  <c:v>-290.26535455657859</c:v>
                </c:pt>
                <c:pt idx="1914">
                  <c:v>-211.2135476296894</c:v>
                </c:pt>
                <c:pt idx="1915">
                  <c:v>-199.77860978812726</c:v>
                </c:pt>
                <c:pt idx="1916">
                  <c:v>-525.66304923784583</c:v>
                </c:pt>
                <c:pt idx="1917">
                  <c:v>56.298417929800848</c:v>
                </c:pt>
                <c:pt idx="1918">
                  <c:v>-126.76790395999774</c:v>
                </c:pt>
                <c:pt idx="1919">
                  <c:v>-34.339277752213206</c:v>
                </c:pt>
                <c:pt idx="1920">
                  <c:v>141.34848292301979</c:v>
                </c:pt>
                <c:pt idx="1921">
                  <c:v>-311.59305507574157</c:v>
                </c:pt>
                <c:pt idx="1922">
                  <c:v>-5.5335580260193069</c:v>
                </c:pt>
                <c:pt idx="1923">
                  <c:v>-40.315941930069755</c:v>
                </c:pt>
                <c:pt idx="1924">
                  <c:v>-234.395126676627</c:v>
                </c:pt>
                <c:pt idx="1925">
                  <c:v>-450.9501098085376</c:v>
                </c:pt>
                <c:pt idx="1926">
                  <c:v>-52.054864412221264</c:v>
                </c:pt>
                <c:pt idx="1927">
                  <c:v>-261.99891666455574</c:v>
                </c:pt>
                <c:pt idx="1928">
                  <c:v>-548.44546659656135</c:v>
                </c:pt>
                <c:pt idx="1929">
                  <c:v>-252.87638581009116</c:v>
                </c:pt>
                <c:pt idx="1930">
                  <c:v>-232.18496498223146</c:v>
                </c:pt>
                <c:pt idx="1931">
                  <c:v>-274.38480806709742</c:v>
                </c:pt>
                <c:pt idx="1932">
                  <c:v>-84.770615545761189</c:v>
                </c:pt>
                <c:pt idx="1933">
                  <c:v>-330.09187262770274</c:v>
                </c:pt>
                <c:pt idx="1934">
                  <c:v>-129.58949446397389</c:v>
                </c:pt>
                <c:pt idx="1935">
                  <c:v>-81.262158204665297</c:v>
                </c:pt>
                <c:pt idx="1936">
                  <c:v>-595.55220644834162</c:v>
                </c:pt>
                <c:pt idx="1937">
                  <c:v>-357.38170967726217</c:v>
                </c:pt>
                <c:pt idx="1938">
                  <c:v>-44.869429629289357</c:v>
                </c:pt>
                <c:pt idx="1939">
                  <c:v>-17.707626436711166</c:v>
                </c:pt>
                <c:pt idx="1940">
                  <c:v>-323.60632576540729</c:v>
                </c:pt>
                <c:pt idx="1941">
                  <c:v>-173.95967627014727</c:v>
                </c:pt>
                <c:pt idx="1942">
                  <c:v>-68.937506611439289</c:v>
                </c:pt>
                <c:pt idx="1943">
                  <c:v>22.442824451723254</c:v>
                </c:pt>
                <c:pt idx="1944">
                  <c:v>-721.99417033808527</c:v>
                </c:pt>
                <c:pt idx="1945">
                  <c:v>-311.81380923330516</c:v>
                </c:pt>
                <c:pt idx="1946">
                  <c:v>-181.81104902302036</c:v>
                </c:pt>
                <c:pt idx="1947">
                  <c:v>-339.42734025003347</c:v>
                </c:pt>
                <c:pt idx="1948">
                  <c:v>-87.548482959546163</c:v>
                </c:pt>
                <c:pt idx="1949">
                  <c:v>-1217.4656987655017</c:v>
                </c:pt>
                <c:pt idx="1950">
                  <c:v>-442.5446785218943</c:v>
                </c:pt>
                <c:pt idx="1951">
                  <c:v>-362.62189633117544</c:v>
                </c:pt>
                <c:pt idx="1952">
                  <c:v>2.3289543572449247</c:v>
                </c:pt>
                <c:pt idx="1953">
                  <c:v>109.31170613509846</c:v>
                </c:pt>
                <c:pt idx="1954">
                  <c:v>-63.606379644044694</c:v>
                </c:pt>
                <c:pt idx="1955">
                  <c:v>-482.77742644270944</c:v>
                </c:pt>
                <c:pt idx="1956">
                  <c:v>-204.04981108569382</c:v>
                </c:pt>
                <c:pt idx="1957">
                  <c:v>-385.93534861180706</c:v>
                </c:pt>
                <c:pt idx="1958">
                  <c:v>-304.7731843619116</c:v>
                </c:pt>
                <c:pt idx="1959">
                  <c:v>-217.8521254014953</c:v>
                </c:pt>
                <c:pt idx="1960">
                  <c:v>139.22128435890443</c:v>
                </c:pt>
                <c:pt idx="1961">
                  <c:v>-36.094798123878036</c:v>
                </c:pt>
                <c:pt idx="1962">
                  <c:v>-280.03549222224626</c:v>
                </c:pt>
                <c:pt idx="1963">
                  <c:v>-253.83861653273908</c:v>
                </c:pt>
                <c:pt idx="1964">
                  <c:v>-621.99064718192506</c:v>
                </c:pt>
                <c:pt idx="1965">
                  <c:v>-392.37569753637928</c:v>
                </c:pt>
                <c:pt idx="1966">
                  <c:v>-569.98160839171965</c:v>
                </c:pt>
                <c:pt idx="1967">
                  <c:v>-492.60546793239769</c:v>
                </c:pt>
                <c:pt idx="1968">
                  <c:v>-389.65468430337154</c:v>
                </c:pt>
                <c:pt idx="1969">
                  <c:v>-234.96964116535366</c:v>
                </c:pt>
                <c:pt idx="1970">
                  <c:v>-524.05096502133597</c:v>
                </c:pt>
                <c:pt idx="1971">
                  <c:v>-340.02760211249119</c:v>
                </c:pt>
                <c:pt idx="1972">
                  <c:v>-289.14432061482171</c:v>
                </c:pt>
                <c:pt idx="1973">
                  <c:v>-155.53642264155121</c:v>
                </c:pt>
                <c:pt idx="1974">
                  <c:v>-76.026700819626285</c:v>
                </c:pt>
                <c:pt idx="1975">
                  <c:v>-222.4969495664468</c:v>
                </c:pt>
                <c:pt idx="1976">
                  <c:v>-117.59991950878032</c:v>
                </c:pt>
                <c:pt idx="1977">
                  <c:v>131.59246317515328</c:v>
                </c:pt>
                <c:pt idx="1978">
                  <c:v>-54.79924293130864</c:v>
                </c:pt>
                <c:pt idx="1979">
                  <c:v>105.51875962465101</c:v>
                </c:pt>
                <c:pt idx="1980">
                  <c:v>-236.07861229923896</c:v>
                </c:pt>
                <c:pt idx="1981">
                  <c:v>-724.33788237112276</c:v>
                </c:pt>
                <c:pt idx="1982">
                  <c:v>-64.045861344942921</c:v>
                </c:pt>
                <c:pt idx="1983">
                  <c:v>-245.54039090789524</c:v>
                </c:pt>
                <c:pt idx="1984">
                  <c:v>97.897123205155822</c:v>
                </c:pt>
                <c:pt idx="1985">
                  <c:v>-323.56014684558261</c:v>
                </c:pt>
                <c:pt idx="1986">
                  <c:v>-346.89287177272138</c:v>
                </c:pt>
                <c:pt idx="1987">
                  <c:v>-10.981228694874744</c:v>
                </c:pt>
                <c:pt idx="1988">
                  <c:v>-318.40817225462553</c:v>
                </c:pt>
                <c:pt idx="1989">
                  <c:v>-815.09490149320959</c:v>
                </c:pt>
                <c:pt idx="1990">
                  <c:v>-716.75807023877076</c:v>
                </c:pt>
                <c:pt idx="1991">
                  <c:v>-75.886671014169053</c:v>
                </c:pt>
                <c:pt idx="1992">
                  <c:v>-751.4198615623053</c:v>
                </c:pt>
                <c:pt idx="1993">
                  <c:v>-427.59969662692333</c:v>
                </c:pt>
                <c:pt idx="1994">
                  <c:v>-444.63467157972798</c:v>
                </c:pt>
                <c:pt idx="1995">
                  <c:v>-80.243165957504004</c:v>
                </c:pt>
                <c:pt idx="1996">
                  <c:v>104.37438239975518</c:v>
                </c:pt>
                <c:pt idx="1997">
                  <c:v>-198.2916318767297</c:v>
                </c:pt>
                <c:pt idx="1998">
                  <c:v>-234.07547293154357</c:v>
                </c:pt>
                <c:pt idx="1999">
                  <c:v>-669.14383723640117</c:v>
                </c:pt>
                <c:pt idx="2000">
                  <c:v>-348.69389312597048</c:v>
                </c:pt>
                <c:pt idx="2001">
                  <c:v>-595.60967638494435</c:v>
                </c:pt>
                <c:pt idx="2002">
                  <c:v>-361.2216476960333</c:v>
                </c:pt>
                <c:pt idx="2003">
                  <c:v>-267.53060978910582</c:v>
                </c:pt>
                <c:pt idx="2004">
                  <c:v>35.409333195331556</c:v>
                </c:pt>
                <c:pt idx="2005">
                  <c:v>175.57589235909359</c:v>
                </c:pt>
                <c:pt idx="2006">
                  <c:v>-116.74853496781998</c:v>
                </c:pt>
                <c:pt idx="2007">
                  <c:v>14.320692039796199</c:v>
                </c:pt>
                <c:pt idx="2008">
                  <c:v>-586.13637436294243</c:v>
                </c:pt>
                <c:pt idx="2009">
                  <c:v>-598.0616105377951</c:v>
                </c:pt>
                <c:pt idx="2010">
                  <c:v>-217.64849965341284</c:v>
                </c:pt>
                <c:pt idx="2011">
                  <c:v>-299.80720096288849</c:v>
                </c:pt>
                <c:pt idx="2012">
                  <c:v>-34.757577232011613</c:v>
                </c:pt>
                <c:pt idx="2013">
                  <c:v>-263.76609002635053</c:v>
                </c:pt>
                <c:pt idx="2014">
                  <c:v>-478.34749730363444</c:v>
                </c:pt>
                <c:pt idx="2015">
                  <c:v>-388.29620930728834</c:v>
                </c:pt>
                <c:pt idx="2016">
                  <c:v>-486.24824126492842</c:v>
                </c:pt>
                <c:pt idx="2017">
                  <c:v>-190.15116748206538</c:v>
                </c:pt>
                <c:pt idx="2018">
                  <c:v>-32.32378383461554</c:v>
                </c:pt>
                <c:pt idx="2019">
                  <c:v>-263.57097352973108</c:v>
                </c:pt>
                <c:pt idx="2020">
                  <c:v>200.90816846799049</c:v>
                </c:pt>
                <c:pt idx="2021">
                  <c:v>-470.63133131145401</c:v>
                </c:pt>
                <c:pt idx="2022">
                  <c:v>-353.87866640864013</c:v>
                </c:pt>
                <c:pt idx="2023">
                  <c:v>-314.76687825654403</c:v>
                </c:pt>
                <c:pt idx="2024">
                  <c:v>-85.791517348508592</c:v>
                </c:pt>
                <c:pt idx="2025">
                  <c:v>5.2247851389707876</c:v>
                </c:pt>
                <c:pt idx="2026">
                  <c:v>-228.77722604307428</c:v>
                </c:pt>
                <c:pt idx="2027">
                  <c:v>-173.85436963820001</c:v>
                </c:pt>
                <c:pt idx="2028">
                  <c:v>-444.75406676034987</c:v>
                </c:pt>
                <c:pt idx="2029">
                  <c:v>-155.48111682969744</c:v>
                </c:pt>
                <c:pt idx="2030">
                  <c:v>-179.72246764416627</c:v>
                </c:pt>
                <c:pt idx="2031">
                  <c:v>-287.6685174210586</c:v>
                </c:pt>
                <c:pt idx="2032">
                  <c:v>-46.700370709818799</c:v>
                </c:pt>
                <c:pt idx="2033">
                  <c:v>-241.73477193972786</c:v>
                </c:pt>
                <c:pt idx="2034">
                  <c:v>-103.87756707897256</c:v>
                </c:pt>
                <c:pt idx="2035">
                  <c:v>-463.20485969568892</c:v>
                </c:pt>
                <c:pt idx="2036">
                  <c:v>-233.47637736411247</c:v>
                </c:pt>
                <c:pt idx="2037">
                  <c:v>-370.65013032875095</c:v>
                </c:pt>
                <c:pt idx="2038">
                  <c:v>-211.59623683374423</c:v>
                </c:pt>
                <c:pt idx="2039">
                  <c:v>-153.08998449829187</c:v>
                </c:pt>
                <c:pt idx="2040">
                  <c:v>-938.28103203177068</c:v>
                </c:pt>
                <c:pt idx="2041">
                  <c:v>82.028243074312741</c:v>
                </c:pt>
                <c:pt idx="2042">
                  <c:v>164.95103547570363</c:v>
                </c:pt>
                <c:pt idx="2043">
                  <c:v>-603.47228644107292</c:v>
                </c:pt>
                <c:pt idx="2044">
                  <c:v>2.5491532613907566</c:v>
                </c:pt>
                <c:pt idx="2045">
                  <c:v>-171.69687062484957</c:v>
                </c:pt>
                <c:pt idx="2046">
                  <c:v>-55.744799824982692</c:v>
                </c:pt>
                <c:pt idx="2047">
                  <c:v>45.624423626828957</c:v>
                </c:pt>
                <c:pt idx="2048">
                  <c:v>-223.36599271806003</c:v>
                </c:pt>
                <c:pt idx="2049">
                  <c:v>-23.12272638255007</c:v>
                </c:pt>
                <c:pt idx="2050">
                  <c:v>-589.05964108172338</c:v>
                </c:pt>
                <c:pt idx="2051">
                  <c:v>-854.03731152225328</c:v>
                </c:pt>
                <c:pt idx="2052">
                  <c:v>174.53567948728835</c:v>
                </c:pt>
                <c:pt idx="2053">
                  <c:v>-467.25412371963233</c:v>
                </c:pt>
                <c:pt idx="2054">
                  <c:v>-62.436857655862468</c:v>
                </c:pt>
                <c:pt idx="2055">
                  <c:v>-25.395876323710581</c:v>
                </c:pt>
                <c:pt idx="2056">
                  <c:v>-523.2523925459335</c:v>
                </c:pt>
                <c:pt idx="2057">
                  <c:v>44.933925170484088</c:v>
                </c:pt>
                <c:pt idx="2058">
                  <c:v>-809.51263689750147</c:v>
                </c:pt>
                <c:pt idx="2059">
                  <c:v>-257.12650993024215</c:v>
                </c:pt>
                <c:pt idx="2060">
                  <c:v>14.888499112195973</c:v>
                </c:pt>
                <c:pt idx="2061">
                  <c:v>-152.60468308472912</c:v>
                </c:pt>
                <c:pt idx="2062">
                  <c:v>-76.127377392599669</c:v>
                </c:pt>
                <c:pt idx="2063">
                  <c:v>-47.484192960083305</c:v>
                </c:pt>
                <c:pt idx="2064">
                  <c:v>-243.59827585303441</c:v>
                </c:pt>
                <c:pt idx="2065">
                  <c:v>-429.82304390518192</c:v>
                </c:pt>
                <c:pt idx="2066">
                  <c:v>25.627530701651153</c:v>
                </c:pt>
                <c:pt idx="2067">
                  <c:v>27.893545991499764</c:v>
                </c:pt>
                <c:pt idx="2068">
                  <c:v>-251.86711336467698</c:v>
                </c:pt>
                <c:pt idx="2069">
                  <c:v>-329.47612854206432</c:v>
                </c:pt>
                <c:pt idx="2070">
                  <c:v>-519.32844740842324</c:v>
                </c:pt>
                <c:pt idx="2071">
                  <c:v>-642.87192962539734</c:v>
                </c:pt>
                <c:pt idx="2072">
                  <c:v>-131.40045654236542</c:v>
                </c:pt>
                <c:pt idx="2073">
                  <c:v>-192.97636673465718</c:v>
                </c:pt>
                <c:pt idx="2074">
                  <c:v>-403.53640706443696</c:v>
                </c:pt>
                <c:pt idx="2075">
                  <c:v>-146.63676782797438</c:v>
                </c:pt>
                <c:pt idx="2076">
                  <c:v>-447.20238067956814</c:v>
                </c:pt>
                <c:pt idx="2077">
                  <c:v>-77.769262870576085</c:v>
                </c:pt>
                <c:pt idx="2078">
                  <c:v>-106.82356978657856</c:v>
                </c:pt>
                <c:pt idx="2079">
                  <c:v>-599.2888440362874</c:v>
                </c:pt>
                <c:pt idx="2080">
                  <c:v>-445.68534546036216</c:v>
                </c:pt>
                <c:pt idx="2081">
                  <c:v>30.395238475423469</c:v>
                </c:pt>
                <c:pt idx="2082">
                  <c:v>-194.620465688058</c:v>
                </c:pt>
                <c:pt idx="2083">
                  <c:v>-1.1682114387734259</c:v>
                </c:pt>
                <c:pt idx="2084">
                  <c:v>-260.99305069879676</c:v>
                </c:pt>
                <c:pt idx="2085">
                  <c:v>42.507763100929537</c:v>
                </c:pt>
                <c:pt idx="2086">
                  <c:v>-673.55016526691907</c:v>
                </c:pt>
                <c:pt idx="2087">
                  <c:v>-300.73896675986003</c:v>
                </c:pt>
                <c:pt idx="2088">
                  <c:v>-819.07904199992083</c:v>
                </c:pt>
                <c:pt idx="2089">
                  <c:v>370.21344951461111</c:v>
                </c:pt>
                <c:pt idx="2090">
                  <c:v>-220.03155205328369</c:v>
                </c:pt>
                <c:pt idx="2091">
                  <c:v>-566.66231808266059</c:v>
                </c:pt>
                <c:pt idx="2092">
                  <c:v>-271.43567207982903</c:v>
                </c:pt>
                <c:pt idx="2093">
                  <c:v>-182.52343143488139</c:v>
                </c:pt>
                <c:pt idx="2094">
                  <c:v>-40.648185632733544</c:v>
                </c:pt>
                <c:pt idx="2095">
                  <c:v>-276.47093508282376</c:v>
                </c:pt>
                <c:pt idx="2096">
                  <c:v>-238.27573458455652</c:v>
                </c:pt>
                <c:pt idx="2097">
                  <c:v>180.63005008232909</c:v>
                </c:pt>
                <c:pt idx="2098">
                  <c:v>-184.69620246452331</c:v>
                </c:pt>
                <c:pt idx="2099">
                  <c:v>-422.90956195731133</c:v>
                </c:pt>
                <c:pt idx="2100">
                  <c:v>-104.20256142125425</c:v>
                </c:pt>
                <c:pt idx="2101">
                  <c:v>-340.65964394729411</c:v>
                </c:pt>
                <c:pt idx="2102">
                  <c:v>-37.225254307389037</c:v>
                </c:pt>
                <c:pt idx="2103">
                  <c:v>-149.60258406602787</c:v>
                </c:pt>
                <c:pt idx="2104">
                  <c:v>-250.7654260546642</c:v>
                </c:pt>
                <c:pt idx="2105">
                  <c:v>-226.40406174648979</c:v>
                </c:pt>
                <c:pt idx="2106">
                  <c:v>-670.68448221097026</c:v>
                </c:pt>
                <c:pt idx="2107">
                  <c:v>-213.43675695020607</c:v>
                </c:pt>
                <c:pt idx="2108">
                  <c:v>-63.322477029505933</c:v>
                </c:pt>
                <c:pt idx="2109">
                  <c:v>-332.1379120423299</c:v>
                </c:pt>
                <c:pt idx="2110">
                  <c:v>-103.79376217294015</c:v>
                </c:pt>
                <c:pt idx="2111">
                  <c:v>-213.20123074676638</c:v>
                </c:pt>
                <c:pt idx="2112">
                  <c:v>-531.98953816841674</c:v>
                </c:pt>
                <c:pt idx="2113">
                  <c:v>-28.188752851102549</c:v>
                </c:pt>
                <c:pt idx="2114">
                  <c:v>-307.15601033218763</c:v>
                </c:pt>
                <c:pt idx="2115">
                  <c:v>-267.06479260614049</c:v>
                </c:pt>
                <c:pt idx="2116">
                  <c:v>28.978805615040471</c:v>
                </c:pt>
                <c:pt idx="2117">
                  <c:v>-84.49778667720625</c:v>
                </c:pt>
                <c:pt idx="2118">
                  <c:v>-95.58520871692906</c:v>
                </c:pt>
                <c:pt idx="2119">
                  <c:v>-250.04420237892384</c:v>
                </c:pt>
                <c:pt idx="2120">
                  <c:v>-211.82815657382457</c:v>
                </c:pt>
                <c:pt idx="2121">
                  <c:v>-528.75183586074581</c:v>
                </c:pt>
                <c:pt idx="2122">
                  <c:v>-389.11032878534627</c:v>
                </c:pt>
                <c:pt idx="2123">
                  <c:v>-171.36943258183123</c:v>
                </c:pt>
                <c:pt idx="2124">
                  <c:v>-352.3182144840531</c:v>
                </c:pt>
                <c:pt idx="2125">
                  <c:v>-650.61339745464602</c:v>
                </c:pt>
                <c:pt idx="2126">
                  <c:v>-217.73320748041954</c:v>
                </c:pt>
                <c:pt idx="2127">
                  <c:v>-288.27732124029546</c:v>
                </c:pt>
                <c:pt idx="2128">
                  <c:v>-238.74827185482366</c:v>
                </c:pt>
                <c:pt idx="2129">
                  <c:v>-520.73650878550336</c:v>
                </c:pt>
                <c:pt idx="2130">
                  <c:v>22.356890552248274</c:v>
                </c:pt>
                <c:pt idx="2131">
                  <c:v>-376.83849047461115</c:v>
                </c:pt>
                <c:pt idx="2132">
                  <c:v>-85.284287176459998</c:v>
                </c:pt>
                <c:pt idx="2133">
                  <c:v>-126.05112463065609</c:v>
                </c:pt>
                <c:pt idx="2134">
                  <c:v>-211.50665098461377</c:v>
                </c:pt>
                <c:pt idx="2135">
                  <c:v>-128.69538022975416</c:v>
                </c:pt>
                <c:pt idx="2136">
                  <c:v>-442.4006587724279</c:v>
                </c:pt>
                <c:pt idx="2137">
                  <c:v>-468.75228136198211</c:v>
                </c:pt>
                <c:pt idx="2138">
                  <c:v>-249.24515723662091</c:v>
                </c:pt>
                <c:pt idx="2139">
                  <c:v>-404.26050075540661</c:v>
                </c:pt>
                <c:pt idx="2140">
                  <c:v>-704.27706862588605</c:v>
                </c:pt>
                <c:pt idx="2141">
                  <c:v>-242.37306107623192</c:v>
                </c:pt>
                <c:pt idx="2142">
                  <c:v>-190.54242506473361</c:v>
                </c:pt>
                <c:pt idx="2143">
                  <c:v>-535.0168932435563</c:v>
                </c:pt>
                <c:pt idx="2144">
                  <c:v>-614.68100899781803</c:v>
                </c:pt>
                <c:pt idx="2145">
                  <c:v>-51.451882504334776</c:v>
                </c:pt>
                <c:pt idx="2146">
                  <c:v>-379.97369973279575</c:v>
                </c:pt>
                <c:pt idx="2147">
                  <c:v>103.4248846031208</c:v>
                </c:pt>
                <c:pt idx="2148">
                  <c:v>-195.00833922753208</c:v>
                </c:pt>
                <c:pt idx="2149">
                  <c:v>-774.90052086572143</c:v>
                </c:pt>
                <c:pt idx="2150">
                  <c:v>-309.92195508694357</c:v>
                </c:pt>
                <c:pt idx="2151">
                  <c:v>-250.95382031522018</c:v>
                </c:pt>
                <c:pt idx="2152">
                  <c:v>-564.49862325922254</c:v>
                </c:pt>
                <c:pt idx="2153">
                  <c:v>-489.20884392320556</c:v>
                </c:pt>
                <c:pt idx="2154">
                  <c:v>-121.85999475276247</c:v>
                </c:pt>
                <c:pt idx="2155">
                  <c:v>-20.492760099556563</c:v>
                </c:pt>
                <c:pt idx="2156">
                  <c:v>-391.24746292257146</c:v>
                </c:pt>
                <c:pt idx="2157">
                  <c:v>-202.17253607259147</c:v>
                </c:pt>
                <c:pt idx="2158">
                  <c:v>-319.46102123838472</c:v>
                </c:pt>
                <c:pt idx="2159">
                  <c:v>-268.29101750241375</c:v>
                </c:pt>
                <c:pt idx="2160">
                  <c:v>-109.15787745346643</c:v>
                </c:pt>
                <c:pt idx="2161">
                  <c:v>52.620979062126821</c:v>
                </c:pt>
                <c:pt idx="2162">
                  <c:v>-165.11754817515975</c:v>
                </c:pt>
                <c:pt idx="2163">
                  <c:v>-375.60098004999134</c:v>
                </c:pt>
                <c:pt idx="2164">
                  <c:v>-33.969716609829902</c:v>
                </c:pt>
                <c:pt idx="2165">
                  <c:v>-171.82509911369027</c:v>
                </c:pt>
                <c:pt idx="2166">
                  <c:v>-528.57302115756829</c:v>
                </c:pt>
                <c:pt idx="2167">
                  <c:v>-368.0024003961621</c:v>
                </c:pt>
                <c:pt idx="2168">
                  <c:v>-209.90241240863725</c:v>
                </c:pt>
                <c:pt idx="2169">
                  <c:v>269.61636266434823</c:v>
                </c:pt>
                <c:pt idx="2170">
                  <c:v>-261.89655848000405</c:v>
                </c:pt>
                <c:pt idx="2171">
                  <c:v>-645.92442762274197</c:v>
                </c:pt>
                <c:pt idx="2172">
                  <c:v>-499.42909692607969</c:v>
                </c:pt>
                <c:pt idx="2173">
                  <c:v>-117.32539877410107</c:v>
                </c:pt>
                <c:pt idx="2174">
                  <c:v>-140.16254466377302</c:v>
                </c:pt>
                <c:pt idx="2175">
                  <c:v>-83.832615340158327</c:v>
                </c:pt>
                <c:pt idx="2176">
                  <c:v>-186.45444350228945</c:v>
                </c:pt>
                <c:pt idx="2177">
                  <c:v>-86.084918084439437</c:v>
                </c:pt>
                <c:pt idx="2178">
                  <c:v>-459.4012967246673</c:v>
                </c:pt>
                <c:pt idx="2179">
                  <c:v>-217.91103883077528</c:v>
                </c:pt>
                <c:pt idx="2180">
                  <c:v>-120.59680390934341</c:v>
                </c:pt>
                <c:pt idx="2181">
                  <c:v>-357.25933985461245</c:v>
                </c:pt>
                <c:pt idx="2182">
                  <c:v>-56.385083381168215</c:v>
                </c:pt>
                <c:pt idx="2183">
                  <c:v>-344.14675177966001</c:v>
                </c:pt>
                <c:pt idx="2184">
                  <c:v>-72.191499513764825</c:v>
                </c:pt>
                <c:pt idx="2185">
                  <c:v>-19.29920298448377</c:v>
                </c:pt>
                <c:pt idx="2186">
                  <c:v>33.532753528770229</c:v>
                </c:pt>
                <c:pt idx="2187">
                  <c:v>-787.13604366424784</c:v>
                </c:pt>
                <c:pt idx="2188">
                  <c:v>-209.46512104606541</c:v>
                </c:pt>
                <c:pt idx="2189">
                  <c:v>-401.67366144823853</c:v>
                </c:pt>
                <c:pt idx="2190">
                  <c:v>3.2815588056820388</c:v>
                </c:pt>
                <c:pt idx="2191">
                  <c:v>-202.12901125734462</c:v>
                </c:pt>
                <c:pt idx="2192">
                  <c:v>-588.39391618202751</c:v>
                </c:pt>
                <c:pt idx="2193">
                  <c:v>-543.32456685355817</c:v>
                </c:pt>
                <c:pt idx="2194">
                  <c:v>-597.67052493780216</c:v>
                </c:pt>
                <c:pt idx="2195">
                  <c:v>-223.36870411228114</c:v>
                </c:pt>
                <c:pt idx="2196">
                  <c:v>-101.8711005199425</c:v>
                </c:pt>
                <c:pt idx="2197">
                  <c:v>-226.25728778550354</c:v>
                </c:pt>
                <c:pt idx="2198">
                  <c:v>-153.94989452972811</c:v>
                </c:pt>
                <c:pt idx="2199">
                  <c:v>-301.32374341195629</c:v>
                </c:pt>
                <c:pt idx="2200">
                  <c:v>-176.6796938801948</c:v>
                </c:pt>
                <c:pt idx="2201">
                  <c:v>-269.11459688423156</c:v>
                </c:pt>
                <c:pt idx="2202">
                  <c:v>273.70814893059759</c:v>
                </c:pt>
                <c:pt idx="2203">
                  <c:v>-460.59120645649779</c:v>
                </c:pt>
                <c:pt idx="2204">
                  <c:v>-112.99766859085827</c:v>
                </c:pt>
                <c:pt idx="2205">
                  <c:v>-576.2581292232328</c:v>
                </c:pt>
                <c:pt idx="2206">
                  <c:v>235.4700374019535</c:v>
                </c:pt>
                <c:pt idx="2207">
                  <c:v>-446.12461586165603</c:v>
                </c:pt>
                <c:pt idx="2208">
                  <c:v>-555.63258369848575</c:v>
                </c:pt>
                <c:pt idx="2209">
                  <c:v>-337.07383910541785</c:v>
                </c:pt>
                <c:pt idx="2210">
                  <c:v>-267.49930640364164</c:v>
                </c:pt>
                <c:pt idx="2211">
                  <c:v>-347.95097718912575</c:v>
                </c:pt>
                <c:pt idx="2212">
                  <c:v>-163.80071751380842</c:v>
                </c:pt>
                <c:pt idx="2213">
                  <c:v>-414.31274967818899</c:v>
                </c:pt>
                <c:pt idx="2214">
                  <c:v>-501.92501807740416</c:v>
                </c:pt>
                <c:pt idx="2215">
                  <c:v>-270.98918046642564</c:v>
                </c:pt>
                <c:pt idx="2216">
                  <c:v>-220.05975239894889</c:v>
                </c:pt>
                <c:pt idx="2217">
                  <c:v>-183.49487017653718</c:v>
                </c:pt>
                <c:pt idx="2218">
                  <c:v>-365.94554380762878</c:v>
                </c:pt>
                <c:pt idx="2219">
                  <c:v>-272.04409817988585</c:v>
                </c:pt>
                <c:pt idx="2220">
                  <c:v>-8.3715016819836023</c:v>
                </c:pt>
                <c:pt idx="2221">
                  <c:v>-13.584283122158809</c:v>
                </c:pt>
                <c:pt idx="2222">
                  <c:v>-72.888893986526512</c:v>
                </c:pt>
                <c:pt idx="2223">
                  <c:v>-131.56721928098926</c:v>
                </c:pt>
                <c:pt idx="2224">
                  <c:v>-419.6877302854931</c:v>
                </c:pt>
                <c:pt idx="2225">
                  <c:v>-387.59661153537166</c:v>
                </c:pt>
                <c:pt idx="2226">
                  <c:v>86.692376855116208</c:v>
                </c:pt>
                <c:pt idx="2227">
                  <c:v>-532.72001655815507</c:v>
                </c:pt>
                <c:pt idx="2228">
                  <c:v>-214.34907831640362</c:v>
                </c:pt>
                <c:pt idx="2229">
                  <c:v>-316.04826545259829</c:v>
                </c:pt>
                <c:pt idx="2230">
                  <c:v>-12.788366017902604</c:v>
                </c:pt>
                <c:pt idx="2231">
                  <c:v>-391.444027140267</c:v>
                </c:pt>
                <c:pt idx="2232">
                  <c:v>-190.18668538677588</c:v>
                </c:pt>
                <c:pt idx="2233">
                  <c:v>308.75578878292993</c:v>
                </c:pt>
                <c:pt idx="2234">
                  <c:v>-569.31676347951475</c:v>
                </c:pt>
                <c:pt idx="2235">
                  <c:v>47.863271963228271</c:v>
                </c:pt>
                <c:pt idx="2236">
                  <c:v>-131.84699664371601</c:v>
                </c:pt>
                <c:pt idx="2237">
                  <c:v>-219.15780602334303</c:v>
                </c:pt>
                <c:pt idx="2238">
                  <c:v>-80.810967605738142</c:v>
                </c:pt>
                <c:pt idx="2239">
                  <c:v>-619.7098037021517</c:v>
                </c:pt>
                <c:pt idx="2240">
                  <c:v>-118.72854029247776</c:v>
                </c:pt>
                <c:pt idx="2241">
                  <c:v>-13.274467764619317</c:v>
                </c:pt>
                <c:pt idx="2242">
                  <c:v>-293.73752836815925</c:v>
                </c:pt>
                <c:pt idx="2243">
                  <c:v>-131.48236892897438</c:v>
                </c:pt>
                <c:pt idx="2244">
                  <c:v>-365.7966547356495</c:v>
                </c:pt>
                <c:pt idx="2245">
                  <c:v>-708.67251129770398</c:v>
                </c:pt>
                <c:pt idx="2246">
                  <c:v>176.46972013114896</c:v>
                </c:pt>
                <c:pt idx="2247">
                  <c:v>-286.45606665113155</c:v>
                </c:pt>
                <c:pt idx="2248">
                  <c:v>-29.899718128073232</c:v>
                </c:pt>
                <c:pt idx="2249">
                  <c:v>20.219542918387106</c:v>
                </c:pt>
                <c:pt idx="2250">
                  <c:v>-296.44627471847639</c:v>
                </c:pt>
                <c:pt idx="2251">
                  <c:v>-648.8625845849175</c:v>
                </c:pt>
                <c:pt idx="2252">
                  <c:v>-75.089298594158208</c:v>
                </c:pt>
                <c:pt idx="2253">
                  <c:v>-428.65792765617181</c:v>
                </c:pt>
                <c:pt idx="2254">
                  <c:v>-224.92140840220384</c:v>
                </c:pt>
                <c:pt idx="2255">
                  <c:v>-403.18593760368429</c:v>
                </c:pt>
                <c:pt idx="2256">
                  <c:v>-238.66085608279582</c:v>
                </c:pt>
                <c:pt idx="2257">
                  <c:v>-503.56809330089555</c:v>
                </c:pt>
                <c:pt idx="2258">
                  <c:v>-442.06472963268322</c:v>
                </c:pt>
                <c:pt idx="2259">
                  <c:v>-189.31255770816983</c:v>
                </c:pt>
                <c:pt idx="2260">
                  <c:v>-685.30275498873903</c:v>
                </c:pt>
                <c:pt idx="2261">
                  <c:v>-343.77349568077705</c:v>
                </c:pt>
                <c:pt idx="2262">
                  <c:v>-471.5742661916795</c:v>
                </c:pt>
                <c:pt idx="2263">
                  <c:v>-610.02497005370162</c:v>
                </c:pt>
                <c:pt idx="2264">
                  <c:v>138.21672910955562</c:v>
                </c:pt>
                <c:pt idx="2265">
                  <c:v>-61.470901969639272</c:v>
                </c:pt>
                <c:pt idx="2266">
                  <c:v>-195.05917599802626</c:v>
                </c:pt>
                <c:pt idx="2267">
                  <c:v>-290.04786844340151</c:v>
                </c:pt>
                <c:pt idx="2268">
                  <c:v>-411.46167257854074</c:v>
                </c:pt>
                <c:pt idx="2269">
                  <c:v>-236.06084379260597</c:v>
                </c:pt>
                <c:pt idx="2270">
                  <c:v>-9.5292515057248011</c:v>
                </c:pt>
                <c:pt idx="2271">
                  <c:v>-710.50171376016124</c:v>
                </c:pt>
                <c:pt idx="2272">
                  <c:v>-321.5798270826474</c:v>
                </c:pt>
                <c:pt idx="2273">
                  <c:v>-117.35817953362459</c:v>
                </c:pt>
                <c:pt idx="2274">
                  <c:v>-574.98583653442984</c:v>
                </c:pt>
                <c:pt idx="2275">
                  <c:v>-345.07519399289959</c:v>
                </c:pt>
                <c:pt idx="2276">
                  <c:v>-76.530211729521056</c:v>
                </c:pt>
                <c:pt idx="2277">
                  <c:v>-285.18591324625299</c:v>
                </c:pt>
                <c:pt idx="2278">
                  <c:v>-153.40901793381551</c:v>
                </c:pt>
                <c:pt idx="2279">
                  <c:v>-167.74143830633204</c:v>
                </c:pt>
                <c:pt idx="2280">
                  <c:v>-364.40218667440251</c:v>
                </c:pt>
                <c:pt idx="2281">
                  <c:v>-485.30115461724404</c:v>
                </c:pt>
                <c:pt idx="2282">
                  <c:v>-84.92883408228704</c:v>
                </c:pt>
                <c:pt idx="2283">
                  <c:v>88.193688045463034</c:v>
                </c:pt>
                <c:pt idx="2284">
                  <c:v>43.370913792049919</c:v>
                </c:pt>
                <c:pt idx="2285">
                  <c:v>-298.08788701942581</c:v>
                </c:pt>
                <c:pt idx="2286">
                  <c:v>-9.1652109551270655</c:v>
                </c:pt>
                <c:pt idx="2287">
                  <c:v>-170.95324041694823</c:v>
                </c:pt>
                <c:pt idx="2288">
                  <c:v>-35.173159587449277</c:v>
                </c:pt>
                <c:pt idx="2289">
                  <c:v>157.34015772354496</c:v>
                </c:pt>
                <c:pt idx="2290">
                  <c:v>-534.46477301617256</c:v>
                </c:pt>
                <c:pt idx="2291">
                  <c:v>-65.723833483022418</c:v>
                </c:pt>
                <c:pt idx="2292">
                  <c:v>96.799692631374853</c:v>
                </c:pt>
                <c:pt idx="2293">
                  <c:v>155.76530183037892</c:v>
                </c:pt>
                <c:pt idx="2294">
                  <c:v>-282.97953063053592</c:v>
                </c:pt>
                <c:pt idx="2295">
                  <c:v>193.57739026623773</c:v>
                </c:pt>
                <c:pt idx="2296">
                  <c:v>-172.37415403431982</c:v>
                </c:pt>
                <c:pt idx="2297">
                  <c:v>142.5386017353232</c:v>
                </c:pt>
                <c:pt idx="2298">
                  <c:v>-513.10461093709284</c:v>
                </c:pt>
                <c:pt idx="2299">
                  <c:v>-700.50251078953295</c:v>
                </c:pt>
                <c:pt idx="2300">
                  <c:v>-42.497740974150247</c:v>
                </c:pt>
                <c:pt idx="2301">
                  <c:v>-333.54833231833391</c:v>
                </c:pt>
                <c:pt idx="2302">
                  <c:v>-247.67181765488704</c:v>
                </c:pt>
                <c:pt idx="2303">
                  <c:v>-63.028007867849055</c:v>
                </c:pt>
                <c:pt idx="2304">
                  <c:v>-697.58623427426733</c:v>
                </c:pt>
                <c:pt idx="2305">
                  <c:v>-440.04145585760762</c:v>
                </c:pt>
                <c:pt idx="2306">
                  <c:v>82.260644959093838</c:v>
                </c:pt>
                <c:pt idx="2307">
                  <c:v>-116.68034735933099</c:v>
                </c:pt>
                <c:pt idx="2308">
                  <c:v>-177.50245468426533</c:v>
                </c:pt>
                <c:pt idx="2309">
                  <c:v>-637.27924752557806</c:v>
                </c:pt>
                <c:pt idx="2310">
                  <c:v>34.379892588338407</c:v>
                </c:pt>
                <c:pt idx="2311">
                  <c:v>-131.80004711796482</c:v>
                </c:pt>
                <c:pt idx="2312">
                  <c:v>-118.68215662299656</c:v>
                </c:pt>
                <c:pt idx="2313">
                  <c:v>-96.182165917394627</c:v>
                </c:pt>
                <c:pt idx="2314">
                  <c:v>15.272783430744198</c:v>
                </c:pt>
                <c:pt idx="2315">
                  <c:v>0.19177388067180345</c:v>
                </c:pt>
                <c:pt idx="2316">
                  <c:v>-451.73202325954435</c:v>
                </c:pt>
                <c:pt idx="2317">
                  <c:v>-437.01044157764181</c:v>
                </c:pt>
                <c:pt idx="2318">
                  <c:v>103.62441851689834</c:v>
                </c:pt>
                <c:pt idx="2319">
                  <c:v>60.365114450637805</c:v>
                </c:pt>
                <c:pt idx="2320">
                  <c:v>104.94656477970295</c:v>
                </c:pt>
                <c:pt idx="2321">
                  <c:v>-137.81256738486059</c:v>
                </c:pt>
                <c:pt idx="2322">
                  <c:v>35.023156691738109</c:v>
                </c:pt>
                <c:pt idx="2323">
                  <c:v>117.84588697791241</c:v>
                </c:pt>
                <c:pt idx="2324">
                  <c:v>-516.15000569918027</c:v>
                </c:pt>
                <c:pt idx="2325">
                  <c:v>50.836582776735327</c:v>
                </c:pt>
                <c:pt idx="2326">
                  <c:v>-16.004237385925478</c:v>
                </c:pt>
                <c:pt idx="2327">
                  <c:v>-237.65105240722664</c:v>
                </c:pt>
                <c:pt idx="2328">
                  <c:v>-82.815506218826101</c:v>
                </c:pt>
                <c:pt idx="2329">
                  <c:v>-577.61997547527687</c:v>
                </c:pt>
                <c:pt idx="2330">
                  <c:v>-209.18464427715514</c:v>
                </c:pt>
                <c:pt idx="2331">
                  <c:v>-88.52753246011315</c:v>
                </c:pt>
                <c:pt idx="2332">
                  <c:v>-30.507142749431182</c:v>
                </c:pt>
                <c:pt idx="2333">
                  <c:v>-263.62805411234172</c:v>
                </c:pt>
                <c:pt idx="2334">
                  <c:v>-259.72834918208838</c:v>
                </c:pt>
                <c:pt idx="2335">
                  <c:v>4.9459545993013307</c:v>
                </c:pt>
                <c:pt idx="2336">
                  <c:v>-175.62607205130473</c:v>
                </c:pt>
                <c:pt idx="2337">
                  <c:v>-641.30858309600319</c:v>
                </c:pt>
                <c:pt idx="2338">
                  <c:v>-194.82577466183375</c:v>
                </c:pt>
                <c:pt idx="2339">
                  <c:v>-484.8265378623081</c:v>
                </c:pt>
                <c:pt idx="2340">
                  <c:v>-609.23284731688705</c:v>
                </c:pt>
                <c:pt idx="2341">
                  <c:v>-447.87817947164427</c:v>
                </c:pt>
                <c:pt idx="2342">
                  <c:v>-212.61103297205989</c:v>
                </c:pt>
                <c:pt idx="2343">
                  <c:v>135.62829699494927</c:v>
                </c:pt>
                <c:pt idx="2344">
                  <c:v>-284.01013828998794</c:v>
                </c:pt>
                <c:pt idx="2345">
                  <c:v>-295.09619534832382</c:v>
                </c:pt>
                <c:pt idx="2346">
                  <c:v>-94.622080696331693</c:v>
                </c:pt>
                <c:pt idx="2347">
                  <c:v>-135.97189240342959</c:v>
                </c:pt>
                <c:pt idx="2348">
                  <c:v>-533.43448572681086</c:v>
                </c:pt>
                <c:pt idx="2349">
                  <c:v>-86.119969164292002</c:v>
                </c:pt>
                <c:pt idx="2350">
                  <c:v>-78.31147804225526</c:v>
                </c:pt>
                <c:pt idx="2351">
                  <c:v>-66.156714042389012</c:v>
                </c:pt>
                <c:pt idx="2352">
                  <c:v>-61.525186329176108</c:v>
                </c:pt>
                <c:pt idx="2353">
                  <c:v>-196.37480849388282</c:v>
                </c:pt>
                <c:pt idx="2354">
                  <c:v>114.80812435755894</c:v>
                </c:pt>
                <c:pt idx="2355">
                  <c:v>130.45898472615926</c:v>
                </c:pt>
                <c:pt idx="2356">
                  <c:v>3.081518197204332</c:v>
                </c:pt>
                <c:pt idx="2357">
                  <c:v>-135.7871018062034</c:v>
                </c:pt>
                <c:pt idx="2358">
                  <c:v>-516.42211346608735</c:v>
                </c:pt>
                <c:pt idx="2359">
                  <c:v>52.499521211473393</c:v>
                </c:pt>
                <c:pt idx="2360">
                  <c:v>171.38296318412085</c:v>
                </c:pt>
                <c:pt idx="2361">
                  <c:v>-229.58368665848843</c:v>
                </c:pt>
                <c:pt idx="2362">
                  <c:v>-554.71490850007285</c:v>
                </c:pt>
                <c:pt idx="2363">
                  <c:v>-158.82882528069615</c:v>
                </c:pt>
                <c:pt idx="2364">
                  <c:v>-179.69972258197873</c:v>
                </c:pt>
                <c:pt idx="2365">
                  <c:v>-524.55808590101356</c:v>
                </c:pt>
                <c:pt idx="2366">
                  <c:v>95.7971441871764</c:v>
                </c:pt>
                <c:pt idx="2367">
                  <c:v>-65.771639285089009</c:v>
                </c:pt>
                <c:pt idx="2368">
                  <c:v>-19.448251508103226</c:v>
                </c:pt>
                <c:pt idx="2369">
                  <c:v>-310.61590388642765</c:v>
                </c:pt>
                <c:pt idx="2370">
                  <c:v>-1.2400324326439431</c:v>
                </c:pt>
                <c:pt idx="2371">
                  <c:v>-647.8746512006901</c:v>
                </c:pt>
                <c:pt idx="2372">
                  <c:v>-822.43469934606242</c:v>
                </c:pt>
                <c:pt idx="2373">
                  <c:v>21.240453862294316</c:v>
                </c:pt>
                <c:pt idx="2374">
                  <c:v>-701.74145508071058</c:v>
                </c:pt>
                <c:pt idx="2375">
                  <c:v>50.441060899394643</c:v>
                </c:pt>
                <c:pt idx="2376">
                  <c:v>-310.0554978782468</c:v>
                </c:pt>
                <c:pt idx="2377">
                  <c:v>-414.42301761192073</c:v>
                </c:pt>
                <c:pt idx="2378">
                  <c:v>-250.7745480723114</c:v>
                </c:pt>
                <c:pt idx="2379">
                  <c:v>-589.91427194803487</c:v>
                </c:pt>
                <c:pt idx="2380">
                  <c:v>-378.25460950553946</c:v>
                </c:pt>
                <c:pt idx="2381">
                  <c:v>-499.35730933994296</c:v>
                </c:pt>
                <c:pt idx="2382">
                  <c:v>-142.81595580254083</c:v>
                </c:pt>
                <c:pt idx="2383">
                  <c:v>302.05499103285047</c:v>
                </c:pt>
                <c:pt idx="2384">
                  <c:v>-398.57406352839087</c:v>
                </c:pt>
                <c:pt idx="2385">
                  <c:v>-85.822907759648501</c:v>
                </c:pt>
                <c:pt idx="2386">
                  <c:v>-392.89555245233316</c:v>
                </c:pt>
                <c:pt idx="2387">
                  <c:v>-23.514972835280673</c:v>
                </c:pt>
                <c:pt idx="2388">
                  <c:v>-20.487146836159411</c:v>
                </c:pt>
                <c:pt idx="2389">
                  <c:v>-45.439773489955257</c:v>
                </c:pt>
                <c:pt idx="2390">
                  <c:v>-104.86724453810541</c:v>
                </c:pt>
                <c:pt idx="2391">
                  <c:v>-340.77431820305281</c:v>
                </c:pt>
                <c:pt idx="2392">
                  <c:v>357.46452172610441</c:v>
                </c:pt>
                <c:pt idx="2393">
                  <c:v>115.15490442774086</c:v>
                </c:pt>
                <c:pt idx="2394">
                  <c:v>-367.74532754928788</c:v>
                </c:pt>
                <c:pt idx="2395">
                  <c:v>194.31489307774666</c:v>
                </c:pt>
                <c:pt idx="2396">
                  <c:v>-235.95924372762136</c:v>
                </c:pt>
                <c:pt idx="2397">
                  <c:v>-432.93851553848106</c:v>
                </c:pt>
                <c:pt idx="2398">
                  <c:v>-84.52294566370324</c:v>
                </c:pt>
                <c:pt idx="2399">
                  <c:v>-521.82364153026879</c:v>
                </c:pt>
                <c:pt idx="2400">
                  <c:v>223.75327682891316</c:v>
                </c:pt>
                <c:pt idx="2401">
                  <c:v>-311.87418082293959</c:v>
                </c:pt>
                <c:pt idx="2402">
                  <c:v>-423.89448517041569</c:v>
                </c:pt>
                <c:pt idx="2403">
                  <c:v>-310.29059506892224</c:v>
                </c:pt>
                <c:pt idx="2404">
                  <c:v>-784.62196068157357</c:v>
                </c:pt>
                <c:pt idx="2405">
                  <c:v>-328.02868928712871</c:v>
                </c:pt>
                <c:pt idx="2406">
                  <c:v>-544.29548107223081</c:v>
                </c:pt>
                <c:pt idx="2407">
                  <c:v>-170.82826701212934</c:v>
                </c:pt>
                <c:pt idx="2408">
                  <c:v>-581.16066397539191</c:v>
                </c:pt>
                <c:pt idx="2409">
                  <c:v>-791.97376880651575</c:v>
                </c:pt>
                <c:pt idx="2410">
                  <c:v>63.797203131030756</c:v>
                </c:pt>
                <c:pt idx="2411">
                  <c:v>87.721848370018506</c:v>
                </c:pt>
                <c:pt idx="2412">
                  <c:v>234.92380171000929</c:v>
                </c:pt>
                <c:pt idx="2413">
                  <c:v>-356.75738810142207</c:v>
                </c:pt>
                <c:pt idx="2414">
                  <c:v>-176.97489850970379</c:v>
                </c:pt>
                <c:pt idx="2415">
                  <c:v>-355.29294215327803</c:v>
                </c:pt>
                <c:pt idx="2416">
                  <c:v>-387.17272259982406</c:v>
                </c:pt>
                <c:pt idx="2417">
                  <c:v>-467.20625754145004</c:v>
                </c:pt>
                <c:pt idx="2418">
                  <c:v>-224.9575928776959</c:v>
                </c:pt>
                <c:pt idx="2419">
                  <c:v>-369.28912174885056</c:v>
                </c:pt>
                <c:pt idx="2420">
                  <c:v>-907.9423531039613</c:v>
                </c:pt>
                <c:pt idx="2421">
                  <c:v>-396.15739988349276</c:v>
                </c:pt>
                <c:pt idx="2422">
                  <c:v>-257.09234666584791</c:v>
                </c:pt>
                <c:pt idx="2423">
                  <c:v>-613.68840542657586</c:v>
                </c:pt>
                <c:pt idx="2424">
                  <c:v>-19.100669428089759</c:v>
                </c:pt>
                <c:pt idx="2425">
                  <c:v>23.6728011572377</c:v>
                </c:pt>
                <c:pt idx="2426">
                  <c:v>-297.66257902221889</c:v>
                </c:pt>
                <c:pt idx="2427">
                  <c:v>-34.970555026027682</c:v>
                </c:pt>
                <c:pt idx="2428">
                  <c:v>-114.57483770043814</c:v>
                </c:pt>
                <c:pt idx="2429">
                  <c:v>-217.53124488364494</c:v>
                </c:pt>
                <c:pt idx="2430">
                  <c:v>-23.67267366017677</c:v>
                </c:pt>
                <c:pt idx="2431">
                  <c:v>-121.46662781292622</c:v>
                </c:pt>
                <c:pt idx="2432">
                  <c:v>-61.504935162025618</c:v>
                </c:pt>
                <c:pt idx="2433">
                  <c:v>-148.93840164222365</c:v>
                </c:pt>
                <c:pt idx="2434">
                  <c:v>-410.38047710473194</c:v>
                </c:pt>
                <c:pt idx="2435">
                  <c:v>-460.72159856723954</c:v>
                </c:pt>
                <c:pt idx="2436">
                  <c:v>-216.67361650379075</c:v>
                </c:pt>
                <c:pt idx="2437">
                  <c:v>-24.823929993454271</c:v>
                </c:pt>
                <c:pt idx="2438">
                  <c:v>-42.642368787862665</c:v>
                </c:pt>
                <c:pt idx="2439">
                  <c:v>-189.82317484174848</c:v>
                </c:pt>
                <c:pt idx="2440">
                  <c:v>-365.67518538715137</c:v>
                </c:pt>
                <c:pt idx="2441">
                  <c:v>-549.52314972701913</c:v>
                </c:pt>
                <c:pt idx="2442">
                  <c:v>-414.8911589473031</c:v>
                </c:pt>
                <c:pt idx="2443">
                  <c:v>-837.74794141740153</c:v>
                </c:pt>
                <c:pt idx="2444">
                  <c:v>-291.12015285804722</c:v>
                </c:pt>
                <c:pt idx="2445">
                  <c:v>-151.68441237379238</c:v>
                </c:pt>
                <c:pt idx="2446">
                  <c:v>-236.97910241550301</c:v>
                </c:pt>
                <c:pt idx="2447">
                  <c:v>-187.25076103299966</c:v>
                </c:pt>
                <c:pt idx="2448">
                  <c:v>-168.89123144316261</c:v>
                </c:pt>
                <c:pt idx="2449">
                  <c:v>-88.371412318754665</c:v>
                </c:pt>
                <c:pt idx="2450">
                  <c:v>133.7333299404624</c:v>
                </c:pt>
                <c:pt idx="2451">
                  <c:v>-188.96721807592462</c:v>
                </c:pt>
                <c:pt idx="2452">
                  <c:v>-105.43252499167352</c:v>
                </c:pt>
                <c:pt idx="2453">
                  <c:v>-592.58694139267175</c:v>
                </c:pt>
                <c:pt idx="2454">
                  <c:v>-753.4773151081497</c:v>
                </c:pt>
                <c:pt idx="2455">
                  <c:v>-270.02139119474595</c:v>
                </c:pt>
                <c:pt idx="2456">
                  <c:v>-77.145338752605369</c:v>
                </c:pt>
                <c:pt idx="2457">
                  <c:v>-425.70752446795382</c:v>
                </c:pt>
                <c:pt idx="2458">
                  <c:v>-104.30163362761778</c:v>
                </c:pt>
                <c:pt idx="2459">
                  <c:v>-273.14359405267209</c:v>
                </c:pt>
                <c:pt idx="2460">
                  <c:v>-793.05794169136652</c:v>
                </c:pt>
                <c:pt idx="2461">
                  <c:v>187.89797301785774</c:v>
                </c:pt>
                <c:pt idx="2462">
                  <c:v>-623.67271036736156</c:v>
                </c:pt>
                <c:pt idx="2463">
                  <c:v>95.256069475298659</c:v>
                </c:pt>
                <c:pt idx="2464">
                  <c:v>-174.67331413100436</c:v>
                </c:pt>
                <c:pt idx="2465">
                  <c:v>-170.87835559890266</c:v>
                </c:pt>
                <c:pt idx="2466">
                  <c:v>-407.3871848360958</c:v>
                </c:pt>
                <c:pt idx="2467">
                  <c:v>-102.81109234369711</c:v>
                </c:pt>
                <c:pt idx="2468">
                  <c:v>-247.93902287620398</c:v>
                </c:pt>
                <c:pt idx="2469">
                  <c:v>-139.68611926489217</c:v>
                </c:pt>
                <c:pt idx="2470">
                  <c:v>-177.72638616126517</c:v>
                </c:pt>
                <c:pt idx="2471">
                  <c:v>95.081865251660361</c:v>
                </c:pt>
                <c:pt idx="2472">
                  <c:v>-673.38128157457254</c:v>
                </c:pt>
                <c:pt idx="2473">
                  <c:v>-412.06675011039124</c:v>
                </c:pt>
                <c:pt idx="2474">
                  <c:v>-407.01828998249903</c:v>
                </c:pt>
                <c:pt idx="2475">
                  <c:v>-409.15725651612479</c:v>
                </c:pt>
                <c:pt idx="2476">
                  <c:v>15.650030881171347</c:v>
                </c:pt>
                <c:pt idx="2477">
                  <c:v>-123.62737702480075</c:v>
                </c:pt>
                <c:pt idx="2478">
                  <c:v>-401.58696995339676</c:v>
                </c:pt>
                <c:pt idx="2479">
                  <c:v>-156.66773695967834</c:v>
                </c:pt>
                <c:pt idx="2480">
                  <c:v>-336.25631937961214</c:v>
                </c:pt>
                <c:pt idx="2481">
                  <c:v>-442.23048004500788</c:v>
                </c:pt>
                <c:pt idx="2482">
                  <c:v>-98.898863901240702</c:v>
                </c:pt>
                <c:pt idx="2483">
                  <c:v>-484.82539899792408</c:v>
                </c:pt>
                <c:pt idx="2484">
                  <c:v>-38.533310570416916</c:v>
                </c:pt>
                <c:pt idx="2485">
                  <c:v>-54.749075005174063</c:v>
                </c:pt>
                <c:pt idx="2486">
                  <c:v>-216.38847850407728</c:v>
                </c:pt>
                <c:pt idx="2487">
                  <c:v>-435.55485591591685</c:v>
                </c:pt>
                <c:pt idx="2488">
                  <c:v>-100.49676937683881</c:v>
                </c:pt>
                <c:pt idx="2489">
                  <c:v>-208.57360494118387</c:v>
                </c:pt>
                <c:pt idx="2490">
                  <c:v>-292.11295556884772</c:v>
                </c:pt>
                <c:pt idx="2491">
                  <c:v>-254.26803318926716</c:v>
                </c:pt>
                <c:pt idx="2492">
                  <c:v>-274.29897778632784</c:v>
                </c:pt>
                <c:pt idx="2493">
                  <c:v>103.55541948915322</c:v>
                </c:pt>
                <c:pt idx="2494">
                  <c:v>-355.02874873814295</c:v>
                </c:pt>
                <c:pt idx="2495">
                  <c:v>-131.71890839746817</c:v>
                </c:pt>
                <c:pt idx="2496">
                  <c:v>-213.43059589908853</c:v>
                </c:pt>
                <c:pt idx="2497">
                  <c:v>-345.72040106800563</c:v>
                </c:pt>
                <c:pt idx="2498">
                  <c:v>-22.679887948742362</c:v>
                </c:pt>
                <c:pt idx="2499">
                  <c:v>-463.81522739304262</c:v>
                </c:pt>
                <c:pt idx="2500">
                  <c:v>-79.253115502961748</c:v>
                </c:pt>
                <c:pt idx="2501">
                  <c:v>-200.38821567747061</c:v>
                </c:pt>
                <c:pt idx="2502">
                  <c:v>-100.74715314331553</c:v>
                </c:pt>
                <c:pt idx="2503">
                  <c:v>6.5604946781858757</c:v>
                </c:pt>
                <c:pt idx="2504">
                  <c:v>-325.22761846758067</c:v>
                </c:pt>
                <c:pt idx="2505">
                  <c:v>-218.60476585882401</c:v>
                </c:pt>
                <c:pt idx="2506">
                  <c:v>-225.70428852050435</c:v>
                </c:pt>
                <c:pt idx="2507">
                  <c:v>-5.2217952192436314</c:v>
                </c:pt>
                <c:pt idx="2508">
                  <c:v>-178.47523890627645</c:v>
                </c:pt>
                <c:pt idx="2509">
                  <c:v>-543.99664187771884</c:v>
                </c:pt>
                <c:pt idx="2510">
                  <c:v>45.345482641474177</c:v>
                </c:pt>
                <c:pt idx="2511">
                  <c:v>-94.050703154501207</c:v>
                </c:pt>
                <c:pt idx="2512">
                  <c:v>29.013313242891059</c:v>
                </c:pt>
                <c:pt idx="2513">
                  <c:v>23.626109557012569</c:v>
                </c:pt>
                <c:pt idx="2514">
                  <c:v>-40.05558808931039</c:v>
                </c:pt>
                <c:pt idx="2515">
                  <c:v>-217.37066439808814</c:v>
                </c:pt>
                <c:pt idx="2516">
                  <c:v>-514.62876967687021</c:v>
                </c:pt>
                <c:pt idx="2517">
                  <c:v>-523.74928942117629</c:v>
                </c:pt>
                <c:pt idx="2518">
                  <c:v>-283.2597041333255</c:v>
                </c:pt>
                <c:pt idx="2519">
                  <c:v>-420.74168131446044</c:v>
                </c:pt>
                <c:pt idx="2520">
                  <c:v>-1133.2301771339658</c:v>
                </c:pt>
                <c:pt idx="2521">
                  <c:v>-323.77172357417459</c:v>
                </c:pt>
                <c:pt idx="2522">
                  <c:v>-186.00586405768649</c:v>
                </c:pt>
                <c:pt idx="2523">
                  <c:v>-230.09359296342961</c:v>
                </c:pt>
                <c:pt idx="2524">
                  <c:v>-223.16579510876085</c:v>
                </c:pt>
                <c:pt idx="2525">
                  <c:v>85.695911038868189</c:v>
                </c:pt>
                <c:pt idx="2526">
                  <c:v>-55.573317291355693</c:v>
                </c:pt>
                <c:pt idx="2527">
                  <c:v>267.62036637770893</c:v>
                </c:pt>
                <c:pt idx="2528">
                  <c:v>-365.06871301304352</c:v>
                </c:pt>
                <c:pt idx="2529">
                  <c:v>-268.20350780715944</c:v>
                </c:pt>
                <c:pt idx="2530">
                  <c:v>78.951506288261669</c:v>
                </c:pt>
                <c:pt idx="2531">
                  <c:v>-315.33700582827134</c:v>
                </c:pt>
                <c:pt idx="2532">
                  <c:v>-410.12410035658172</c:v>
                </c:pt>
                <c:pt idx="2533">
                  <c:v>-183.59860211333307</c:v>
                </c:pt>
                <c:pt idx="2534">
                  <c:v>-281.11988561808647</c:v>
                </c:pt>
                <c:pt idx="2535">
                  <c:v>-28.100225987401018</c:v>
                </c:pt>
                <c:pt idx="2536">
                  <c:v>-92.810088558788607</c:v>
                </c:pt>
                <c:pt idx="2537">
                  <c:v>-534.45933813533895</c:v>
                </c:pt>
                <c:pt idx="2538">
                  <c:v>60.987533260584428</c:v>
                </c:pt>
                <c:pt idx="2539">
                  <c:v>-273.91587790665596</c:v>
                </c:pt>
                <c:pt idx="2540">
                  <c:v>-346.61554976309901</c:v>
                </c:pt>
                <c:pt idx="2541">
                  <c:v>-191.19650745621141</c:v>
                </c:pt>
                <c:pt idx="2542">
                  <c:v>-51.412419151925747</c:v>
                </c:pt>
                <c:pt idx="2543">
                  <c:v>-176.69600190178517</c:v>
                </c:pt>
                <c:pt idx="2544">
                  <c:v>-462.10419900780994</c:v>
                </c:pt>
                <c:pt idx="2545">
                  <c:v>-260.27862700591641</c:v>
                </c:pt>
                <c:pt idx="2546">
                  <c:v>-91.80148147391958</c:v>
                </c:pt>
                <c:pt idx="2547">
                  <c:v>202.97866220806554</c:v>
                </c:pt>
                <c:pt idx="2548">
                  <c:v>250.38329798335963</c:v>
                </c:pt>
                <c:pt idx="2549">
                  <c:v>-181.28352796099614</c:v>
                </c:pt>
                <c:pt idx="2550">
                  <c:v>-574.33317854186839</c:v>
                </c:pt>
                <c:pt idx="2551">
                  <c:v>75.222901520127493</c:v>
                </c:pt>
                <c:pt idx="2552">
                  <c:v>-43.429437168153072</c:v>
                </c:pt>
                <c:pt idx="2553">
                  <c:v>-207.75881650864085</c:v>
                </c:pt>
                <c:pt idx="2554">
                  <c:v>8.210897120255936</c:v>
                </c:pt>
                <c:pt idx="2555">
                  <c:v>126.57720793962608</c:v>
                </c:pt>
                <c:pt idx="2556">
                  <c:v>122.07657969594106</c:v>
                </c:pt>
                <c:pt idx="2557">
                  <c:v>-312.20697023677326</c:v>
                </c:pt>
                <c:pt idx="2558">
                  <c:v>-152.77988073085669</c:v>
                </c:pt>
                <c:pt idx="2559">
                  <c:v>55.380333311364438</c:v>
                </c:pt>
                <c:pt idx="2560">
                  <c:v>-377.07753230595239</c:v>
                </c:pt>
                <c:pt idx="2561">
                  <c:v>-323.74284074461548</c:v>
                </c:pt>
                <c:pt idx="2562">
                  <c:v>-365.90983251919761</c:v>
                </c:pt>
                <c:pt idx="2563">
                  <c:v>-304.83131570420164</c:v>
                </c:pt>
                <c:pt idx="2564">
                  <c:v>-236.68581181622062</c:v>
                </c:pt>
                <c:pt idx="2565">
                  <c:v>-321.80838535069967</c:v>
                </c:pt>
                <c:pt idx="2566">
                  <c:v>-116.44690358334196</c:v>
                </c:pt>
                <c:pt idx="2567">
                  <c:v>-392.98902935273952</c:v>
                </c:pt>
                <c:pt idx="2568">
                  <c:v>-471.4013056861902</c:v>
                </c:pt>
                <c:pt idx="2569">
                  <c:v>45.388536377596552</c:v>
                </c:pt>
                <c:pt idx="2570">
                  <c:v>-428.50583620153941</c:v>
                </c:pt>
                <c:pt idx="2571">
                  <c:v>-88.199443145195744</c:v>
                </c:pt>
                <c:pt idx="2572">
                  <c:v>50.511986344491618</c:v>
                </c:pt>
                <c:pt idx="2573">
                  <c:v>-154.28883386967959</c:v>
                </c:pt>
                <c:pt idx="2574">
                  <c:v>-376.6670166900247</c:v>
                </c:pt>
                <c:pt idx="2575">
                  <c:v>110.62694732685856</c:v>
                </c:pt>
                <c:pt idx="2576">
                  <c:v>-307.50959045825186</c:v>
                </c:pt>
                <c:pt idx="2577">
                  <c:v>-107.80829657962943</c:v>
                </c:pt>
                <c:pt idx="2578">
                  <c:v>-433.75106707457275</c:v>
                </c:pt>
                <c:pt idx="2579">
                  <c:v>-30.410426813851757</c:v>
                </c:pt>
                <c:pt idx="2580">
                  <c:v>-345.47731214322101</c:v>
                </c:pt>
                <c:pt idx="2581">
                  <c:v>-145.20347193848812</c:v>
                </c:pt>
                <c:pt idx="2582">
                  <c:v>-74.945618015598995</c:v>
                </c:pt>
                <c:pt idx="2583">
                  <c:v>135.63688762020229</c:v>
                </c:pt>
                <c:pt idx="2584">
                  <c:v>-384.03132259815322</c:v>
                </c:pt>
                <c:pt idx="2585">
                  <c:v>-115.86021152840078</c:v>
                </c:pt>
                <c:pt idx="2586">
                  <c:v>-226.27860776490513</c:v>
                </c:pt>
                <c:pt idx="2587">
                  <c:v>-437.83330505937789</c:v>
                </c:pt>
                <c:pt idx="2588">
                  <c:v>-301.0655415917243</c:v>
                </c:pt>
                <c:pt idx="2589">
                  <c:v>-274.74443552150706</c:v>
                </c:pt>
                <c:pt idx="2590">
                  <c:v>-406.92248053586445</c:v>
                </c:pt>
                <c:pt idx="2591">
                  <c:v>-114.04283786820241</c:v>
                </c:pt>
                <c:pt idx="2592">
                  <c:v>56.381232860326463</c:v>
                </c:pt>
                <c:pt idx="2593">
                  <c:v>-48.561135659024217</c:v>
                </c:pt>
                <c:pt idx="2594">
                  <c:v>-176.85286426363348</c:v>
                </c:pt>
                <c:pt idx="2595">
                  <c:v>-276.50409135284531</c:v>
                </c:pt>
                <c:pt idx="2596">
                  <c:v>106.79203397322328</c:v>
                </c:pt>
                <c:pt idx="2597">
                  <c:v>33.082322400366252</c:v>
                </c:pt>
                <c:pt idx="2598">
                  <c:v>-46.740224781218672</c:v>
                </c:pt>
                <c:pt idx="2599">
                  <c:v>-285.90286501293122</c:v>
                </c:pt>
                <c:pt idx="2600">
                  <c:v>-68.757662453215289</c:v>
                </c:pt>
                <c:pt idx="2601">
                  <c:v>-185.78540676104672</c:v>
                </c:pt>
                <c:pt idx="2602">
                  <c:v>-713.34085233188739</c:v>
                </c:pt>
                <c:pt idx="2603">
                  <c:v>-381.04030148945822</c:v>
                </c:pt>
                <c:pt idx="2604">
                  <c:v>-195.11307477128253</c:v>
                </c:pt>
                <c:pt idx="2605">
                  <c:v>-312.68606957316911</c:v>
                </c:pt>
                <c:pt idx="2606">
                  <c:v>-128.56532318856421</c:v>
                </c:pt>
                <c:pt idx="2607">
                  <c:v>-61.568032316344386</c:v>
                </c:pt>
                <c:pt idx="2608">
                  <c:v>-285.49473693170137</c:v>
                </c:pt>
                <c:pt idx="2609">
                  <c:v>-355.60824506368874</c:v>
                </c:pt>
                <c:pt idx="2610">
                  <c:v>20.619554693007672</c:v>
                </c:pt>
                <c:pt idx="2611">
                  <c:v>-91.311069494644357</c:v>
                </c:pt>
                <c:pt idx="2612">
                  <c:v>184.79779875357463</c:v>
                </c:pt>
                <c:pt idx="2613">
                  <c:v>-244.11426812776688</c:v>
                </c:pt>
                <c:pt idx="2614">
                  <c:v>20.881115859585975</c:v>
                </c:pt>
                <c:pt idx="2615">
                  <c:v>-541.22370812226609</c:v>
                </c:pt>
                <c:pt idx="2616">
                  <c:v>-625.64867532947846</c:v>
                </c:pt>
                <c:pt idx="2617">
                  <c:v>-37.930226696328873</c:v>
                </c:pt>
                <c:pt idx="2618">
                  <c:v>-164.16565870440206</c:v>
                </c:pt>
                <c:pt idx="2619">
                  <c:v>-301.44254673390026</c:v>
                </c:pt>
                <c:pt idx="2620">
                  <c:v>-59.014584169250952</c:v>
                </c:pt>
                <c:pt idx="2621">
                  <c:v>-153.66301677234503</c:v>
                </c:pt>
                <c:pt idx="2622">
                  <c:v>-329.46544956152889</c:v>
                </c:pt>
                <c:pt idx="2623">
                  <c:v>-749.92168605970892</c:v>
                </c:pt>
                <c:pt idx="2624">
                  <c:v>-151.68466929882379</c:v>
                </c:pt>
                <c:pt idx="2625">
                  <c:v>-489.64763766855339</c:v>
                </c:pt>
                <c:pt idx="2626">
                  <c:v>-148.74473085813031</c:v>
                </c:pt>
                <c:pt idx="2627">
                  <c:v>-363.26818348349343</c:v>
                </c:pt>
                <c:pt idx="2628">
                  <c:v>152.77283290556096</c:v>
                </c:pt>
                <c:pt idx="2629">
                  <c:v>-355.15669155936587</c:v>
                </c:pt>
                <c:pt idx="2630">
                  <c:v>-506.07138131553484</c:v>
                </c:pt>
                <c:pt idx="2631">
                  <c:v>-231.8004341411488</c:v>
                </c:pt>
                <c:pt idx="2632">
                  <c:v>-156.42434436935332</c:v>
                </c:pt>
                <c:pt idx="2633">
                  <c:v>-167.68757139874765</c:v>
                </c:pt>
                <c:pt idx="2634">
                  <c:v>-295.6196062205305</c:v>
                </c:pt>
                <c:pt idx="2635">
                  <c:v>220.28134110076542</c:v>
                </c:pt>
                <c:pt idx="2636">
                  <c:v>-464.97740598014775</c:v>
                </c:pt>
                <c:pt idx="2637">
                  <c:v>-209.35104474033653</c:v>
                </c:pt>
                <c:pt idx="2638">
                  <c:v>-639.76846102534739</c:v>
                </c:pt>
                <c:pt idx="2639">
                  <c:v>-102.72650076169805</c:v>
                </c:pt>
                <c:pt idx="2640">
                  <c:v>-151.62773452646184</c:v>
                </c:pt>
                <c:pt idx="2641">
                  <c:v>-290.58058541471223</c:v>
                </c:pt>
                <c:pt idx="2642">
                  <c:v>1.3240347693221111</c:v>
                </c:pt>
                <c:pt idx="2643">
                  <c:v>45.388551635269664</c:v>
                </c:pt>
                <c:pt idx="2644">
                  <c:v>-99.454748813804486</c:v>
                </c:pt>
                <c:pt idx="2645">
                  <c:v>-221.01092346489889</c:v>
                </c:pt>
                <c:pt idx="2646">
                  <c:v>-147.1832380935831</c:v>
                </c:pt>
                <c:pt idx="2647">
                  <c:v>74.367753441838488</c:v>
                </c:pt>
                <c:pt idx="2648">
                  <c:v>-81.124662027309114</c:v>
                </c:pt>
                <c:pt idx="2649">
                  <c:v>-58.385300364008117</c:v>
                </c:pt>
                <c:pt idx="2650">
                  <c:v>49.482924317579659</c:v>
                </c:pt>
                <c:pt idx="2651">
                  <c:v>-504.67801522468653</c:v>
                </c:pt>
                <c:pt idx="2652">
                  <c:v>-71.918522529651455</c:v>
                </c:pt>
                <c:pt idx="2653">
                  <c:v>-483.86232767287061</c:v>
                </c:pt>
                <c:pt idx="2654">
                  <c:v>51.271612995388182</c:v>
                </c:pt>
                <c:pt idx="2655">
                  <c:v>-241.746922875368</c:v>
                </c:pt>
                <c:pt idx="2656">
                  <c:v>-187.22888184799029</c:v>
                </c:pt>
                <c:pt idx="2657">
                  <c:v>-278.00631365642028</c:v>
                </c:pt>
                <c:pt idx="2658">
                  <c:v>241.76441131484881</c:v>
                </c:pt>
                <c:pt idx="2659">
                  <c:v>-267.34133975917757</c:v>
                </c:pt>
                <c:pt idx="2660">
                  <c:v>-121.93199812305659</c:v>
                </c:pt>
                <c:pt idx="2661">
                  <c:v>-674.18060494073609</c:v>
                </c:pt>
                <c:pt idx="2662">
                  <c:v>-15.095275284604895</c:v>
                </c:pt>
                <c:pt idx="2663">
                  <c:v>-185.7651908358601</c:v>
                </c:pt>
                <c:pt idx="2664">
                  <c:v>-218.6991359940572</c:v>
                </c:pt>
                <c:pt idx="2665">
                  <c:v>-174.21198324659144</c:v>
                </c:pt>
                <c:pt idx="2666">
                  <c:v>-162.6885089368842</c:v>
                </c:pt>
                <c:pt idx="2667">
                  <c:v>-19.894186544592003</c:v>
                </c:pt>
                <c:pt idx="2668">
                  <c:v>-417.02619184562582</c:v>
                </c:pt>
                <c:pt idx="2669">
                  <c:v>-19.634701633794407</c:v>
                </c:pt>
                <c:pt idx="2670">
                  <c:v>-264.41510439011813</c:v>
                </c:pt>
                <c:pt idx="2671">
                  <c:v>-778.77578246924497</c:v>
                </c:pt>
                <c:pt idx="2672">
                  <c:v>-166.34455991101572</c:v>
                </c:pt>
                <c:pt idx="2673">
                  <c:v>261.68743688908739</c:v>
                </c:pt>
                <c:pt idx="2674">
                  <c:v>-43.093472079001742</c:v>
                </c:pt>
                <c:pt idx="2675">
                  <c:v>-317.07519761066897</c:v>
                </c:pt>
                <c:pt idx="2676">
                  <c:v>-122.10878265583415</c:v>
                </c:pt>
                <c:pt idx="2677">
                  <c:v>-754.4084270539488</c:v>
                </c:pt>
                <c:pt idx="2678">
                  <c:v>44.32101373626142</c:v>
                </c:pt>
                <c:pt idx="2679">
                  <c:v>293.01824942751023</c:v>
                </c:pt>
                <c:pt idx="2680">
                  <c:v>-97.011467714671824</c:v>
                </c:pt>
                <c:pt idx="2681">
                  <c:v>-253.23040760726133</c:v>
                </c:pt>
                <c:pt idx="2682">
                  <c:v>-254.48420589493651</c:v>
                </c:pt>
                <c:pt idx="2683">
                  <c:v>-541.23601158545978</c:v>
                </c:pt>
                <c:pt idx="2684">
                  <c:v>123.52027941485954</c:v>
                </c:pt>
                <c:pt idx="2685">
                  <c:v>-67.29605533537233</c:v>
                </c:pt>
                <c:pt idx="2686">
                  <c:v>-249.12041172181694</c:v>
                </c:pt>
                <c:pt idx="2687">
                  <c:v>-278.21986552538664</c:v>
                </c:pt>
                <c:pt idx="2688">
                  <c:v>-632.63390312771025</c:v>
                </c:pt>
                <c:pt idx="2689">
                  <c:v>-118.25916608429179</c:v>
                </c:pt>
                <c:pt idx="2690">
                  <c:v>-111.3942717828304</c:v>
                </c:pt>
                <c:pt idx="2691">
                  <c:v>-173.43744042717287</c:v>
                </c:pt>
                <c:pt idx="2692">
                  <c:v>-451.63574575210993</c:v>
                </c:pt>
                <c:pt idx="2693">
                  <c:v>-27.245950768051671</c:v>
                </c:pt>
                <c:pt idx="2694">
                  <c:v>-250.04696825481665</c:v>
                </c:pt>
                <c:pt idx="2695">
                  <c:v>-398.20862646882887</c:v>
                </c:pt>
                <c:pt idx="2696">
                  <c:v>120.54380320068725</c:v>
                </c:pt>
                <c:pt idx="2697">
                  <c:v>-288.61437704463054</c:v>
                </c:pt>
                <c:pt idx="2698">
                  <c:v>-215.22319786580044</c:v>
                </c:pt>
                <c:pt idx="2699">
                  <c:v>-464.08470917914678</c:v>
                </c:pt>
                <c:pt idx="2700">
                  <c:v>-763.89792352759378</c:v>
                </c:pt>
                <c:pt idx="2701">
                  <c:v>-493.63986162455274</c:v>
                </c:pt>
                <c:pt idx="2702">
                  <c:v>-869.03356759751716</c:v>
                </c:pt>
                <c:pt idx="2703">
                  <c:v>3.9375688893794631</c:v>
                </c:pt>
                <c:pt idx="2704">
                  <c:v>-243.37164858056281</c:v>
                </c:pt>
                <c:pt idx="2705">
                  <c:v>-1.2629788537692548</c:v>
                </c:pt>
                <c:pt idx="2706">
                  <c:v>-287.8031041082088</c:v>
                </c:pt>
                <c:pt idx="2707">
                  <c:v>-38.737247473590401</c:v>
                </c:pt>
                <c:pt idx="2708">
                  <c:v>-224.43009209407012</c:v>
                </c:pt>
                <c:pt idx="2709">
                  <c:v>-82.803402411014531</c:v>
                </c:pt>
                <c:pt idx="2710">
                  <c:v>-142.50987038349598</c:v>
                </c:pt>
                <c:pt idx="2711">
                  <c:v>-297.93431043106722</c:v>
                </c:pt>
                <c:pt idx="2712">
                  <c:v>-472.27451204608616</c:v>
                </c:pt>
                <c:pt idx="2713">
                  <c:v>-28.86782842731111</c:v>
                </c:pt>
                <c:pt idx="2714">
                  <c:v>196.39361470303413</c:v>
                </c:pt>
                <c:pt idx="2715">
                  <c:v>-237.71222699076014</c:v>
                </c:pt>
                <c:pt idx="2716">
                  <c:v>-370.10611684809987</c:v>
                </c:pt>
                <c:pt idx="2717">
                  <c:v>-124.68400933839962</c:v>
                </c:pt>
                <c:pt idx="2718">
                  <c:v>-614.92950561897317</c:v>
                </c:pt>
                <c:pt idx="2719">
                  <c:v>-10.934608655853481</c:v>
                </c:pt>
                <c:pt idx="2720">
                  <c:v>-606.57984570834333</c:v>
                </c:pt>
                <c:pt idx="2721">
                  <c:v>179.91574537413908</c:v>
                </c:pt>
                <c:pt idx="2722">
                  <c:v>-331.09323193802834</c:v>
                </c:pt>
                <c:pt idx="2723">
                  <c:v>-471.43282326670851</c:v>
                </c:pt>
                <c:pt idx="2724">
                  <c:v>-340.65800780116757</c:v>
                </c:pt>
                <c:pt idx="2725">
                  <c:v>-267.99130709966533</c:v>
                </c:pt>
                <c:pt idx="2726">
                  <c:v>-170.51760469087606</c:v>
                </c:pt>
                <c:pt idx="2727">
                  <c:v>-281.89228858805797</c:v>
                </c:pt>
                <c:pt idx="2728">
                  <c:v>-174.70970659384682</c:v>
                </c:pt>
                <c:pt idx="2729">
                  <c:v>-358.66140296640378</c:v>
                </c:pt>
                <c:pt idx="2730">
                  <c:v>80.615360661637396</c:v>
                </c:pt>
                <c:pt idx="2731">
                  <c:v>-223.18355029734391</c:v>
                </c:pt>
                <c:pt idx="2732">
                  <c:v>-193.41626640511532</c:v>
                </c:pt>
                <c:pt idx="2733">
                  <c:v>-415.02366591030955</c:v>
                </c:pt>
                <c:pt idx="2734">
                  <c:v>-703.23985377013526</c:v>
                </c:pt>
                <c:pt idx="2735">
                  <c:v>-404.30418978997193</c:v>
                </c:pt>
                <c:pt idx="2736">
                  <c:v>-528.87991207550385</c:v>
                </c:pt>
                <c:pt idx="2737">
                  <c:v>-705.27791105352719</c:v>
                </c:pt>
                <c:pt idx="2738">
                  <c:v>-312.81322456872294</c:v>
                </c:pt>
                <c:pt idx="2739">
                  <c:v>-275.13862285328912</c:v>
                </c:pt>
                <c:pt idx="2740">
                  <c:v>-458.32989764620652</c:v>
                </c:pt>
                <c:pt idx="2741">
                  <c:v>-130.74004463328788</c:v>
                </c:pt>
                <c:pt idx="2742">
                  <c:v>-267.50498162319775</c:v>
                </c:pt>
                <c:pt idx="2743">
                  <c:v>-467.33615475205806</c:v>
                </c:pt>
                <c:pt idx="2744">
                  <c:v>-125.90846899481994</c:v>
                </c:pt>
                <c:pt idx="2745">
                  <c:v>-542.27097650866654</c:v>
                </c:pt>
                <c:pt idx="2746">
                  <c:v>-380.63825065177207</c:v>
                </c:pt>
                <c:pt idx="2747">
                  <c:v>-260.20529174803528</c:v>
                </c:pt>
                <c:pt idx="2748">
                  <c:v>-303.96959748918829</c:v>
                </c:pt>
                <c:pt idx="2749">
                  <c:v>133.36416232282573</c:v>
                </c:pt>
                <c:pt idx="2750">
                  <c:v>160.52698105702183</c:v>
                </c:pt>
                <c:pt idx="2751">
                  <c:v>-386.3185567772515</c:v>
                </c:pt>
                <c:pt idx="2752">
                  <c:v>-360.41549665061746</c:v>
                </c:pt>
                <c:pt idx="2753">
                  <c:v>-423.96985813047445</c:v>
                </c:pt>
                <c:pt idx="2754">
                  <c:v>-156.39063366224821</c:v>
                </c:pt>
                <c:pt idx="2755">
                  <c:v>-223.78154917830142</c:v>
                </c:pt>
                <c:pt idx="2756">
                  <c:v>-642.08816030792707</c:v>
                </c:pt>
                <c:pt idx="2757">
                  <c:v>-59.42770281286522</c:v>
                </c:pt>
                <c:pt idx="2758">
                  <c:v>-501.81468174799221</c:v>
                </c:pt>
                <c:pt idx="2759">
                  <c:v>-220.91863009163535</c:v>
                </c:pt>
                <c:pt idx="2760">
                  <c:v>-950.25312804358623</c:v>
                </c:pt>
                <c:pt idx="2761">
                  <c:v>-55.9551471365574</c:v>
                </c:pt>
                <c:pt idx="2762">
                  <c:v>-421.01677453533352</c:v>
                </c:pt>
                <c:pt idx="2763">
                  <c:v>111.9882091329016</c:v>
                </c:pt>
                <c:pt idx="2764">
                  <c:v>47.812002147858038</c:v>
                </c:pt>
                <c:pt idx="2765">
                  <c:v>3.7452566471458226</c:v>
                </c:pt>
                <c:pt idx="2766">
                  <c:v>-364.25489892689944</c:v>
                </c:pt>
                <c:pt idx="2767">
                  <c:v>-222.62664135591928</c:v>
                </c:pt>
                <c:pt idx="2768">
                  <c:v>-163.34469958717091</c:v>
                </c:pt>
                <c:pt idx="2769">
                  <c:v>-72.476586419882892</c:v>
                </c:pt>
                <c:pt idx="2770">
                  <c:v>-827.85282311174751</c:v>
                </c:pt>
                <c:pt idx="2771">
                  <c:v>-225.34324732916002</c:v>
                </c:pt>
                <c:pt idx="2772">
                  <c:v>-358.20044016270197</c:v>
                </c:pt>
                <c:pt idx="2773">
                  <c:v>-275.96336517231987</c:v>
                </c:pt>
                <c:pt idx="2774">
                  <c:v>-424.51763601364894</c:v>
                </c:pt>
                <c:pt idx="2775">
                  <c:v>53.052462488054516</c:v>
                </c:pt>
                <c:pt idx="2776">
                  <c:v>-145.60219682232321</c:v>
                </c:pt>
                <c:pt idx="2777">
                  <c:v>-131.03954820186965</c:v>
                </c:pt>
                <c:pt idx="2778">
                  <c:v>-226.47699642489698</c:v>
                </c:pt>
                <c:pt idx="2779">
                  <c:v>-49.416495808350987</c:v>
                </c:pt>
                <c:pt idx="2780">
                  <c:v>-478.40428692614819</c:v>
                </c:pt>
                <c:pt idx="2781">
                  <c:v>-374.59088780476702</c:v>
                </c:pt>
                <c:pt idx="2782">
                  <c:v>25.563308433773898</c:v>
                </c:pt>
                <c:pt idx="2783">
                  <c:v>-174.33942655668204</c:v>
                </c:pt>
                <c:pt idx="2784">
                  <c:v>-64.008992513866986</c:v>
                </c:pt>
                <c:pt idx="2785">
                  <c:v>-212.64585777242416</c:v>
                </c:pt>
                <c:pt idx="2786">
                  <c:v>-275.2991521655531</c:v>
                </c:pt>
                <c:pt idx="2787">
                  <c:v>-216.17350517190494</c:v>
                </c:pt>
                <c:pt idx="2788">
                  <c:v>-116.41738361441799</c:v>
                </c:pt>
                <c:pt idx="2789">
                  <c:v>-374.25687200542166</c:v>
                </c:pt>
                <c:pt idx="2790">
                  <c:v>-60.588178407690179</c:v>
                </c:pt>
                <c:pt idx="2791">
                  <c:v>-151.67581398515813</c:v>
                </c:pt>
                <c:pt idx="2792">
                  <c:v>8.5327955605766306</c:v>
                </c:pt>
                <c:pt idx="2793">
                  <c:v>-502.51320038294273</c:v>
                </c:pt>
                <c:pt idx="2794">
                  <c:v>26.527229149515847</c:v>
                </c:pt>
                <c:pt idx="2795">
                  <c:v>-507.41356604551322</c:v>
                </c:pt>
                <c:pt idx="2796">
                  <c:v>111.40820232258852</c:v>
                </c:pt>
                <c:pt idx="2797">
                  <c:v>129.57136063729706</c:v>
                </c:pt>
                <c:pt idx="2798">
                  <c:v>-498.04596123814861</c:v>
                </c:pt>
                <c:pt idx="2799">
                  <c:v>5.2817982208219405</c:v>
                </c:pt>
                <c:pt idx="2800">
                  <c:v>-396.17947407743861</c:v>
                </c:pt>
                <c:pt idx="2801">
                  <c:v>-247.84418773430821</c:v>
                </c:pt>
                <c:pt idx="2802">
                  <c:v>-93.150741730720938</c:v>
                </c:pt>
                <c:pt idx="2803">
                  <c:v>-55.362229030981041</c:v>
                </c:pt>
                <c:pt idx="2804">
                  <c:v>-66.590103731852537</c:v>
                </c:pt>
                <c:pt idx="2805">
                  <c:v>-331.17628987123794</c:v>
                </c:pt>
                <c:pt idx="2806">
                  <c:v>-166.59968880186887</c:v>
                </c:pt>
                <c:pt idx="2807">
                  <c:v>-21.790165418914967</c:v>
                </c:pt>
                <c:pt idx="2808">
                  <c:v>-252.77038034407826</c:v>
                </c:pt>
                <c:pt idx="2809">
                  <c:v>-327.8082582808234</c:v>
                </c:pt>
                <c:pt idx="2810">
                  <c:v>-24.156481866877698</c:v>
                </c:pt>
                <c:pt idx="2811">
                  <c:v>-397.72419639733937</c:v>
                </c:pt>
                <c:pt idx="2812">
                  <c:v>91.096553781885518</c:v>
                </c:pt>
                <c:pt idx="2813">
                  <c:v>95.866557701212855</c:v>
                </c:pt>
                <c:pt idx="2814">
                  <c:v>-154.43772128036784</c:v>
                </c:pt>
                <c:pt idx="2815">
                  <c:v>-171.9262078013802</c:v>
                </c:pt>
                <c:pt idx="2816">
                  <c:v>-37.817761232779731</c:v>
                </c:pt>
                <c:pt idx="2817">
                  <c:v>-174.98604956799227</c:v>
                </c:pt>
                <c:pt idx="2818">
                  <c:v>-241.44053001201428</c:v>
                </c:pt>
                <c:pt idx="2819">
                  <c:v>-374.05223501663966</c:v>
                </c:pt>
                <c:pt idx="2820">
                  <c:v>-946.19209778962022</c:v>
                </c:pt>
                <c:pt idx="2821">
                  <c:v>-743.90818948521905</c:v>
                </c:pt>
                <c:pt idx="2822">
                  <c:v>-396.35749602769152</c:v>
                </c:pt>
                <c:pt idx="2823">
                  <c:v>-394.75012719293522</c:v>
                </c:pt>
                <c:pt idx="2824">
                  <c:v>-345.34144351125371</c:v>
                </c:pt>
                <c:pt idx="2825">
                  <c:v>-420.84794996320403</c:v>
                </c:pt>
                <c:pt idx="2826">
                  <c:v>-357.47759446090777</c:v>
                </c:pt>
                <c:pt idx="2827">
                  <c:v>-511.81079607890433</c:v>
                </c:pt>
                <c:pt idx="2828">
                  <c:v>-445.34450847412188</c:v>
                </c:pt>
                <c:pt idx="2829">
                  <c:v>-140.05114262404766</c:v>
                </c:pt>
                <c:pt idx="2830">
                  <c:v>-256.71175235890166</c:v>
                </c:pt>
                <c:pt idx="2831">
                  <c:v>-376.28007065887277</c:v>
                </c:pt>
                <c:pt idx="2832">
                  <c:v>-33.422820878820289</c:v>
                </c:pt>
                <c:pt idx="2833">
                  <c:v>-265.70230383216983</c:v>
                </c:pt>
                <c:pt idx="2834">
                  <c:v>-619.68402193397549</c:v>
                </c:pt>
                <c:pt idx="2835">
                  <c:v>-406.91856739953471</c:v>
                </c:pt>
                <c:pt idx="2836">
                  <c:v>1.2625932663943331</c:v>
                </c:pt>
                <c:pt idx="2837">
                  <c:v>-257.06372246792193</c:v>
                </c:pt>
                <c:pt idx="2838">
                  <c:v>315.90956255075901</c:v>
                </c:pt>
                <c:pt idx="2839">
                  <c:v>-333.02093673814647</c:v>
                </c:pt>
                <c:pt idx="2840">
                  <c:v>-420.82448226847328</c:v>
                </c:pt>
                <c:pt idx="2841">
                  <c:v>-264.46079572505391</c:v>
                </c:pt>
                <c:pt idx="2842">
                  <c:v>21.601581576384774</c:v>
                </c:pt>
                <c:pt idx="2843">
                  <c:v>-449.00390973497258</c:v>
                </c:pt>
                <c:pt idx="2844">
                  <c:v>114.2939538913048</c:v>
                </c:pt>
                <c:pt idx="2845">
                  <c:v>-175.2547198442727</c:v>
                </c:pt>
                <c:pt idx="2846">
                  <c:v>-86.916877242317241</c:v>
                </c:pt>
                <c:pt idx="2847">
                  <c:v>-118.14019383031064</c:v>
                </c:pt>
                <c:pt idx="2848">
                  <c:v>-90.1774545124523</c:v>
                </c:pt>
                <c:pt idx="2849">
                  <c:v>85.805614455847945</c:v>
                </c:pt>
                <c:pt idx="2850">
                  <c:v>234.29846290543003</c:v>
                </c:pt>
                <c:pt idx="2851">
                  <c:v>-218.91085359108877</c:v>
                </c:pt>
                <c:pt idx="2852">
                  <c:v>95.403547513308013</c:v>
                </c:pt>
                <c:pt idx="2853">
                  <c:v>-233.31256170560391</c:v>
                </c:pt>
                <c:pt idx="2854">
                  <c:v>-133.95735427310376</c:v>
                </c:pt>
                <c:pt idx="2855">
                  <c:v>-14.14076291499498</c:v>
                </c:pt>
                <c:pt idx="2856">
                  <c:v>-381.72626198841488</c:v>
                </c:pt>
                <c:pt idx="2857">
                  <c:v>64.74854466423551</c:v>
                </c:pt>
                <c:pt idx="2858">
                  <c:v>-677.33517148140277</c:v>
                </c:pt>
                <c:pt idx="2859">
                  <c:v>100.51186056122265</c:v>
                </c:pt>
                <c:pt idx="2860">
                  <c:v>-281.9212757013189</c:v>
                </c:pt>
                <c:pt idx="2861">
                  <c:v>-495.70690302485002</c:v>
                </c:pt>
                <c:pt idx="2862">
                  <c:v>-25.44635275699693</c:v>
                </c:pt>
                <c:pt idx="2863">
                  <c:v>-369.70514607538752</c:v>
                </c:pt>
                <c:pt idx="2864">
                  <c:v>-422.9129149428752</c:v>
                </c:pt>
                <c:pt idx="2865">
                  <c:v>-235.89291289370129</c:v>
                </c:pt>
                <c:pt idx="2866">
                  <c:v>-326.86984140883601</c:v>
                </c:pt>
                <c:pt idx="2867">
                  <c:v>-147.11528932417207</c:v>
                </c:pt>
                <c:pt idx="2868">
                  <c:v>-132.9756467798951</c:v>
                </c:pt>
                <c:pt idx="2869">
                  <c:v>-379.85553734067548</c:v>
                </c:pt>
                <c:pt idx="2870">
                  <c:v>-168.96336689811972</c:v>
                </c:pt>
                <c:pt idx="2871">
                  <c:v>-605.73771402169825</c:v>
                </c:pt>
                <c:pt idx="2872">
                  <c:v>-237.1601449732932</c:v>
                </c:pt>
                <c:pt idx="2873">
                  <c:v>-380.50335844026563</c:v>
                </c:pt>
                <c:pt idx="2874">
                  <c:v>-351.03459285134073</c:v>
                </c:pt>
                <c:pt idx="2875">
                  <c:v>-379.4690931217682</c:v>
                </c:pt>
                <c:pt idx="2876">
                  <c:v>-425.59044076074588</c:v>
                </c:pt>
                <c:pt idx="2877">
                  <c:v>-284.72522364929489</c:v>
                </c:pt>
                <c:pt idx="2878">
                  <c:v>-153.31951563609641</c:v>
                </c:pt>
                <c:pt idx="2879">
                  <c:v>-670.26785480748981</c:v>
                </c:pt>
                <c:pt idx="2880">
                  <c:v>-207.37489888381901</c:v>
                </c:pt>
                <c:pt idx="2881">
                  <c:v>-391.22622279771099</c:v>
                </c:pt>
                <c:pt idx="2882">
                  <c:v>-520.92478205211819</c:v>
                </c:pt>
                <c:pt idx="2883">
                  <c:v>-240.18136022239719</c:v>
                </c:pt>
                <c:pt idx="2884">
                  <c:v>-344.30150888176081</c:v>
                </c:pt>
                <c:pt idx="2885">
                  <c:v>-499.30185411045136</c:v>
                </c:pt>
                <c:pt idx="2886">
                  <c:v>-86.934453113666763</c:v>
                </c:pt>
                <c:pt idx="2887">
                  <c:v>-166.87392067074524</c:v>
                </c:pt>
                <c:pt idx="2888">
                  <c:v>-388.79176698227616</c:v>
                </c:pt>
                <c:pt idx="2889">
                  <c:v>-80.230038760502111</c:v>
                </c:pt>
                <c:pt idx="2890">
                  <c:v>-312.80166168363417</c:v>
                </c:pt>
                <c:pt idx="2891">
                  <c:v>-488.31396055395157</c:v>
                </c:pt>
                <c:pt idx="2892">
                  <c:v>-81.656065030592742</c:v>
                </c:pt>
                <c:pt idx="2893">
                  <c:v>-153.57932623053802</c:v>
                </c:pt>
                <c:pt idx="2894">
                  <c:v>-265.88757108807448</c:v>
                </c:pt>
                <c:pt idx="2895">
                  <c:v>43.69096859936019</c:v>
                </c:pt>
                <c:pt idx="2896">
                  <c:v>-279.33322281523277</c:v>
                </c:pt>
                <c:pt idx="2897">
                  <c:v>128.94801666060619</c:v>
                </c:pt>
                <c:pt idx="2898">
                  <c:v>-302.33843040863428</c:v>
                </c:pt>
                <c:pt idx="2899">
                  <c:v>-247.1509159266958</c:v>
                </c:pt>
                <c:pt idx="2900">
                  <c:v>-105.0686692528169</c:v>
                </c:pt>
                <c:pt idx="2901">
                  <c:v>-232.3806891572101</c:v>
                </c:pt>
                <c:pt idx="2902">
                  <c:v>-148.47557535366457</c:v>
                </c:pt>
                <c:pt idx="2903">
                  <c:v>-353.96109587871354</c:v>
                </c:pt>
                <c:pt idx="2904">
                  <c:v>-461.58278858998119</c:v>
                </c:pt>
                <c:pt idx="2905">
                  <c:v>-383.90072735530987</c:v>
                </c:pt>
                <c:pt idx="2906">
                  <c:v>82.060381450164527</c:v>
                </c:pt>
                <c:pt idx="2907">
                  <c:v>-164.64139095217445</c:v>
                </c:pt>
                <c:pt idx="2908">
                  <c:v>-231.93827743032136</c:v>
                </c:pt>
                <c:pt idx="2909">
                  <c:v>71.79421762717493</c:v>
                </c:pt>
                <c:pt idx="2910">
                  <c:v>-230.98663043429821</c:v>
                </c:pt>
                <c:pt idx="2911">
                  <c:v>-99.194593769748053</c:v>
                </c:pt>
                <c:pt idx="2912">
                  <c:v>-536.75415691233161</c:v>
                </c:pt>
                <c:pt idx="2913">
                  <c:v>-116.75312602208987</c:v>
                </c:pt>
                <c:pt idx="2914">
                  <c:v>-92.20772560300054</c:v>
                </c:pt>
                <c:pt idx="2915">
                  <c:v>-52.350947282572065</c:v>
                </c:pt>
                <c:pt idx="2916">
                  <c:v>-484.96021923240471</c:v>
                </c:pt>
                <c:pt idx="2917">
                  <c:v>-568.14980110902468</c:v>
                </c:pt>
                <c:pt idx="2918">
                  <c:v>-24.413390792062728</c:v>
                </c:pt>
                <c:pt idx="2919">
                  <c:v>37.132794465104553</c:v>
                </c:pt>
                <c:pt idx="2920">
                  <c:v>-171.98706477324345</c:v>
                </c:pt>
                <c:pt idx="2921">
                  <c:v>-489.08098237645106</c:v>
                </c:pt>
                <c:pt idx="2922">
                  <c:v>-222.39864244174299</c:v>
                </c:pt>
                <c:pt idx="2923">
                  <c:v>-505.34582698414511</c:v>
                </c:pt>
                <c:pt idx="2924">
                  <c:v>9.241438655391903</c:v>
                </c:pt>
                <c:pt idx="2925">
                  <c:v>-140.97491775388141</c:v>
                </c:pt>
                <c:pt idx="2926">
                  <c:v>-336.9688948086183</c:v>
                </c:pt>
                <c:pt idx="2927">
                  <c:v>-82.709994258451047</c:v>
                </c:pt>
                <c:pt idx="2928">
                  <c:v>-208.71200914192423</c:v>
                </c:pt>
                <c:pt idx="2929">
                  <c:v>-317.56140780531962</c:v>
                </c:pt>
                <c:pt idx="2930">
                  <c:v>-3.461964717256933</c:v>
                </c:pt>
                <c:pt idx="2931">
                  <c:v>-178.8274156618167</c:v>
                </c:pt>
                <c:pt idx="2932">
                  <c:v>-5.9098485600278536</c:v>
                </c:pt>
                <c:pt idx="2933">
                  <c:v>-278.94116292763476</c:v>
                </c:pt>
                <c:pt idx="2934">
                  <c:v>-78.544218926142435</c:v>
                </c:pt>
                <c:pt idx="2935">
                  <c:v>0.60065720325223992</c:v>
                </c:pt>
                <c:pt idx="2936">
                  <c:v>-336.22695499499798</c:v>
                </c:pt>
                <c:pt idx="2937">
                  <c:v>-175.50551146313785</c:v>
                </c:pt>
                <c:pt idx="2938">
                  <c:v>-341.80326182247063</c:v>
                </c:pt>
                <c:pt idx="2939">
                  <c:v>19.806768447470745</c:v>
                </c:pt>
                <c:pt idx="2940">
                  <c:v>-572.488153556464</c:v>
                </c:pt>
                <c:pt idx="2941">
                  <c:v>127.51498847069843</c:v>
                </c:pt>
                <c:pt idx="2942">
                  <c:v>-367.62944418946205</c:v>
                </c:pt>
                <c:pt idx="2943">
                  <c:v>-397.23681184010945</c:v>
                </c:pt>
                <c:pt idx="2944">
                  <c:v>34.713824525955317</c:v>
                </c:pt>
                <c:pt idx="2945">
                  <c:v>58.332380224636779</c:v>
                </c:pt>
                <c:pt idx="2946">
                  <c:v>-238.66425378923225</c:v>
                </c:pt>
                <c:pt idx="2947">
                  <c:v>-274.96795128106567</c:v>
                </c:pt>
                <c:pt idx="2948">
                  <c:v>-59.745470346190132</c:v>
                </c:pt>
                <c:pt idx="2949">
                  <c:v>-688.97208385819386</c:v>
                </c:pt>
                <c:pt idx="2950">
                  <c:v>-143.86543478933896</c:v>
                </c:pt>
                <c:pt idx="2951">
                  <c:v>59.631174368194706</c:v>
                </c:pt>
                <c:pt idx="2952">
                  <c:v>-43.764661156629359</c:v>
                </c:pt>
                <c:pt idx="2953">
                  <c:v>-229.39896283168548</c:v>
                </c:pt>
                <c:pt idx="2954">
                  <c:v>-113.24094707667314</c:v>
                </c:pt>
                <c:pt idx="2955">
                  <c:v>-887.83987006458449</c:v>
                </c:pt>
                <c:pt idx="2956">
                  <c:v>139.16801643107135</c:v>
                </c:pt>
                <c:pt idx="2957">
                  <c:v>-167.43252701082724</c:v>
                </c:pt>
                <c:pt idx="2958">
                  <c:v>-221.62105996750665</c:v>
                </c:pt>
                <c:pt idx="2959">
                  <c:v>-186.80801838932598</c:v>
                </c:pt>
                <c:pt idx="2960">
                  <c:v>-78.015576197927487</c:v>
                </c:pt>
                <c:pt idx="2961">
                  <c:v>-150.14038858431024</c:v>
                </c:pt>
                <c:pt idx="2962">
                  <c:v>-559.65462923445159</c:v>
                </c:pt>
                <c:pt idx="2963">
                  <c:v>-309.88065396195049</c:v>
                </c:pt>
                <c:pt idx="2964">
                  <c:v>-347.47484131976501</c:v>
                </c:pt>
                <c:pt idx="2965">
                  <c:v>-486.35087608339609</c:v>
                </c:pt>
                <c:pt idx="2966">
                  <c:v>-614.5302368596042</c:v>
                </c:pt>
                <c:pt idx="2967">
                  <c:v>-227.88229612377575</c:v>
                </c:pt>
                <c:pt idx="2968">
                  <c:v>-56.707396058657082</c:v>
                </c:pt>
                <c:pt idx="2969">
                  <c:v>-15.886824042328215</c:v>
                </c:pt>
                <c:pt idx="2970">
                  <c:v>-115.18702830546312</c:v>
                </c:pt>
                <c:pt idx="2971">
                  <c:v>-630.90471277793722</c:v>
                </c:pt>
                <c:pt idx="2972">
                  <c:v>-153.69715623298873</c:v>
                </c:pt>
                <c:pt idx="2973">
                  <c:v>-285.22286298132462</c:v>
                </c:pt>
                <c:pt idx="2974">
                  <c:v>45.298870768572556</c:v>
                </c:pt>
                <c:pt idx="2975">
                  <c:v>-168.96007708386833</c:v>
                </c:pt>
                <c:pt idx="2976">
                  <c:v>-230.37653338124403</c:v>
                </c:pt>
                <c:pt idx="2977">
                  <c:v>-354.20119968870358</c:v>
                </c:pt>
                <c:pt idx="2978">
                  <c:v>-385.23224013462379</c:v>
                </c:pt>
                <c:pt idx="2979">
                  <c:v>78.561499765236078</c:v>
                </c:pt>
                <c:pt idx="2980">
                  <c:v>-465.41864334960928</c:v>
                </c:pt>
                <c:pt idx="2981">
                  <c:v>47.577963807624428</c:v>
                </c:pt>
                <c:pt idx="2982">
                  <c:v>41.583538274646969</c:v>
                </c:pt>
                <c:pt idx="2983">
                  <c:v>-78.558188731965231</c:v>
                </c:pt>
                <c:pt idx="2984">
                  <c:v>-336.58027144562141</c:v>
                </c:pt>
                <c:pt idx="2985">
                  <c:v>-230.81519735244183</c:v>
                </c:pt>
                <c:pt idx="2986">
                  <c:v>-550.07073466414022</c:v>
                </c:pt>
                <c:pt idx="2987">
                  <c:v>-245.88750821066958</c:v>
                </c:pt>
                <c:pt idx="2988">
                  <c:v>277.07568575394362</c:v>
                </c:pt>
                <c:pt idx="2989">
                  <c:v>-290.98937775840284</c:v>
                </c:pt>
                <c:pt idx="2990">
                  <c:v>104.66737121129302</c:v>
                </c:pt>
                <c:pt idx="2991">
                  <c:v>-901.98905847855394</c:v>
                </c:pt>
                <c:pt idx="2992">
                  <c:v>-101.47316510025667</c:v>
                </c:pt>
                <c:pt idx="2993">
                  <c:v>-37.524200095048172</c:v>
                </c:pt>
                <c:pt idx="2994">
                  <c:v>42.663506017645204</c:v>
                </c:pt>
                <c:pt idx="2995">
                  <c:v>-483.77202703134344</c:v>
                </c:pt>
                <c:pt idx="2996">
                  <c:v>365.4822714614437</c:v>
                </c:pt>
                <c:pt idx="2997">
                  <c:v>-6.6239827805965774</c:v>
                </c:pt>
                <c:pt idx="2998">
                  <c:v>-665.53324710143488</c:v>
                </c:pt>
                <c:pt idx="2999">
                  <c:v>-98.491503085573186</c:v>
                </c:pt>
                <c:pt idx="3000">
                  <c:v>51.694435497931295</c:v>
                </c:pt>
                <c:pt idx="3001">
                  <c:v>-367.28099081879986</c:v>
                </c:pt>
                <c:pt idx="3002">
                  <c:v>-1146.3795941172768</c:v>
                </c:pt>
                <c:pt idx="3003">
                  <c:v>14.894217345933612</c:v>
                </c:pt>
                <c:pt idx="3004">
                  <c:v>65.698095776162575</c:v>
                </c:pt>
                <c:pt idx="3005">
                  <c:v>-1047.7769716289147</c:v>
                </c:pt>
                <c:pt idx="3006">
                  <c:v>-299.75411588709903</c:v>
                </c:pt>
                <c:pt idx="3007">
                  <c:v>25.071697082056346</c:v>
                </c:pt>
                <c:pt idx="3008">
                  <c:v>-145.78871283916294</c:v>
                </c:pt>
                <c:pt idx="3009">
                  <c:v>-246.68283101171619</c:v>
                </c:pt>
                <c:pt idx="3010">
                  <c:v>-35.372084039555148</c:v>
                </c:pt>
                <c:pt idx="3011">
                  <c:v>54.753343770385527</c:v>
                </c:pt>
                <c:pt idx="3012">
                  <c:v>-481.05077713325528</c:v>
                </c:pt>
                <c:pt idx="3013">
                  <c:v>-120.2471450877706</c:v>
                </c:pt>
                <c:pt idx="3014">
                  <c:v>-295.64498093800933</c:v>
                </c:pt>
                <c:pt idx="3015">
                  <c:v>-301.32038766463393</c:v>
                </c:pt>
                <c:pt idx="3016">
                  <c:v>-62.254396460774387</c:v>
                </c:pt>
                <c:pt idx="3017">
                  <c:v>-426.18320071828077</c:v>
                </c:pt>
                <c:pt idx="3018">
                  <c:v>-400.71470251116466</c:v>
                </c:pt>
                <c:pt idx="3019">
                  <c:v>-559.34340299130065</c:v>
                </c:pt>
                <c:pt idx="3020">
                  <c:v>-56.694447641864144</c:v>
                </c:pt>
                <c:pt idx="3021">
                  <c:v>-196.55459370339582</c:v>
                </c:pt>
                <c:pt idx="3022">
                  <c:v>-120.03939809176399</c:v>
                </c:pt>
                <c:pt idx="3023">
                  <c:v>-937.32946508236591</c:v>
                </c:pt>
                <c:pt idx="3024">
                  <c:v>-146.61543342295386</c:v>
                </c:pt>
                <c:pt idx="3025">
                  <c:v>-310.01248683034953</c:v>
                </c:pt>
                <c:pt idx="3026">
                  <c:v>-258.07257183448394</c:v>
                </c:pt>
                <c:pt idx="3027">
                  <c:v>-64.26803301873997</c:v>
                </c:pt>
                <c:pt idx="3028">
                  <c:v>-578.74209577047407</c:v>
                </c:pt>
                <c:pt idx="3029">
                  <c:v>-272.49167140093846</c:v>
                </c:pt>
                <c:pt idx="3030">
                  <c:v>29.783138399930692</c:v>
                </c:pt>
                <c:pt idx="3031">
                  <c:v>-455.23967664633972</c:v>
                </c:pt>
                <c:pt idx="3032">
                  <c:v>-328.25006731744242</c:v>
                </c:pt>
                <c:pt idx="3033">
                  <c:v>-206.82978231856669</c:v>
                </c:pt>
                <c:pt idx="3034">
                  <c:v>69.498223379030605</c:v>
                </c:pt>
                <c:pt idx="3035">
                  <c:v>-362.42763069905612</c:v>
                </c:pt>
                <c:pt idx="3036">
                  <c:v>20.991796330363286</c:v>
                </c:pt>
                <c:pt idx="3037">
                  <c:v>-566.98003875139943</c:v>
                </c:pt>
                <c:pt idx="3038">
                  <c:v>-731.24091504905755</c:v>
                </c:pt>
                <c:pt idx="3039">
                  <c:v>-228.12307021513146</c:v>
                </c:pt>
                <c:pt idx="3040">
                  <c:v>-189.0724828522163</c:v>
                </c:pt>
                <c:pt idx="3041">
                  <c:v>57.957308878136473</c:v>
                </c:pt>
                <c:pt idx="3042">
                  <c:v>-460.15365509593937</c:v>
                </c:pt>
                <c:pt idx="3043">
                  <c:v>-155.89886636895801</c:v>
                </c:pt>
                <c:pt idx="3044">
                  <c:v>-330.60885229043367</c:v>
                </c:pt>
                <c:pt idx="3045">
                  <c:v>-311.4158334135513</c:v>
                </c:pt>
                <c:pt idx="3046">
                  <c:v>-99.909984196144023</c:v>
                </c:pt>
                <c:pt idx="3047">
                  <c:v>-876.94392838573413</c:v>
                </c:pt>
                <c:pt idx="3048">
                  <c:v>-300.98467165280886</c:v>
                </c:pt>
                <c:pt idx="3049">
                  <c:v>197.13427990037451</c:v>
                </c:pt>
                <c:pt idx="3050">
                  <c:v>-222.11189469028795</c:v>
                </c:pt>
                <c:pt idx="3051">
                  <c:v>-336.58934422724735</c:v>
                </c:pt>
                <c:pt idx="3052">
                  <c:v>27.776780679915419</c:v>
                </c:pt>
                <c:pt idx="3053">
                  <c:v>-125.48944408792363</c:v>
                </c:pt>
                <c:pt idx="3054">
                  <c:v>-32.293921883891812</c:v>
                </c:pt>
                <c:pt idx="3055">
                  <c:v>-149.72758708709512</c:v>
                </c:pt>
                <c:pt idx="3056">
                  <c:v>-226.8758996950333</c:v>
                </c:pt>
                <c:pt idx="3057">
                  <c:v>-393.92360173634916</c:v>
                </c:pt>
                <c:pt idx="3058">
                  <c:v>-697.85267318067361</c:v>
                </c:pt>
                <c:pt idx="3059">
                  <c:v>-269.59257261559924</c:v>
                </c:pt>
                <c:pt idx="3060">
                  <c:v>-86.510305567490377</c:v>
                </c:pt>
                <c:pt idx="3061">
                  <c:v>-175.53689406913969</c:v>
                </c:pt>
                <c:pt idx="3062">
                  <c:v>-126.0606891715795</c:v>
                </c:pt>
                <c:pt idx="3063">
                  <c:v>-74.770480552817958</c:v>
                </c:pt>
                <c:pt idx="3064">
                  <c:v>-173.81141034894642</c:v>
                </c:pt>
                <c:pt idx="3065">
                  <c:v>-429.97428674538492</c:v>
                </c:pt>
                <c:pt idx="3066">
                  <c:v>56.857966169754832</c:v>
                </c:pt>
                <c:pt idx="3067">
                  <c:v>246.79489000020186</c:v>
                </c:pt>
                <c:pt idx="3068">
                  <c:v>-51.463960782723063</c:v>
                </c:pt>
                <c:pt idx="3069">
                  <c:v>5.7795948256649581</c:v>
                </c:pt>
                <c:pt idx="3070">
                  <c:v>-237.32737598911706</c:v>
                </c:pt>
                <c:pt idx="3071">
                  <c:v>-77.232222669526777</c:v>
                </c:pt>
                <c:pt idx="3072">
                  <c:v>-75.090130038143002</c:v>
                </c:pt>
                <c:pt idx="3073">
                  <c:v>210.90320985727556</c:v>
                </c:pt>
                <c:pt idx="3074">
                  <c:v>-337.59184573158984</c:v>
                </c:pt>
                <c:pt idx="3075">
                  <c:v>-246.12872154230564</c:v>
                </c:pt>
                <c:pt idx="3076">
                  <c:v>-468.83147933474868</c:v>
                </c:pt>
                <c:pt idx="3077">
                  <c:v>-280.38966945127083</c:v>
                </c:pt>
                <c:pt idx="3078">
                  <c:v>119.76147354710042</c:v>
                </c:pt>
                <c:pt idx="3079">
                  <c:v>-146.46051933368386</c:v>
                </c:pt>
                <c:pt idx="3080">
                  <c:v>-189.91399843533742</c:v>
                </c:pt>
                <c:pt idx="3081">
                  <c:v>-162.33033046086234</c:v>
                </c:pt>
                <c:pt idx="3082">
                  <c:v>-327.53319294368509</c:v>
                </c:pt>
                <c:pt idx="3083">
                  <c:v>-202.08539092443891</c:v>
                </c:pt>
                <c:pt idx="3084">
                  <c:v>-259.90201848518154</c:v>
                </c:pt>
                <c:pt idx="3085">
                  <c:v>-708.23314888520372</c:v>
                </c:pt>
                <c:pt idx="3086">
                  <c:v>-97.881030928653104</c:v>
                </c:pt>
                <c:pt idx="3087">
                  <c:v>-599.29602355566294</c:v>
                </c:pt>
                <c:pt idx="3088">
                  <c:v>-467.2027155388439</c:v>
                </c:pt>
                <c:pt idx="3089">
                  <c:v>-184.90077551993613</c:v>
                </c:pt>
                <c:pt idx="3090">
                  <c:v>-106.53517298881309</c:v>
                </c:pt>
                <c:pt idx="3091">
                  <c:v>-681.0677268049277</c:v>
                </c:pt>
                <c:pt idx="3092">
                  <c:v>-199.73640886047815</c:v>
                </c:pt>
                <c:pt idx="3093">
                  <c:v>-285.52481784842905</c:v>
                </c:pt>
                <c:pt idx="3094">
                  <c:v>13.642414475211467</c:v>
                </c:pt>
                <c:pt idx="3095">
                  <c:v>-8.6567273702893317</c:v>
                </c:pt>
                <c:pt idx="3096">
                  <c:v>-75.055865656523906</c:v>
                </c:pt>
                <c:pt idx="3097">
                  <c:v>-184.75984180667416</c:v>
                </c:pt>
                <c:pt idx="3098">
                  <c:v>-350.1395745993035</c:v>
                </c:pt>
                <c:pt idx="3099">
                  <c:v>-0.43481580715996415</c:v>
                </c:pt>
                <c:pt idx="3100">
                  <c:v>9.7989547624902684</c:v>
                </c:pt>
                <c:pt idx="3101">
                  <c:v>100.14908206443511</c:v>
                </c:pt>
                <c:pt idx="3102">
                  <c:v>-229.12230006124071</c:v>
                </c:pt>
                <c:pt idx="3103">
                  <c:v>-14.401992596107959</c:v>
                </c:pt>
                <c:pt idx="3104">
                  <c:v>-387.76643581103815</c:v>
                </c:pt>
                <c:pt idx="3105">
                  <c:v>-507.88136381964682</c:v>
                </c:pt>
                <c:pt idx="3106">
                  <c:v>-339.09620609121748</c:v>
                </c:pt>
                <c:pt idx="3107">
                  <c:v>56.95565919764033</c:v>
                </c:pt>
                <c:pt idx="3108">
                  <c:v>-517.65890071889066</c:v>
                </c:pt>
                <c:pt idx="3109">
                  <c:v>-33.266405340241022</c:v>
                </c:pt>
                <c:pt idx="3110">
                  <c:v>-552.302750902041</c:v>
                </c:pt>
                <c:pt idx="3111">
                  <c:v>-422.08809421315681</c:v>
                </c:pt>
                <c:pt idx="3112">
                  <c:v>-353.92402713079309</c:v>
                </c:pt>
                <c:pt idx="3113">
                  <c:v>-385.89797358226679</c:v>
                </c:pt>
                <c:pt idx="3114">
                  <c:v>-258.05397190155662</c:v>
                </c:pt>
                <c:pt idx="3115">
                  <c:v>-445.19677370992167</c:v>
                </c:pt>
                <c:pt idx="3116">
                  <c:v>-60.798176180399651</c:v>
                </c:pt>
                <c:pt idx="3117">
                  <c:v>-250.76729201521766</c:v>
                </c:pt>
                <c:pt idx="3118">
                  <c:v>162.87061117951896</c:v>
                </c:pt>
                <c:pt idx="3119">
                  <c:v>37.883971664163937</c:v>
                </c:pt>
                <c:pt idx="3120">
                  <c:v>-104.57376797011159</c:v>
                </c:pt>
                <c:pt idx="3121">
                  <c:v>-469.16540037048753</c:v>
                </c:pt>
                <c:pt idx="3122">
                  <c:v>-227.42394738077388</c:v>
                </c:pt>
                <c:pt idx="3123">
                  <c:v>22.422899271491872</c:v>
                </c:pt>
                <c:pt idx="3124">
                  <c:v>179.30100579671193</c:v>
                </c:pt>
                <c:pt idx="3125">
                  <c:v>72.184521401358893</c:v>
                </c:pt>
                <c:pt idx="3126">
                  <c:v>-326.69598385735276</c:v>
                </c:pt>
                <c:pt idx="3127">
                  <c:v>-409.75896454201575</c:v>
                </c:pt>
                <c:pt idx="3128">
                  <c:v>-17.011533496016568</c:v>
                </c:pt>
                <c:pt idx="3129">
                  <c:v>-84.022772317918566</c:v>
                </c:pt>
                <c:pt idx="3130">
                  <c:v>-622.11466169742357</c:v>
                </c:pt>
                <c:pt idx="3131">
                  <c:v>95.612340662457768</c:v>
                </c:pt>
                <c:pt idx="3132">
                  <c:v>-333.23497882418144</c:v>
                </c:pt>
                <c:pt idx="3133">
                  <c:v>-8.1608991104344568</c:v>
                </c:pt>
                <c:pt idx="3134">
                  <c:v>-162.64243981186405</c:v>
                </c:pt>
                <c:pt idx="3135">
                  <c:v>-24.904008252805511</c:v>
                </c:pt>
                <c:pt idx="3136">
                  <c:v>-247.61715715813381</c:v>
                </c:pt>
                <c:pt idx="3137">
                  <c:v>-373.52995973148035</c:v>
                </c:pt>
                <c:pt idx="3138">
                  <c:v>-488.58536766890882</c:v>
                </c:pt>
                <c:pt idx="3139">
                  <c:v>-375.69133486373653</c:v>
                </c:pt>
                <c:pt idx="3140">
                  <c:v>-100.35944793656824</c:v>
                </c:pt>
                <c:pt idx="3141">
                  <c:v>-112.50455146657924</c:v>
                </c:pt>
                <c:pt idx="3142">
                  <c:v>-207.33687047601478</c:v>
                </c:pt>
                <c:pt idx="3143">
                  <c:v>-16.000055986414111</c:v>
                </c:pt>
                <c:pt idx="3144">
                  <c:v>-342.40798039475885</c:v>
                </c:pt>
                <c:pt idx="3145">
                  <c:v>-31.719374164367878</c:v>
                </c:pt>
                <c:pt idx="3146">
                  <c:v>-510.54923016960464</c:v>
                </c:pt>
                <c:pt idx="3147">
                  <c:v>-271.94889635787524</c:v>
                </c:pt>
                <c:pt idx="3148">
                  <c:v>-328.66608664211697</c:v>
                </c:pt>
                <c:pt idx="3149">
                  <c:v>-272.77762397199945</c:v>
                </c:pt>
                <c:pt idx="3150">
                  <c:v>-922.48120014786332</c:v>
                </c:pt>
                <c:pt idx="3151">
                  <c:v>-90.944629014506404</c:v>
                </c:pt>
                <c:pt idx="3152">
                  <c:v>92.531184685938115</c:v>
                </c:pt>
                <c:pt idx="3153">
                  <c:v>-297.07464583904391</c:v>
                </c:pt>
                <c:pt idx="3154">
                  <c:v>78.400961987214203</c:v>
                </c:pt>
                <c:pt idx="3155">
                  <c:v>-203.59840322427158</c:v>
                </c:pt>
                <c:pt idx="3156">
                  <c:v>10.177536570418397</c:v>
                </c:pt>
                <c:pt idx="3157">
                  <c:v>-380.02037809174351</c:v>
                </c:pt>
                <c:pt idx="3158">
                  <c:v>-280.00190848032707</c:v>
                </c:pt>
                <c:pt idx="3159">
                  <c:v>-176.66832846597788</c:v>
                </c:pt>
                <c:pt idx="3160">
                  <c:v>92.259654331085699</c:v>
                </c:pt>
                <c:pt idx="3161">
                  <c:v>-36.406955088521613</c:v>
                </c:pt>
                <c:pt idx="3162">
                  <c:v>-169.0156390189718</c:v>
                </c:pt>
                <c:pt idx="3163">
                  <c:v>-328.19864404928273</c:v>
                </c:pt>
                <c:pt idx="3164">
                  <c:v>-153.40388668403421</c:v>
                </c:pt>
                <c:pt idx="3165">
                  <c:v>-470.67084529724906</c:v>
                </c:pt>
                <c:pt idx="3166">
                  <c:v>-70.076476441000295</c:v>
                </c:pt>
                <c:pt idx="3167">
                  <c:v>-662.20704407170683</c:v>
                </c:pt>
                <c:pt idx="3168">
                  <c:v>29.957173649692663</c:v>
                </c:pt>
                <c:pt idx="3169">
                  <c:v>151.95368905674218</c:v>
                </c:pt>
                <c:pt idx="3170">
                  <c:v>-145.27261911889889</c:v>
                </c:pt>
                <c:pt idx="3171">
                  <c:v>345.08644651237773</c:v>
                </c:pt>
                <c:pt idx="3172">
                  <c:v>-245.01969288721085</c:v>
                </c:pt>
                <c:pt idx="3173">
                  <c:v>136.3823895822477</c:v>
                </c:pt>
                <c:pt idx="3174">
                  <c:v>-71.13675582082908</c:v>
                </c:pt>
                <c:pt idx="3175">
                  <c:v>-353.91131104720853</c:v>
                </c:pt>
                <c:pt idx="3176">
                  <c:v>-240.55508709207447</c:v>
                </c:pt>
                <c:pt idx="3177">
                  <c:v>165.87881795687588</c:v>
                </c:pt>
                <c:pt idx="3178">
                  <c:v>-1008.5801350457266</c:v>
                </c:pt>
                <c:pt idx="3179">
                  <c:v>-556.55360060992359</c:v>
                </c:pt>
                <c:pt idx="3180">
                  <c:v>76.516189229333179</c:v>
                </c:pt>
                <c:pt idx="3181">
                  <c:v>-136.47091025939096</c:v>
                </c:pt>
                <c:pt idx="3182">
                  <c:v>-350.80019343104732</c:v>
                </c:pt>
                <c:pt idx="3183">
                  <c:v>-534.61095900383214</c:v>
                </c:pt>
                <c:pt idx="3184">
                  <c:v>-468.52852634250945</c:v>
                </c:pt>
                <c:pt idx="3185">
                  <c:v>-383.81713369679005</c:v>
                </c:pt>
                <c:pt idx="3186">
                  <c:v>161.33097546997737</c:v>
                </c:pt>
                <c:pt idx="3187">
                  <c:v>-204.28883814745632</c:v>
                </c:pt>
                <c:pt idx="3188">
                  <c:v>-326.89417489903383</c:v>
                </c:pt>
                <c:pt idx="3189">
                  <c:v>-165.27577827253623</c:v>
                </c:pt>
                <c:pt idx="3190">
                  <c:v>-469.28619341583135</c:v>
                </c:pt>
                <c:pt idx="3191">
                  <c:v>-135.034919151255</c:v>
                </c:pt>
                <c:pt idx="3192">
                  <c:v>-326.12368898799446</c:v>
                </c:pt>
                <c:pt idx="3193">
                  <c:v>-110.70234239167689</c:v>
                </c:pt>
                <c:pt idx="3194">
                  <c:v>-49.230433033424106</c:v>
                </c:pt>
                <c:pt idx="3195">
                  <c:v>-214.05004670094218</c:v>
                </c:pt>
                <c:pt idx="3196">
                  <c:v>-74.921891689616473</c:v>
                </c:pt>
                <c:pt idx="3197">
                  <c:v>-104.9030793092337</c:v>
                </c:pt>
                <c:pt idx="3198">
                  <c:v>-238.74077882490531</c:v>
                </c:pt>
                <c:pt idx="3199">
                  <c:v>-96.895720220140561</c:v>
                </c:pt>
                <c:pt idx="3200">
                  <c:v>-179.96224313889365</c:v>
                </c:pt>
                <c:pt idx="3201">
                  <c:v>121.70885770798213</c:v>
                </c:pt>
                <c:pt idx="3202">
                  <c:v>-286.42811268063622</c:v>
                </c:pt>
                <c:pt idx="3203">
                  <c:v>-411.88942389337427</c:v>
                </c:pt>
                <c:pt idx="3204">
                  <c:v>53.420192288746364</c:v>
                </c:pt>
                <c:pt idx="3205">
                  <c:v>-733.56336421557046</c:v>
                </c:pt>
                <c:pt idx="3206">
                  <c:v>137.50470158797896</c:v>
                </c:pt>
                <c:pt idx="3207">
                  <c:v>-160.49512427368995</c:v>
                </c:pt>
                <c:pt idx="3208">
                  <c:v>-193.61919273414526</c:v>
                </c:pt>
                <c:pt idx="3209">
                  <c:v>-298.87357850518663</c:v>
                </c:pt>
                <c:pt idx="3210">
                  <c:v>124.13689952217936</c:v>
                </c:pt>
                <c:pt idx="3211">
                  <c:v>-606.91939064146436</c:v>
                </c:pt>
                <c:pt idx="3212">
                  <c:v>-58.678258539829244</c:v>
                </c:pt>
                <c:pt idx="3213">
                  <c:v>47.705136143377558</c:v>
                </c:pt>
                <c:pt idx="3214">
                  <c:v>-355.8996668949689</c:v>
                </c:pt>
                <c:pt idx="3215">
                  <c:v>-254.28299001790776</c:v>
                </c:pt>
                <c:pt idx="3216">
                  <c:v>-188.46332880757234</c:v>
                </c:pt>
                <c:pt idx="3217">
                  <c:v>-160.99017760263496</c:v>
                </c:pt>
                <c:pt idx="3218">
                  <c:v>13.942223971053977</c:v>
                </c:pt>
                <c:pt idx="3219">
                  <c:v>17.577184391778133</c:v>
                </c:pt>
                <c:pt idx="3220">
                  <c:v>-134.78755961908905</c:v>
                </c:pt>
                <c:pt idx="3221">
                  <c:v>102.48672407624053</c:v>
                </c:pt>
                <c:pt idx="3222">
                  <c:v>-160.98763969415097</c:v>
                </c:pt>
                <c:pt idx="3223">
                  <c:v>-61.952834614509754</c:v>
                </c:pt>
                <c:pt idx="3224">
                  <c:v>-182.67276249264887</c:v>
                </c:pt>
                <c:pt idx="3225">
                  <c:v>102.97406793018592</c:v>
                </c:pt>
                <c:pt idx="3226">
                  <c:v>-271.8958387899014</c:v>
                </c:pt>
                <c:pt idx="3227">
                  <c:v>-354.23499868442036</c:v>
                </c:pt>
                <c:pt idx="3228">
                  <c:v>-273.43909749095155</c:v>
                </c:pt>
                <c:pt idx="3229">
                  <c:v>21.206231586487092</c:v>
                </c:pt>
                <c:pt idx="3230">
                  <c:v>-175.34824429416562</c:v>
                </c:pt>
                <c:pt idx="3231">
                  <c:v>-425.05240483698071</c:v>
                </c:pt>
                <c:pt idx="3232">
                  <c:v>92.956070575783201</c:v>
                </c:pt>
                <c:pt idx="3233">
                  <c:v>-189.37649954244193</c:v>
                </c:pt>
                <c:pt idx="3234">
                  <c:v>242.41457724546626</c:v>
                </c:pt>
                <c:pt idx="3235">
                  <c:v>-131.30407377469567</c:v>
                </c:pt>
                <c:pt idx="3236">
                  <c:v>-738.29741996749203</c:v>
                </c:pt>
                <c:pt idx="3237">
                  <c:v>-317.92617573190398</c:v>
                </c:pt>
                <c:pt idx="3238">
                  <c:v>-227.77912503750053</c:v>
                </c:pt>
                <c:pt idx="3239">
                  <c:v>-329.67940286720159</c:v>
                </c:pt>
                <c:pt idx="3240">
                  <c:v>-161.72494968396256</c:v>
                </c:pt>
                <c:pt idx="3241">
                  <c:v>-715.16071415793692</c:v>
                </c:pt>
                <c:pt idx="3242">
                  <c:v>164.240574937715</c:v>
                </c:pt>
                <c:pt idx="3243">
                  <c:v>244.71615250156594</c:v>
                </c:pt>
                <c:pt idx="3244">
                  <c:v>-946.44546582381054</c:v>
                </c:pt>
                <c:pt idx="3245">
                  <c:v>-51.156239395239368</c:v>
                </c:pt>
                <c:pt idx="3246">
                  <c:v>1.1185245059880344</c:v>
                </c:pt>
                <c:pt idx="3247">
                  <c:v>-84.677335329907805</c:v>
                </c:pt>
                <c:pt idx="3248">
                  <c:v>-234.49045584250291</c:v>
                </c:pt>
                <c:pt idx="3249">
                  <c:v>16.901063363636467</c:v>
                </c:pt>
                <c:pt idx="3250">
                  <c:v>-386.66910457440287</c:v>
                </c:pt>
                <c:pt idx="3251">
                  <c:v>-341.39803548505034</c:v>
                </c:pt>
                <c:pt idx="3252">
                  <c:v>-98.703045705702436</c:v>
                </c:pt>
                <c:pt idx="3253">
                  <c:v>-150.36213238882198</c:v>
                </c:pt>
                <c:pt idx="3254">
                  <c:v>143.28944183820721</c:v>
                </c:pt>
                <c:pt idx="3255">
                  <c:v>-257.97192826514288</c:v>
                </c:pt>
                <c:pt idx="3256">
                  <c:v>-376.47667848311607</c:v>
                </c:pt>
                <c:pt idx="3257">
                  <c:v>-325.31881408522094</c:v>
                </c:pt>
                <c:pt idx="3258">
                  <c:v>-360.87218463413308</c:v>
                </c:pt>
                <c:pt idx="3259">
                  <c:v>-156.37764972271037</c:v>
                </c:pt>
                <c:pt idx="3260">
                  <c:v>-366.34465509647231</c:v>
                </c:pt>
                <c:pt idx="3261">
                  <c:v>-135.24414102168419</c:v>
                </c:pt>
                <c:pt idx="3262">
                  <c:v>-357.6652327782997</c:v>
                </c:pt>
                <c:pt idx="3263">
                  <c:v>-211.65503887780665</c:v>
                </c:pt>
                <c:pt idx="3264">
                  <c:v>-139.28125788307966</c:v>
                </c:pt>
                <c:pt idx="3265">
                  <c:v>-147.33093928665585</c:v>
                </c:pt>
                <c:pt idx="3266">
                  <c:v>-368.29792478924361</c:v>
                </c:pt>
                <c:pt idx="3267">
                  <c:v>-319.78213373524113</c:v>
                </c:pt>
                <c:pt idx="3268">
                  <c:v>-27.672348174311423</c:v>
                </c:pt>
                <c:pt idx="3269">
                  <c:v>45.17993817535887</c:v>
                </c:pt>
                <c:pt idx="3270">
                  <c:v>134.02843770650441</c:v>
                </c:pt>
                <c:pt idx="3271">
                  <c:v>-418.35762780749087</c:v>
                </c:pt>
                <c:pt idx="3272">
                  <c:v>-107.33407825204836</c:v>
                </c:pt>
                <c:pt idx="3273">
                  <c:v>-248.5140936689192</c:v>
                </c:pt>
                <c:pt idx="3274">
                  <c:v>-105.45799218798726</c:v>
                </c:pt>
                <c:pt idx="3275">
                  <c:v>-82.492328789442695</c:v>
                </c:pt>
                <c:pt idx="3276">
                  <c:v>-1679.4076943528362</c:v>
                </c:pt>
                <c:pt idx="3277">
                  <c:v>-386.06358963637513</c:v>
                </c:pt>
                <c:pt idx="3278">
                  <c:v>115.50324127033832</c:v>
                </c:pt>
                <c:pt idx="3279">
                  <c:v>405.15742839153859</c:v>
                </c:pt>
                <c:pt idx="3280">
                  <c:v>-551.71431608758644</c:v>
                </c:pt>
                <c:pt idx="3281">
                  <c:v>-417.21645082780816</c:v>
                </c:pt>
                <c:pt idx="3282">
                  <c:v>-3.129636300582888</c:v>
                </c:pt>
                <c:pt idx="3283">
                  <c:v>62.569040380497086</c:v>
                </c:pt>
                <c:pt idx="3284">
                  <c:v>304.89504300007547</c:v>
                </c:pt>
                <c:pt idx="3285">
                  <c:v>-145.33362268329978</c:v>
                </c:pt>
                <c:pt idx="3286">
                  <c:v>-126.40044644241351</c:v>
                </c:pt>
                <c:pt idx="3287">
                  <c:v>-577.45554003556003</c:v>
                </c:pt>
                <c:pt idx="3288">
                  <c:v>-63.22150412580686</c:v>
                </c:pt>
                <c:pt idx="3289">
                  <c:v>-351.04736999473835</c:v>
                </c:pt>
                <c:pt idx="3290">
                  <c:v>-264.02698034650393</c:v>
                </c:pt>
                <c:pt idx="3291">
                  <c:v>-392.68232785914097</c:v>
                </c:pt>
                <c:pt idx="3292">
                  <c:v>-11.311352531517855</c:v>
                </c:pt>
                <c:pt idx="3293">
                  <c:v>-580.99558986261877</c:v>
                </c:pt>
                <c:pt idx="3294">
                  <c:v>-206.43349540591947</c:v>
                </c:pt>
                <c:pt idx="3295">
                  <c:v>-156.33062138632266</c:v>
                </c:pt>
                <c:pt idx="3296">
                  <c:v>60.484929030744183</c:v>
                </c:pt>
                <c:pt idx="3297">
                  <c:v>-136.69762348951679</c:v>
                </c:pt>
                <c:pt idx="3298">
                  <c:v>-207.58832495054912</c:v>
                </c:pt>
                <c:pt idx="3299">
                  <c:v>-458.70278852872917</c:v>
                </c:pt>
                <c:pt idx="3300">
                  <c:v>-278.85611622602136</c:v>
                </c:pt>
                <c:pt idx="3301">
                  <c:v>-406.13290156095854</c:v>
                </c:pt>
                <c:pt idx="3302">
                  <c:v>-172.27663646525366</c:v>
                </c:pt>
                <c:pt idx="3303">
                  <c:v>-491.81459165503861</c:v>
                </c:pt>
                <c:pt idx="3304">
                  <c:v>-26.378379455454024</c:v>
                </c:pt>
                <c:pt idx="3305">
                  <c:v>-380.97191948589966</c:v>
                </c:pt>
                <c:pt idx="3306">
                  <c:v>193.56661644846804</c:v>
                </c:pt>
                <c:pt idx="3307">
                  <c:v>-0.52093999739071251</c:v>
                </c:pt>
                <c:pt idx="3308">
                  <c:v>-44.675526303153788</c:v>
                </c:pt>
                <c:pt idx="3309">
                  <c:v>-65.176270089295826</c:v>
                </c:pt>
                <c:pt idx="3310">
                  <c:v>-244.39149765592879</c:v>
                </c:pt>
                <c:pt idx="3311">
                  <c:v>3.223803563335764</c:v>
                </c:pt>
                <c:pt idx="3312">
                  <c:v>-17.797537786823852</c:v>
                </c:pt>
                <c:pt idx="3313">
                  <c:v>-30.318657798709864</c:v>
                </c:pt>
                <c:pt idx="3314">
                  <c:v>-210.67212044348486</c:v>
                </c:pt>
                <c:pt idx="3315">
                  <c:v>-329.66493987126267</c:v>
                </c:pt>
                <c:pt idx="3316">
                  <c:v>-236.35569560528995</c:v>
                </c:pt>
                <c:pt idx="3317">
                  <c:v>-236.26283914173695</c:v>
                </c:pt>
                <c:pt idx="3318">
                  <c:v>-64.980555417113749</c:v>
                </c:pt>
                <c:pt idx="3319">
                  <c:v>-234.61208338114409</c:v>
                </c:pt>
                <c:pt idx="3320">
                  <c:v>-365.43271362413833</c:v>
                </c:pt>
                <c:pt idx="3321">
                  <c:v>-322.1666203062</c:v>
                </c:pt>
                <c:pt idx="3322">
                  <c:v>-146.03852474774988</c:v>
                </c:pt>
                <c:pt idx="3323">
                  <c:v>120.92667972538135</c:v>
                </c:pt>
                <c:pt idx="3324">
                  <c:v>-374.6417771705564</c:v>
                </c:pt>
                <c:pt idx="3325">
                  <c:v>-520.90923940145115</c:v>
                </c:pt>
                <c:pt idx="3326">
                  <c:v>-479.78679833068327</c:v>
                </c:pt>
                <c:pt idx="3327">
                  <c:v>-580.69007158754505</c:v>
                </c:pt>
                <c:pt idx="3328">
                  <c:v>-746.32880111195573</c:v>
                </c:pt>
                <c:pt idx="3329">
                  <c:v>-520.371160894789</c:v>
                </c:pt>
                <c:pt idx="3330">
                  <c:v>-487.98277630987025</c:v>
                </c:pt>
                <c:pt idx="3331">
                  <c:v>-205.8187702890163</c:v>
                </c:pt>
                <c:pt idx="3332">
                  <c:v>-398.541950114158</c:v>
                </c:pt>
                <c:pt idx="3333">
                  <c:v>-78.923807215409624</c:v>
                </c:pt>
                <c:pt idx="3334">
                  <c:v>-235.43080094530586</c:v>
                </c:pt>
                <c:pt idx="3335">
                  <c:v>-75.859646859256202</c:v>
                </c:pt>
                <c:pt idx="3336">
                  <c:v>26.718713892445976</c:v>
                </c:pt>
                <c:pt idx="3337">
                  <c:v>-501.60385132657001</c:v>
                </c:pt>
                <c:pt idx="3338">
                  <c:v>-137.30486906596303</c:v>
                </c:pt>
                <c:pt idx="3339">
                  <c:v>-169.99643379500884</c:v>
                </c:pt>
                <c:pt idx="3340">
                  <c:v>-111.24529440569563</c:v>
                </c:pt>
                <c:pt idx="3341">
                  <c:v>-680.5597783784483</c:v>
                </c:pt>
                <c:pt idx="3342">
                  <c:v>-293.29620435666266</c:v>
                </c:pt>
                <c:pt idx="3343">
                  <c:v>14.925331887447669</c:v>
                </c:pt>
                <c:pt idx="3344">
                  <c:v>-648.45932585821447</c:v>
                </c:pt>
                <c:pt idx="3345">
                  <c:v>-294.33688392263696</c:v>
                </c:pt>
                <c:pt idx="3346">
                  <c:v>207.64351626663131</c:v>
                </c:pt>
                <c:pt idx="3347">
                  <c:v>-192.21848301209036</c:v>
                </c:pt>
                <c:pt idx="3348">
                  <c:v>62.700262093466336</c:v>
                </c:pt>
                <c:pt idx="3349">
                  <c:v>-40.945900000726056</c:v>
                </c:pt>
                <c:pt idx="3350">
                  <c:v>-162.74737256390949</c:v>
                </c:pt>
                <c:pt idx="3351">
                  <c:v>-354.13088072654079</c:v>
                </c:pt>
                <c:pt idx="3352">
                  <c:v>-293.66393944483389</c:v>
                </c:pt>
                <c:pt idx="3353">
                  <c:v>-230.17197435284629</c:v>
                </c:pt>
                <c:pt idx="3354">
                  <c:v>-275.41028788720382</c:v>
                </c:pt>
                <c:pt idx="3355">
                  <c:v>-176.52296958044622</c:v>
                </c:pt>
                <c:pt idx="3356">
                  <c:v>-189.54101915568583</c:v>
                </c:pt>
                <c:pt idx="3357">
                  <c:v>-432.00547674629905</c:v>
                </c:pt>
                <c:pt idx="3358">
                  <c:v>-442.83866558628353</c:v>
                </c:pt>
                <c:pt idx="3359">
                  <c:v>-15.564607696214466</c:v>
                </c:pt>
                <c:pt idx="3360">
                  <c:v>19.807111249220497</c:v>
                </c:pt>
                <c:pt idx="3361">
                  <c:v>-109.8713141180873</c:v>
                </c:pt>
                <c:pt idx="3362">
                  <c:v>-515.25885987730453</c:v>
                </c:pt>
                <c:pt idx="3363">
                  <c:v>-23.761043636620229</c:v>
                </c:pt>
                <c:pt idx="3364">
                  <c:v>62.683514714393482</c:v>
                </c:pt>
                <c:pt idx="3365">
                  <c:v>-336.12757074279375</c:v>
                </c:pt>
                <c:pt idx="3366">
                  <c:v>-304.69616514841903</c:v>
                </c:pt>
                <c:pt idx="3367">
                  <c:v>-29.2049035339179</c:v>
                </c:pt>
                <c:pt idx="3368">
                  <c:v>-424.1425009380232</c:v>
                </c:pt>
                <c:pt idx="3369">
                  <c:v>-504.8188339877189</c:v>
                </c:pt>
                <c:pt idx="3370">
                  <c:v>-75.219656616263364</c:v>
                </c:pt>
                <c:pt idx="3371">
                  <c:v>-342.75294367882225</c:v>
                </c:pt>
                <c:pt idx="3372">
                  <c:v>-83.509562310072056</c:v>
                </c:pt>
                <c:pt idx="3373">
                  <c:v>-397.33254394558651</c:v>
                </c:pt>
                <c:pt idx="3374">
                  <c:v>-174.67325466922034</c:v>
                </c:pt>
                <c:pt idx="3375">
                  <c:v>35.843149673550897</c:v>
                </c:pt>
                <c:pt idx="3376">
                  <c:v>-301.76198139466385</c:v>
                </c:pt>
                <c:pt idx="3377">
                  <c:v>-97.499087420132469</c:v>
                </c:pt>
                <c:pt idx="3378">
                  <c:v>-167.54731224373188</c:v>
                </c:pt>
                <c:pt idx="3379">
                  <c:v>-488.32748271347361</c:v>
                </c:pt>
                <c:pt idx="3380">
                  <c:v>-74.981804395965469</c:v>
                </c:pt>
                <c:pt idx="3381">
                  <c:v>-397.30151535398284</c:v>
                </c:pt>
                <c:pt idx="3382">
                  <c:v>-77.771913589148141</c:v>
                </c:pt>
                <c:pt idx="3383">
                  <c:v>-431.05224729854586</c:v>
                </c:pt>
                <c:pt idx="3384">
                  <c:v>-75.031210980174706</c:v>
                </c:pt>
                <c:pt idx="3385">
                  <c:v>-172.89773770719478</c:v>
                </c:pt>
                <c:pt idx="3386">
                  <c:v>-374.16992402951837</c:v>
                </c:pt>
                <c:pt idx="3387">
                  <c:v>2.1397578707989737</c:v>
                </c:pt>
                <c:pt idx="3388">
                  <c:v>-772.0110708074867</c:v>
                </c:pt>
                <c:pt idx="3389">
                  <c:v>-760.05230874305198</c:v>
                </c:pt>
                <c:pt idx="3390">
                  <c:v>-744.92845688744001</c:v>
                </c:pt>
                <c:pt idx="3391">
                  <c:v>-367.90313498551694</c:v>
                </c:pt>
                <c:pt idx="3392">
                  <c:v>-263.3490758728816</c:v>
                </c:pt>
                <c:pt idx="3393">
                  <c:v>-677.22141324627137</c:v>
                </c:pt>
                <c:pt idx="3394">
                  <c:v>-100.24379936995496</c:v>
                </c:pt>
                <c:pt idx="3395">
                  <c:v>-492.58026956474055</c:v>
                </c:pt>
                <c:pt idx="3396">
                  <c:v>-30.868671161191855</c:v>
                </c:pt>
                <c:pt idx="3397">
                  <c:v>-130.05673692079051</c:v>
                </c:pt>
                <c:pt idx="3398">
                  <c:v>-621.62606073746201</c:v>
                </c:pt>
                <c:pt idx="3399">
                  <c:v>-48.415141798759862</c:v>
                </c:pt>
                <c:pt idx="3400">
                  <c:v>41.531807974776711</c:v>
                </c:pt>
                <c:pt idx="3401">
                  <c:v>-241.54611371887108</c:v>
                </c:pt>
                <c:pt idx="3402">
                  <c:v>-481.72669547145483</c:v>
                </c:pt>
                <c:pt idx="3403">
                  <c:v>-337.29365584842287</c:v>
                </c:pt>
                <c:pt idx="3404">
                  <c:v>-288.86221976686488</c:v>
                </c:pt>
                <c:pt idx="3405">
                  <c:v>-232.77160557096352</c:v>
                </c:pt>
                <c:pt idx="3406">
                  <c:v>-455.74401945954094</c:v>
                </c:pt>
                <c:pt idx="3407">
                  <c:v>-426.68695635183099</c:v>
                </c:pt>
                <c:pt idx="3408">
                  <c:v>-141.85588123886498</c:v>
                </c:pt>
                <c:pt idx="3409">
                  <c:v>-86.254200618375648</c:v>
                </c:pt>
                <c:pt idx="3410">
                  <c:v>-249.1686798270336</c:v>
                </c:pt>
                <c:pt idx="3411">
                  <c:v>-212.84283700414812</c:v>
                </c:pt>
                <c:pt idx="3412">
                  <c:v>-55.290974913648597</c:v>
                </c:pt>
                <c:pt idx="3413">
                  <c:v>-164.58855833797696</c:v>
                </c:pt>
                <c:pt idx="3414">
                  <c:v>-214.51925648830047</c:v>
                </c:pt>
                <c:pt idx="3415">
                  <c:v>-476.30730036320676</c:v>
                </c:pt>
                <c:pt idx="3416">
                  <c:v>-438.95190668537055</c:v>
                </c:pt>
                <c:pt idx="3417">
                  <c:v>-146.14436879130773</c:v>
                </c:pt>
                <c:pt idx="3418">
                  <c:v>-295.2536573559899</c:v>
                </c:pt>
                <c:pt idx="3419">
                  <c:v>-84.82041146037767</c:v>
                </c:pt>
                <c:pt idx="3420">
                  <c:v>-133.02830754899901</c:v>
                </c:pt>
                <c:pt idx="3421">
                  <c:v>-205.45550772125534</c:v>
                </c:pt>
                <c:pt idx="3422">
                  <c:v>-189.28290724034127</c:v>
                </c:pt>
                <c:pt idx="3423">
                  <c:v>-364.04714309733311</c:v>
                </c:pt>
                <c:pt idx="3424">
                  <c:v>-247.2265030614372</c:v>
                </c:pt>
                <c:pt idx="3425">
                  <c:v>-792.45942219062908</c:v>
                </c:pt>
                <c:pt idx="3426">
                  <c:v>209.05693861835795</c:v>
                </c:pt>
                <c:pt idx="3427">
                  <c:v>-527.52529490446511</c:v>
                </c:pt>
                <c:pt idx="3428">
                  <c:v>-63.144839215178422</c:v>
                </c:pt>
                <c:pt idx="3429">
                  <c:v>-331.04767158528512</c:v>
                </c:pt>
                <c:pt idx="3430">
                  <c:v>235.40547539852821</c:v>
                </c:pt>
                <c:pt idx="3431">
                  <c:v>-365.40951805941745</c:v>
                </c:pt>
                <c:pt idx="3432">
                  <c:v>-17.730777659825094</c:v>
                </c:pt>
                <c:pt idx="3433">
                  <c:v>-233.44160194957419</c:v>
                </c:pt>
                <c:pt idx="3434">
                  <c:v>-16.196835498268797</c:v>
                </c:pt>
                <c:pt idx="3435">
                  <c:v>-452.55123200199705</c:v>
                </c:pt>
                <c:pt idx="3436">
                  <c:v>-218.70274479427462</c:v>
                </c:pt>
                <c:pt idx="3437">
                  <c:v>-267.91932416960145</c:v>
                </c:pt>
                <c:pt idx="3438">
                  <c:v>-404.45822927726266</c:v>
                </c:pt>
                <c:pt idx="3439">
                  <c:v>-81.817677366940643</c:v>
                </c:pt>
                <c:pt idx="3440">
                  <c:v>-692.14660762140602</c:v>
                </c:pt>
                <c:pt idx="3441">
                  <c:v>-240.09007690337342</c:v>
                </c:pt>
                <c:pt idx="3442">
                  <c:v>-294.48276181291516</c:v>
                </c:pt>
                <c:pt idx="3443">
                  <c:v>-642.81664465580229</c:v>
                </c:pt>
                <c:pt idx="3444">
                  <c:v>-5.5865477602011424</c:v>
                </c:pt>
                <c:pt idx="3445">
                  <c:v>-895.06918904453812</c:v>
                </c:pt>
                <c:pt idx="3446">
                  <c:v>-227.97735302452401</c:v>
                </c:pt>
                <c:pt idx="3447">
                  <c:v>-257.49294185830485</c:v>
                </c:pt>
                <c:pt idx="3448">
                  <c:v>-508.32189889339236</c:v>
                </c:pt>
                <c:pt idx="3449">
                  <c:v>-1108.9664917544508</c:v>
                </c:pt>
                <c:pt idx="3450">
                  <c:v>-224.38640995955586</c:v>
                </c:pt>
                <c:pt idx="3451">
                  <c:v>-583.93604170371896</c:v>
                </c:pt>
                <c:pt idx="3452">
                  <c:v>-679.59535255276364</c:v>
                </c:pt>
                <c:pt idx="3453">
                  <c:v>-302.50441736854367</c:v>
                </c:pt>
                <c:pt idx="3454">
                  <c:v>-154.30541095578542</c:v>
                </c:pt>
                <c:pt idx="3455">
                  <c:v>-179.06158478001788</c:v>
                </c:pt>
                <c:pt idx="3456">
                  <c:v>-29.550649650648666</c:v>
                </c:pt>
                <c:pt idx="3457">
                  <c:v>-274.1098910508</c:v>
                </c:pt>
                <c:pt idx="3458">
                  <c:v>-218.69075484456562</c:v>
                </c:pt>
                <c:pt idx="3459">
                  <c:v>-382.14042670957701</c:v>
                </c:pt>
                <c:pt idx="3460">
                  <c:v>-501.72855823486879</c:v>
                </c:pt>
                <c:pt idx="3461">
                  <c:v>-473.91151775807265</c:v>
                </c:pt>
                <c:pt idx="3462">
                  <c:v>-330.63823283385648</c:v>
                </c:pt>
                <c:pt idx="3463">
                  <c:v>39.847344440375252</c:v>
                </c:pt>
                <c:pt idx="3464">
                  <c:v>-525.0128814315558</c:v>
                </c:pt>
                <c:pt idx="3465">
                  <c:v>-295.68068504151711</c:v>
                </c:pt>
                <c:pt idx="3466">
                  <c:v>-441.11208681008372</c:v>
                </c:pt>
                <c:pt idx="3467">
                  <c:v>-530.51422112117461</c:v>
                </c:pt>
                <c:pt idx="3468">
                  <c:v>-125.06750078081132</c:v>
                </c:pt>
                <c:pt idx="3469">
                  <c:v>-280.17726539166131</c:v>
                </c:pt>
                <c:pt idx="3470">
                  <c:v>-325.89498467166953</c:v>
                </c:pt>
                <c:pt idx="3471">
                  <c:v>-405.24486563355418</c:v>
                </c:pt>
                <c:pt idx="3472">
                  <c:v>-108.50667873772579</c:v>
                </c:pt>
                <c:pt idx="3473">
                  <c:v>-639.99183992870303</c:v>
                </c:pt>
                <c:pt idx="3474">
                  <c:v>-717.19109200719549</c:v>
                </c:pt>
                <c:pt idx="3475">
                  <c:v>-404.61579673399081</c:v>
                </c:pt>
                <c:pt idx="3476">
                  <c:v>-186.39227928540174</c:v>
                </c:pt>
                <c:pt idx="3477">
                  <c:v>-71.592940937114349</c:v>
                </c:pt>
                <c:pt idx="3478">
                  <c:v>-185.81318965314119</c:v>
                </c:pt>
                <c:pt idx="3479">
                  <c:v>-136.00397488861859</c:v>
                </c:pt>
                <c:pt idx="3480">
                  <c:v>-489.61783206128689</c:v>
                </c:pt>
                <c:pt idx="3481">
                  <c:v>-620.46496609390852</c:v>
                </c:pt>
                <c:pt idx="3482">
                  <c:v>-233.69951196697718</c:v>
                </c:pt>
                <c:pt idx="3483">
                  <c:v>-285.0650492202775</c:v>
                </c:pt>
                <c:pt idx="3484">
                  <c:v>-271.19844906370383</c:v>
                </c:pt>
                <c:pt idx="3485">
                  <c:v>-529.70555908156177</c:v>
                </c:pt>
                <c:pt idx="3486">
                  <c:v>-181.90048738583437</c:v>
                </c:pt>
                <c:pt idx="3487">
                  <c:v>175.88552230661531</c:v>
                </c:pt>
                <c:pt idx="3488">
                  <c:v>-498.04511175844789</c:v>
                </c:pt>
                <c:pt idx="3489">
                  <c:v>-271.33947656557257</c:v>
                </c:pt>
                <c:pt idx="3490">
                  <c:v>-178.22406707472578</c:v>
                </c:pt>
                <c:pt idx="3491">
                  <c:v>-1.0700026105250799</c:v>
                </c:pt>
                <c:pt idx="3492">
                  <c:v>-57.311068142520298</c:v>
                </c:pt>
                <c:pt idx="3493">
                  <c:v>-934.47637122464607</c:v>
                </c:pt>
                <c:pt idx="3494">
                  <c:v>-648.07957318311674</c:v>
                </c:pt>
                <c:pt idx="3495">
                  <c:v>-396.38088044992685</c:v>
                </c:pt>
                <c:pt idx="3496">
                  <c:v>-491.13510007297077</c:v>
                </c:pt>
                <c:pt idx="3497">
                  <c:v>31.993149569294587</c:v>
                </c:pt>
                <c:pt idx="3498">
                  <c:v>-604.15583056015623</c:v>
                </c:pt>
                <c:pt idx="3499">
                  <c:v>-241.01409438086449</c:v>
                </c:pt>
                <c:pt idx="3500">
                  <c:v>-166.9856223213672</c:v>
                </c:pt>
                <c:pt idx="3501">
                  <c:v>-64.292020282303156</c:v>
                </c:pt>
                <c:pt idx="3502">
                  <c:v>-36.578388899333845</c:v>
                </c:pt>
                <c:pt idx="3503">
                  <c:v>-149.64678198759179</c:v>
                </c:pt>
                <c:pt idx="3504">
                  <c:v>117.53391009395489</c:v>
                </c:pt>
                <c:pt idx="3505">
                  <c:v>94.498416440339611</c:v>
                </c:pt>
                <c:pt idx="3506">
                  <c:v>-69.31230605466726</c:v>
                </c:pt>
                <c:pt idx="3507">
                  <c:v>-495.86064050350069</c:v>
                </c:pt>
                <c:pt idx="3508">
                  <c:v>-562.44143399698021</c:v>
                </c:pt>
                <c:pt idx="3509">
                  <c:v>-632.81711556055188</c:v>
                </c:pt>
                <c:pt idx="3510">
                  <c:v>191.18441729542945</c:v>
                </c:pt>
                <c:pt idx="3511">
                  <c:v>-8.2391058893123272</c:v>
                </c:pt>
                <c:pt idx="3512">
                  <c:v>-186.74495894873752</c:v>
                </c:pt>
                <c:pt idx="3513">
                  <c:v>-525.55892381676142</c:v>
                </c:pt>
                <c:pt idx="3514">
                  <c:v>-361.36363963964277</c:v>
                </c:pt>
                <c:pt idx="3515">
                  <c:v>8.0812278234801056</c:v>
                </c:pt>
                <c:pt idx="3516">
                  <c:v>-709.38654346157125</c:v>
                </c:pt>
                <c:pt idx="3517">
                  <c:v>-195.83753497493342</c:v>
                </c:pt>
                <c:pt idx="3518">
                  <c:v>-256.90216909708022</c:v>
                </c:pt>
                <c:pt idx="3519">
                  <c:v>129.93348295013107</c:v>
                </c:pt>
                <c:pt idx="3520">
                  <c:v>-127.16954087347631</c:v>
                </c:pt>
                <c:pt idx="3521">
                  <c:v>-284.07249749566813</c:v>
                </c:pt>
                <c:pt idx="3522">
                  <c:v>-586.52318155289856</c:v>
                </c:pt>
                <c:pt idx="3523">
                  <c:v>17.538024112717153</c:v>
                </c:pt>
                <c:pt idx="3524">
                  <c:v>-791.22419233675862</c:v>
                </c:pt>
                <c:pt idx="3525">
                  <c:v>-31.82674567383674</c:v>
                </c:pt>
                <c:pt idx="3526">
                  <c:v>-390.71077982047137</c:v>
                </c:pt>
                <c:pt idx="3527">
                  <c:v>-57.270278050239767</c:v>
                </c:pt>
                <c:pt idx="3528">
                  <c:v>5.8234633320890339</c:v>
                </c:pt>
                <c:pt idx="3529">
                  <c:v>-367.4792764314418</c:v>
                </c:pt>
                <c:pt idx="3530">
                  <c:v>-73.61531140133502</c:v>
                </c:pt>
                <c:pt idx="3531">
                  <c:v>-119.74265807274185</c:v>
                </c:pt>
                <c:pt idx="3532">
                  <c:v>-464.22745167202993</c:v>
                </c:pt>
                <c:pt idx="3533">
                  <c:v>-244.82739064655505</c:v>
                </c:pt>
                <c:pt idx="3534">
                  <c:v>-78.956649449064628</c:v>
                </c:pt>
                <c:pt idx="3535">
                  <c:v>17.814393621179079</c:v>
                </c:pt>
                <c:pt idx="3536">
                  <c:v>-297.87109610736815</c:v>
                </c:pt>
                <c:pt idx="3537">
                  <c:v>-43.516392308125205</c:v>
                </c:pt>
                <c:pt idx="3538">
                  <c:v>-388.04293623681019</c:v>
                </c:pt>
                <c:pt idx="3539">
                  <c:v>-70.548423861490562</c:v>
                </c:pt>
                <c:pt idx="3540">
                  <c:v>-41.189849356952891</c:v>
                </c:pt>
                <c:pt idx="3541">
                  <c:v>-320.77846953248729</c:v>
                </c:pt>
                <c:pt idx="3542">
                  <c:v>-655.26851263126264</c:v>
                </c:pt>
                <c:pt idx="3543">
                  <c:v>-340.34165117848011</c:v>
                </c:pt>
                <c:pt idx="3544">
                  <c:v>-509.3281683388239</c:v>
                </c:pt>
                <c:pt idx="3545">
                  <c:v>-160.80067256366198</c:v>
                </c:pt>
                <c:pt idx="3546">
                  <c:v>71.099072335447204</c:v>
                </c:pt>
                <c:pt idx="3547">
                  <c:v>-141.17064522484668</c:v>
                </c:pt>
                <c:pt idx="3548">
                  <c:v>-420.22381725947184</c:v>
                </c:pt>
                <c:pt idx="3549">
                  <c:v>-269.78515711760275</c:v>
                </c:pt>
                <c:pt idx="3550">
                  <c:v>-187.18521595027335</c:v>
                </c:pt>
                <c:pt idx="3551">
                  <c:v>1.3546957283534198</c:v>
                </c:pt>
                <c:pt idx="3552">
                  <c:v>-0.59178596977233155</c:v>
                </c:pt>
                <c:pt idx="3553">
                  <c:v>-618.32605977116896</c:v>
                </c:pt>
                <c:pt idx="3554">
                  <c:v>-610.00218005169927</c:v>
                </c:pt>
                <c:pt idx="3555">
                  <c:v>-59.547139413991999</c:v>
                </c:pt>
                <c:pt idx="3556">
                  <c:v>-120.74613136196308</c:v>
                </c:pt>
                <c:pt idx="3557">
                  <c:v>-343.30935893728815</c:v>
                </c:pt>
                <c:pt idx="3558">
                  <c:v>-236.78909849601985</c:v>
                </c:pt>
                <c:pt idx="3559">
                  <c:v>-110.85996942458195</c:v>
                </c:pt>
                <c:pt idx="3560">
                  <c:v>-574.49720894461416</c:v>
                </c:pt>
                <c:pt idx="3561">
                  <c:v>17.769224008703418</c:v>
                </c:pt>
                <c:pt idx="3562">
                  <c:v>-256.77206572554604</c:v>
                </c:pt>
                <c:pt idx="3563">
                  <c:v>-281.9392384626268</c:v>
                </c:pt>
                <c:pt idx="3564">
                  <c:v>-369.82903140272697</c:v>
                </c:pt>
                <c:pt idx="3565">
                  <c:v>-290.76695488297293</c:v>
                </c:pt>
                <c:pt idx="3566">
                  <c:v>-423.10153618996719</c:v>
                </c:pt>
                <c:pt idx="3567">
                  <c:v>-273.77613969374352</c:v>
                </c:pt>
                <c:pt idx="3568">
                  <c:v>-694.88607647681101</c:v>
                </c:pt>
                <c:pt idx="3569">
                  <c:v>-2.5235702229401227</c:v>
                </c:pt>
                <c:pt idx="3570">
                  <c:v>97.376353220493684</c:v>
                </c:pt>
                <c:pt idx="3571">
                  <c:v>-110.14278089307783</c:v>
                </c:pt>
                <c:pt idx="3572">
                  <c:v>-133.66563902620697</c:v>
                </c:pt>
                <c:pt idx="3573">
                  <c:v>-375.2009642860499</c:v>
                </c:pt>
                <c:pt idx="3574">
                  <c:v>144.46581033347786</c:v>
                </c:pt>
                <c:pt idx="3575">
                  <c:v>-175.4136424530048</c:v>
                </c:pt>
                <c:pt idx="3576">
                  <c:v>126.81893970648707</c:v>
                </c:pt>
                <c:pt idx="3577">
                  <c:v>-114.10507634166231</c:v>
                </c:pt>
                <c:pt idx="3578">
                  <c:v>135.80679832154146</c:v>
                </c:pt>
                <c:pt idx="3579">
                  <c:v>-344.20310462167413</c:v>
                </c:pt>
                <c:pt idx="3580">
                  <c:v>14.84622729388559</c:v>
                </c:pt>
                <c:pt idx="3581">
                  <c:v>158.79209733279833</c:v>
                </c:pt>
                <c:pt idx="3582">
                  <c:v>63.314776441847471</c:v>
                </c:pt>
                <c:pt idx="3583">
                  <c:v>-316.72709191637102</c:v>
                </c:pt>
                <c:pt idx="3584">
                  <c:v>56.23343507227662</c:v>
                </c:pt>
                <c:pt idx="3585">
                  <c:v>-141.11031879474206</c:v>
                </c:pt>
                <c:pt idx="3586">
                  <c:v>357.95380976207332</c:v>
                </c:pt>
                <c:pt idx="3587">
                  <c:v>-287.42542793382381</c:v>
                </c:pt>
                <c:pt idx="3588">
                  <c:v>-436.01527700576253</c:v>
                </c:pt>
                <c:pt idx="3589">
                  <c:v>80.907258434640141</c:v>
                </c:pt>
                <c:pt idx="3590">
                  <c:v>72.291765677968669</c:v>
                </c:pt>
                <c:pt idx="3591">
                  <c:v>-611.99087638259448</c:v>
                </c:pt>
                <c:pt idx="3592">
                  <c:v>-91.053222161549797</c:v>
                </c:pt>
                <c:pt idx="3593">
                  <c:v>1.0289863200855507</c:v>
                </c:pt>
                <c:pt idx="3594">
                  <c:v>-233.24360566160891</c:v>
                </c:pt>
                <c:pt idx="3595">
                  <c:v>-392.62087889218901</c:v>
                </c:pt>
                <c:pt idx="3596">
                  <c:v>-40.479390302189245</c:v>
                </c:pt>
                <c:pt idx="3597">
                  <c:v>-577.42942882776128</c:v>
                </c:pt>
                <c:pt idx="3598">
                  <c:v>-285.9155245600972</c:v>
                </c:pt>
                <c:pt idx="3599">
                  <c:v>-181.70245958075367</c:v>
                </c:pt>
                <c:pt idx="3600">
                  <c:v>-270.20935035443767</c:v>
                </c:pt>
                <c:pt idx="3601">
                  <c:v>-605.24805621540781</c:v>
                </c:pt>
                <c:pt idx="3602">
                  <c:v>390.55017325971062</c:v>
                </c:pt>
                <c:pt idx="3603">
                  <c:v>-701.0773401707944</c:v>
                </c:pt>
                <c:pt idx="3604">
                  <c:v>-73.650541945029886</c:v>
                </c:pt>
                <c:pt idx="3605">
                  <c:v>-148.21306990494088</c:v>
                </c:pt>
                <c:pt idx="3606">
                  <c:v>-10.005591030521259</c:v>
                </c:pt>
                <c:pt idx="3607">
                  <c:v>-160.79472110293489</c:v>
                </c:pt>
                <c:pt idx="3608">
                  <c:v>-213.8238661890224</c:v>
                </c:pt>
                <c:pt idx="3609">
                  <c:v>-270.22360764399269</c:v>
                </c:pt>
                <c:pt idx="3610">
                  <c:v>-410.0173754059233</c:v>
                </c:pt>
                <c:pt idx="3611">
                  <c:v>-574.59903817531711</c:v>
                </c:pt>
                <c:pt idx="3612">
                  <c:v>-364.94103222728177</c:v>
                </c:pt>
                <c:pt idx="3613">
                  <c:v>-429.93021270470445</c:v>
                </c:pt>
                <c:pt idx="3614">
                  <c:v>87.123468404454798</c:v>
                </c:pt>
                <c:pt idx="3615">
                  <c:v>-83.332521890962596</c:v>
                </c:pt>
                <c:pt idx="3616">
                  <c:v>-209.99379408633814</c:v>
                </c:pt>
                <c:pt idx="3617">
                  <c:v>-173.7980208174518</c:v>
                </c:pt>
                <c:pt idx="3618">
                  <c:v>-479.22755656817685</c:v>
                </c:pt>
                <c:pt idx="3619">
                  <c:v>-659.36279088551589</c:v>
                </c:pt>
                <c:pt idx="3620">
                  <c:v>-706.33523733023821</c:v>
                </c:pt>
                <c:pt idx="3621">
                  <c:v>-315.93340642738178</c:v>
                </c:pt>
                <c:pt idx="3622">
                  <c:v>-19.87134069795934</c:v>
                </c:pt>
                <c:pt idx="3623">
                  <c:v>-363.98081164368648</c:v>
                </c:pt>
                <c:pt idx="3624">
                  <c:v>-563.2275514920251</c:v>
                </c:pt>
                <c:pt idx="3625">
                  <c:v>-11.195280207497774</c:v>
                </c:pt>
                <c:pt idx="3626">
                  <c:v>-251.25562462859136</c:v>
                </c:pt>
                <c:pt idx="3627">
                  <c:v>-329.49266079753778</c:v>
                </c:pt>
                <c:pt idx="3628">
                  <c:v>-516.78916968006752</c:v>
                </c:pt>
                <c:pt idx="3629">
                  <c:v>-367.36575110946399</c:v>
                </c:pt>
                <c:pt idx="3630">
                  <c:v>-0.21501193581991629</c:v>
                </c:pt>
                <c:pt idx="3631">
                  <c:v>-58.357618638862505</c:v>
                </c:pt>
                <c:pt idx="3632">
                  <c:v>43.421793130579999</c:v>
                </c:pt>
                <c:pt idx="3633">
                  <c:v>-713.2846394350845</c:v>
                </c:pt>
                <c:pt idx="3634">
                  <c:v>-558.92921955520956</c:v>
                </c:pt>
                <c:pt idx="3635">
                  <c:v>17.106948815553324</c:v>
                </c:pt>
                <c:pt idx="3636">
                  <c:v>-661.41784858190545</c:v>
                </c:pt>
                <c:pt idx="3637">
                  <c:v>-173.32459454241769</c:v>
                </c:pt>
                <c:pt idx="3638">
                  <c:v>-317.61291276807015</c:v>
                </c:pt>
                <c:pt idx="3639">
                  <c:v>-61.083393990782497</c:v>
                </c:pt>
                <c:pt idx="3640">
                  <c:v>-148.6526495322064</c:v>
                </c:pt>
                <c:pt idx="3641">
                  <c:v>168.91463317293722</c:v>
                </c:pt>
                <c:pt idx="3642">
                  <c:v>-370.11684377062937</c:v>
                </c:pt>
                <c:pt idx="3643">
                  <c:v>-288.81273531209405</c:v>
                </c:pt>
                <c:pt idx="3644">
                  <c:v>-275.91473905434839</c:v>
                </c:pt>
                <c:pt idx="3645">
                  <c:v>-506.74389884053755</c:v>
                </c:pt>
                <c:pt idx="3646">
                  <c:v>-664.09245113755537</c:v>
                </c:pt>
                <c:pt idx="3647">
                  <c:v>-143.66011667513868</c:v>
                </c:pt>
                <c:pt idx="3648">
                  <c:v>-410.65545509736722</c:v>
                </c:pt>
                <c:pt idx="3649">
                  <c:v>-666.00203152751351</c:v>
                </c:pt>
                <c:pt idx="3650">
                  <c:v>-264.65584163199651</c:v>
                </c:pt>
                <c:pt idx="3651">
                  <c:v>-547.14137675129905</c:v>
                </c:pt>
                <c:pt idx="3652">
                  <c:v>129.38144185888319</c:v>
                </c:pt>
                <c:pt idx="3653">
                  <c:v>-265.97173268661027</c:v>
                </c:pt>
                <c:pt idx="3654">
                  <c:v>-209.86178487976554</c:v>
                </c:pt>
                <c:pt idx="3655">
                  <c:v>-107.76279727313317</c:v>
                </c:pt>
                <c:pt idx="3656">
                  <c:v>-551.9817051466473</c:v>
                </c:pt>
                <c:pt idx="3657">
                  <c:v>-296.58173102485057</c:v>
                </c:pt>
                <c:pt idx="3658">
                  <c:v>-24.775895309296004</c:v>
                </c:pt>
                <c:pt idx="3659">
                  <c:v>-80.534416714712449</c:v>
                </c:pt>
                <c:pt idx="3660">
                  <c:v>-109.7113485842732</c:v>
                </c:pt>
                <c:pt idx="3661">
                  <c:v>-228.1484825462249</c:v>
                </c:pt>
                <c:pt idx="3662">
                  <c:v>-267.97395117600468</c:v>
                </c:pt>
                <c:pt idx="3663">
                  <c:v>10.926328793281755</c:v>
                </c:pt>
                <c:pt idx="3664">
                  <c:v>-151.33956451568486</c:v>
                </c:pt>
                <c:pt idx="3665">
                  <c:v>181.45142627515588</c:v>
                </c:pt>
                <c:pt idx="3666">
                  <c:v>-339.47120114511551</c:v>
                </c:pt>
                <c:pt idx="3667">
                  <c:v>-631.94647856612255</c:v>
                </c:pt>
                <c:pt idx="3668">
                  <c:v>-280.60793648001277</c:v>
                </c:pt>
                <c:pt idx="3669">
                  <c:v>-183.81086058639698</c:v>
                </c:pt>
                <c:pt idx="3670">
                  <c:v>-311.86748890957892</c:v>
                </c:pt>
                <c:pt idx="3671">
                  <c:v>-7.0457950063486692</c:v>
                </c:pt>
                <c:pt idx="3672">
                  <c:v>2.5439721044397174</c:v>
                </c:pt>
                <c:pt idx="3673">
                  <c:v>-165.2523980089245</c:v>
                </c:pt>
                <c:pt idx="3674">
                  <c:v>-539.99907323940397</c:v>
                </c:pt>
                <c:pt idx="3675">
                  <c:v>175.68511255894578</c:v>
                </c:pt>
                <c:pt idx="3676">
                  <c:v>-415.21372829425718</c:v>
                </c:pt>
                <c:pt idx="3677">
                  <c:v>-506.96145321386842</c:v>
                </c:pt>
                <c:pt idx="3678">
                  <c:v>-414.01348315478151</c:v>
                </c:pt>
                <c:pt idx="3679">
                  <c:v>-379.34049717223729</c:v>
                </c:pt>
                <c:pt idx="3680">
                  <c:v>-294.83946867616737</c:v>
                </c:pt>
                <c:pt idx="3681">
                  <c:v>108.10125340199085</c:v>
                </c:pt>
                <c:pt idx="3682">
                  <c:v>35.125797717418152</c:v>
                </c:pt>
                <c:pt idx="3683">
                  <c:v>-839.43980988308431</c:v>
                </c:pt>
                <c:pt idx="3684">
                  <c:v>-122.24311761569265</c:v>
                </c:pt>
                <c:pt idx="3685">
                  <c:v>-67.211657309325176</c:v>
                </c:pt>
                <c:pt idx="3686">
                  <c:v>-42.97126250650706</c:v>
                </c:pt>
                <c:pt idx="3687">
                  <c:v>56.406690579873612</c:v>
                </c:pt>
                <c:pt idx="3688">
                  <c:v>-69.300635633000525</c:v>
                </c:pt>
                <c:pt idx="3689">
                  <c:v>-203.51798052709626</c:v>
                </c:pt>
                <c:pt idx="3690">
                  <c:v>-328.41246600862257</c:v>
                </c:pt>
                <c:pt idx="3691">
                  <c:v>-135.70219731932298</c:v>
                </c:pt>
                <c:pt idx="3692">
                  <c:v>70.610031470070908</c:v>
                </c:pt>
                <c:pt idx="3693">
                  <c:v>-265.65156451538019</c:v>
                </c:pt>
                <c:pt idx="3694">
                  <c:v>-98.223462866984846</c:v>
                </c:pt>
                <c:pt idx="3695">
                  <c:v>-331.42100944361391</c:v>
                </c:pt>
                <c:pt idx="3696">
                  <c:v>-35.513836480593284</c:v>
                </c:pt>
                <c:pt idx="3697">
                  <c:v>-362.57344684794617</c:v>
                </c:pt>
                <c:pt idx="3698">
                  <c:v>-91.492680205329634</c:v>
                </c:pt>
                <c:pt idx="3699">
                  <c:v>-219.66249268774936</c:v>
                </c:pt>
                <c:pt idx="3700">
                  <c:v>71.373646159272766</c:v>
                </c:pt>
                <c:pt idx="3701">
                  <c:v>-285.92740897486613</c:v>
                </c:pt>
                <c:pt idx="3702">
                  <c:v>-329.91798659164846</c:v>
                </c:pt>
                <c:pt idx="3703">
                  <c:v>-438.16676736395556</c:v>
                </c:pt>
                <c:pt idx="3704">
                  <c:v>-390.79988765345468</c:v>
                </c:pt>
                <c:pt idx="3705">
                  <c:v>-390.85857372730811</c:v>
                </c:pt>
                <c:pt idx="3706">
                  <c:v>-147.53584012738168</c:v>
                </c:pt>
                <c:pt idx="3707">
                  <c:v>-87.924618014282999</c:v>
                </c:pt>
                <c:pt idx="3708">
                  <c:v>-16.572047261418902</c:v>
                </c:pt>
                <c:pt idx="3709">
                  <c:v>-105.8303134825411</c:v>
                </c:pt>
                <c:pt idx="3710">
                  <c:v>-484.764869885351</c:v>
                </c:pt>
                <c:pt idx="3711">
                  <c:v>-336.255211741285</c:v>
                </c:pt>
                <c:pt idx="3712">
                  <c:v>-219.49029973335189</c:v>
                </c:pt>
                <c:pt idx="3713">
                  <c:v>-465.62979130386589</c:v>
                </c:pt>
                <c:pt idx="3714">
                  <c:v>-177.81361400331042</c:v>
                </c:pt>
                <c:pt idx="3715">
                  <c:v>-252.40074448942653</c:v>
                </c:pt>
                <c:pt idx="3716">
                  <c:v>-106.53031414350437</c:v>
                </c:pt>
                <c:pt idx="3717">
                  <c:v>-218.43169779197058</c:v>
                </c:pt>
                <c:pt idx="3718">
                  <c:v>-263.92390318718253</c:v>
                </c:pt>
                <c:pt idx="3719">
                  <c:v>-357.60504743025263</c:v>
                </c:pt>
                <c:pt idx="3720">
                  <c:v>-368.73405753067726</c:v>
                </c:pt>
                <c:pt idx="3721">
                  <c:v>-359.75653807355104</c:v>
                </c:pt>
                <c:pt idx="3722">
                  <c:v>156.55940292746163</c:v>
                </c:pt>
                <c:pt idx="3723">
                  <c:v>-53.270333028480195</c:v>
                </c:pt>
                <c:pt idx="3724">
                  <c:v>-253.34949018806174</c:v>
                </c:pt>
                <c:pt idx="3725">
                  <c:v>158.68351962699501</c:v>
                </c:pt>
                <c:pt idx="3726">
                  <c:v>-306.34644941423664</c:v>
                </c:pt>
                <c:pt idx="3727">
                  <c:v>-216.10067203778209</c:v>
                </c:pt>
                <c:pt idx="3728">
                  <c:v>13.662318497869819</c:v>
                </c:pt>
                <c:pt idx="3729">
                  <c:v>65.118163329840172</c:v>
                </c:pt>
                <c:pt idx="3730">
                  <c:v>-217.64420789503401</c:v>
                </c:pt>
                <c:pt idx="3731">
                  <c:v>71.162078246155716</c:v>
                </c:pt>
                <c:pt idx="3732">
                  <c:v>-5.9886962650416535</c:v>
                </c:pt>
                <c:pt idx="3733">
                  <c:v>-117.95785967267989</c:v>
                </c:pt>
                <c:pt idx="3734">
                  <c:v>-640.83843788590889</c:v>
                </c:pt>
                <c:pt idx="3735">
                  <c:v>109.00306646331592</c:v>
                </c:pt>
                <c:pt idx="3736">
                  <c:v>-55.55249956830869</c:v>
                </c:pt>
                <c:pt idx="3737">
                  <c:v>42.850446776658259</c:v>
                </c:pt>
                <c:pt idx="3738">
                  <c:v>27.909168392104561</c:v>
                </c:pt>
                <c:pt idx="3739">
                  <c:v>-185.87087874242525</c:v>
                </c:pt>
                <c:pt idx="3740">
                  <c:v>-267.1684702391666</c:v>
                </c:pt>
                <c:pt idx="3741">
                  <c:v>-113.60394586343978</c:v>
                </c:pt>
                <c:pt idx="3742">
                  <c:v>-234.16274046118872</c:v>
                </c:pt>
                <c:pt idx="3743">
                  <c:v>-700.91093748809408</c:v>
                </c:pt>
                <c:pt idx="3744">
                  <c:v>-615.76010776196335</c:v>
                </c:pt>
                <c:pt idx="3745">
                  <c:v>-686.07594239068374</c:v>
                </c:pt>
                <c:pt idx="3746">
                  <c:v>-416.82568658730196</c:v>
                </c:pt>
                <c:pt idx="3747">
                  <c:v>-79.078468311219126</c:v>
                </c:pt>
                <c:pt idx="3748">
                  <c:v>-231.69516096018708</c:v>
                </c:pt>
                <c:pt idx="3749">
                  <c:v>8.3959963633680559</c:v>
                </c:pt>
                <c:pt idx="3750">
                  <c:v>-270.11861963181479</c:v>
                </c:pt>
                <c:pt idx="3751">
                  <c:v>400.52699989004498</c:v>
                </c:pt>
                <c:pt idx="3752">
                  <c:v>-441.18324039079658</c:v>
                </c:pt>
                <c:pt idx="3753">
                  <c:v>-891.04339397848753</c:v>
                </c:pt>
                <c:pt idx="3754">
                  <c:v>101.16184757195043</c:v>
                </c:pt>
                <c:pt idx="3755">
                  <c:v>-376.04967718412706</c:v>
                </c:pt>
                <c:pt idx="3756">
                  <c:v>-29.83922642343407</c:v>
                </c:pt>
                <c:pt idx="3757">
                  <c:v>-532.55423797103788</c:v>
                </c:pt>
                <c:pt idx="3758">
                  <c:v>166.49187267794781</c:v>
                </c:pt>
                <c:pt idx="3759">
                  <c:v>-844.08216583993305</c:v>
                </c:pt>
                <c:pt idx="3760">
                  <c:v>-236.46861229309832</c:v>
                </c:pt>
                <c:pt idx="3761">
                  <c:v>-836.93616800536699</c:v>
                </c:pt>
                <c:pt idx="3762">
                  <c:v>-32.460663891095351</c:v>
                </c:pt>
                <c:pt idx="3763">
                  <c:v>18.66797914645997</c:v>
                </c:pt>
                <c:pt idx="3764">
                  <c:v>-47.154766469846095</c:v>
                </c:pt>
                <c:pt idx="3765">
                  <c:v>34.77954496013615</c:v>
                </c:pt>
                <c:pt idx="3766">
                  <c:v>19.093571434199816</c:v>
                </c:pt>
                <c:pt idx="3767">
                  <c:v>-199.7474494499096</c:v>
                </c:pt>
                <c:pt idx="3768">
                  <c:v>-467.08636032389347</c:v>
                </c:pt>
                <c:pt idx="3769">
                  <c:v>-314.917653135173</c:v>
                </c:pt>
                <c:pt idx="3770">
                  <c:v>-218.12200527938501</c:v>
                </c:pt>
                <c:pt idx="3771">
                  <c:v>87.682319337302033</c:v>
                </c:pt>
                <c:pt idx="3772">
                  <c:v>-231.90286935343198</c:v>
                </c:pt>
                <c:pt idx="3773">
                  <c:v>-759.35386046883707</c:v>
                </c:pt>
                <c:pt idx="3774">
                  <c:v>-129.30390123103177</c:v>
                </c:pt>
                <c:pt idx="3775">
                  <c:v>-356.13034345674942</c:v>
                </c:pt>
                <c:pt idx="3776">
                  <c:v>-270.14602036448218</c:v>
                </c:pt>
                <c:pt idx="3777">
                  <c:v>-99.742494937538254</c:v>
                </c:pt>
                <c:pt idx="3778">
                  <c:v>-358.67058050338733</c:v>
                </c:pt>
                <c:pt idx="3779">
                  <c:v>-696.20405580127294</c:v>
                </c:pt>
                <c:pt idx="3780">
                  <c:v>-57.843338656456808</c:v>
                </c:pt>
                <c:pt idx="3781">
                  <c:v>-553.31183309097992</c:v>
                </c:pt>
                <c:pt idx="3782">
                  <c:v>-229.32627611514613</c:v>
                </c:pt>
                <c:pt idx="3783">
                  <c:v>-318.17032394252453</c:v>
                </c:pt>
                <c:pt idx="3784">
                  <c:v>-197.54634203813123</c:v>
                </c:pt>
                <c:pt idx="3785">
                  <c:v>-220.52388483357527</c:v>
                </c:pt>
                <c:pt idx="3786">
                  <c:v>39.308938284637975</c:v>
                </c:pt>
                <c:pt idx="3787">
                  <c:v>-115.22447286269323</c:v>
                </c:pt>
                <c:pt idx="3788">
                  <c:v>-147.54714845444914</c:v>
                </c:pt>
                <c:pt idx="3789">
                  <c:v>-72.977425671886863</c:v>
                </c:pt>
                <c:pt idx="3790">
                  <c:v>-350.62514844858129</c:v>
                </c:pt>
                <c:pt idx="3791">
                  <c:v>-177.9220038748079</c:v>
                </c:pt>
                <c:pt idx="3792">
                  <c:v>-399.2503858832136</c:v>
                </c:pt>
                <c:pt idx="3793">
                  <c:v>-867.37018689869637</c:v>
                </c:pt>
                <c:pt idx="3794">
                  <c:v>-194.62374765713093</c:v>
                </c:pt>
                <c:pt idx="3795">
                  <c:v>-303.37789609373476</c:v>
                </c:pt>
                <c:pt idx="3796">
                  <c:v>-94.842697256270924</c:v>
                </c:pt>
                <c:pt idx="3797">
                  <c:v>-99.168470770439285</c:v>
                </c:pt>
                <c:pt idx="3798">
                  <c:v>-529.91922685541442</c:v>
                </c:pt>
                <c:pt idx="3799">
                  <c:v>-284.90582568976316</c:v>
                </c:pt>
                <c:pt idx="3800">
                  <c:v>-386.60025926332963</c:v>
                </c:pt>
                <c:pt idx="3801">
                  <c:v>23.328927489647697</c:v>
                </c:pt>
                <c:pt idx="3802">
                  <c:v>-147.93218427191221</c:v>
                </c:pt>
                <c:pt idx="3803">
                  <c:v>-141.54387533831436</c:v>
                </c:pt>
                <c:pt idx="3804">
                  <c:v>-80.450442860348915</c:v>
                </c:pt>
                <c:pt idx="3805">
                  <c:v>-33.290316062656132</c:v>
                </c:pt>
                <c:pt idx="3806">
                  <c:v>12.013418341220699</c:v>
                </c:pt>
                <c:pt idx="3807">
                  <c:v>-235.93322578465245</c:v>
                </c:pt>
                <c:pt idx="3808">
                  <c:v>104.75418682585223</c:v>
                </c:pt>
                <c:pt idx="3809">
                  <c:v>-12.329771504627161</c:v>
                </c:pt>
                <c:pt idx="3810">
                  <c:v>37.834878456240403</c:v>
                </c:pt>
                <c:pt idx="3811">
                  <c:v>177.70403368195133</c:v>
                </c:pt>
                <c:pt idx="3812">
                  <c:v>-328.31692636872481</c:v>
                </c:pt>
                <c:pt idx="3813">
                  <c:v>-185.5180541531285</c:v>
                </c:pt>
                <c:pt idx="3814">
                  <c:v>-301.51184707366139</c:v>
                </c:pt>
                <c:pt idx="3815">
                  <c:v>-232.43625492811145</c:v>
                </c:pt>
                <c:pt idx="3816">
                  <c:v>-19.688261522107382</c:v>
                </c:pt>
                <c:pt idx="3817">
                  <c:v>-73.37402773644925</c:v>
                </c:pt>
                <c:pt idx="3818">
                  <c:v>-107.96967658855198</c:v>
                </c:pt>
                <c:pt idx="3819">
                  <c:v>-374.44798711689577</c:v>
                </c:pt>
                <c:pt idx="3820">
                  <c:v>-397.49883046329762</c:v>
                </c:pt>
                <c:pt idx="3821">
                  <c:v>-750.84072628012723</c:v>
                </c:pt>
                <c:pt idx="3822">
                  <c:v>-312.19948967175924</c:v>
                </c:pt>
                <c:pt idx="3823">
                  <c:v>-157.70994937035516</c:v>
                </c:pt>
                <c:pt idx="3824">
                  <c:v>-231.54941102404291</c:v>
                </c:pt>
                <c:pt idx="3825">
                  <c:v>-204.20631313335241</c:v>
                </c:pt>
                <c:pt idx="3826">
                  <c:v>-380.50695602893325</c:v>
                </c:pt>
                <c:pt idx="3827">
                  <c:v>-227.81915568526551</c:v>
                </c:pt>
                <c:pt idx="3828">
                  <c:v>-81.489269720581888</c:v>
                </c:pt>
                <c:pt idx="3829">
                  <c:v>-371.19676797805295</c:v>
                </c:pt>
                <c:pt idx="3830">
                  <c:v>-695.85227944922417</c:v>
                </c:pt>
                <c:pt idx="3831">
                  <c:v>-262.50475251084265</c:v>
                </c:pt>
                <c:pt idx="3832">
                  <c:v>-281.12401133072268</c:v>
                </c:pt>
                <c:pt idx="3833">
                  <c:v>47.235831525592289</c:v>
                </c:pt>
                <c:pt idx="3834">
                  <c:v>-58.194576114352117</c:v>
                </c:pt>
                <c:pt idx="3835">
                  <c:v>-35.695008145979557</c:v>
                </c:pt>
                <c:pt idx="3836">
                  <c:v>-363.72631144754689</c:v>
                </c:pt>
                <c:pt idx="3837">
                  <c:v>-226.11141033726449</c:v>
                </c:pt>
                <c:pt idx="3838">
                  <c:v>-1.5658632106578807E-3</c:v>
                </c:pt>
                <c:pt idx="3839">
                  <c:v>-188.07199833780521</c:v>
                </c:pt>
                <c:pt idx="3840">
                  <c:v>-426.02476333061827</c:v>
                </c:pt>
                <c:pt idx="3841">
                  <c:v>-293.69599442054607</c:v>
                </c:pt>
                <c:pt idx="3842">
                  <c:v>102.81975056164862</c:v>
                </c:pt>
                <c:pt idx="3843">
                  <c:v>-252.07406817966461</c:v>
                </c:pt>
                <c:pt idx="3844">
                  <c:v>-353.38457887798097</c:v>
                </c:pt>
                <c:pt idx="3845">
                  <c:v>-527.1337630877083</c:v>
                </c:pt>
                <c:pt idx="3846">
                  <c:v>-543.31650713829504</c:v>
                </c:pt>
                <c:pt idx="3847">
                  <c:v>-215.04060642496859</c:v>
                </c:pt>
                <c:pt idx="3848">
                  <c:v>31.254194811903062</c:v>
                </c:pt>
                <c:pt idx="3849">
                  <c:v>-75.936822211314734</c:v>
                </c:pt>
                <c:pt idx="3850">
                  <c:v>-120.8019142081323</c:v>
                </c:pt>
                <c:pt idx="3851">
                  <c:v>-123.77851644430154</c:v>
                </c:pt>
                <c:pt idx="3852">
                  <c:v>-440.22473783016051</c:v>
                </c:pt>
                <c:pt idx="3853">
                  <c:v>-107.56261141206767</c:v>
                </c:pt>
                <c:pt idx="3854">
                  <c:v>-233.9255910899451</c:v>
                </c:pt>
                <c:pt idx="3855">
                  <c:v>10.19550458079118</c:v>
                </c:pt>
                <c:pt idx="3856">
                  <c:v>-292.80532635031716</c:v>
                </c:pt>
                <c:pt idx="3857">
                  <c:v>-319.71845382478642</c:v>
                </c:pt>
                <c:pt idx="3858">
                  <c:v>-556.50567228744148</c:v>
                </c:pt>
                <c:pt idx="3859">
                  <c:v>39.698508323890906</c:v>
                </c:pt>
                <c:pt idx="3860">
                  <c:v>-597.2177707010253</c:v>
                </c:pt>
                <c:pt idx="3861">
                  <c:v>117.45153473041165</c:v>
                </c:pt>
                <c:pt idx="3862">
                  <c:v>-271.68948587196553</c:v>
                </c:pt>
                <c:pt idx="3863">
                  <c:v>-603.4311581976558</c:v>
                </c:pt>
                <c:pt idx="3864">
                  <c:v>-86.941790961492245</c:v>
                </c:pt>
                <c:pt idx="3865">
                  <c:v>-147.91097905264041</c:v>
                </c:pt>
                <c:pt idx="3866">
                  <c:v>-166.73925254412353</c:v>
                </c:pt>
                <c:pt idx="3867">
                  <c:v>-85.446011131692899</c:v>
                </c:pt>
                <c:pt idx="3868">
                  <c:v>-360.99611460978065</c:v>
                </c:pt>
                <c:pt idx="3869">
                  <c:v>-256.5657737881395</c:v>
                </c:pt>
                <c:pt idx="3870">
                  <c:v>-329.84093975294883</c:v>
                </c:pt>
                <c:pt idx="3871">
                  <c:v>-403.1057713443904</c:v>
                </c:pt>
                <c:pt idx="3872">
                  <c:v>-236.10766696274243</c:v>
                </c:pt>
                <c:pt idx="3873">
                  <c:v>-437.1139739644741</c:v>
                </c:pt>
                <c:pt idx="3874">
                  <c:v>-306.51001371636596</c:v>
                </c:pt>
                <c:pt idx="3875">
                  <c:v>-191.09851110999955</c:v>
                </c:pt>
                <c:pt idx="3876">
                  <c:v>-242.55399860453892</c:v>
                </c:pt>
                <c:pt idx="3877">
                  <c:v>-383.9332648194046</c:v>
                </c:pt>
                <c:pt idx="3878">
                  <c:v>-49.01786608046956</c:v>
                </c:pt>
                <c:pt idx="3879">
                  <c:v>-595.07256094010836</c:v>
                </c:pt>
                <c:pt idx="3880">
                  <c:v>-510.73154297577787</c:v>
                </c:pt>
                <c:pt idx="3881">
                  <c:v>28.811318115472659</c:v>
                </c:pt>
                <c:pt idx="3882">
                  <c:v>-188.7722505039784</c:v>
                </c:pt>
                <c:pt idx="3883">
                  <c:v>-370.26051903876521</c:v>
                </c:pt>
                <c:pt idx="3884">
                  <c:v>-306.98532863621466</c:v>
                </c:pt>
                <c:pt idx="3885">
                  <c:v>-272.16587529085297</c:v>
                </c:pt>
                <c:pt idx="3886">
                  <c:v>-300.7342373380377</c:v>
                </c:pt>
                <c:pt idx="3887">
                  <c:v>-117.25635357831976</c:v>
                </c:pt>
                <c:pt idx="3888">
                  <c:v>-200.6330720354045</c:v>
                </c:pt>
                <c:pt idx="3889">
                  <c:v>-463.02218519291318</c:v>
                </c:pt>
                <c:pt idx="3890">
                  <c:v>-326.3474713191971</c:v>
                </c:pt>
                <c:pt idx="3891">
                  <c:v>-316.54254760809783</c:v>
                </c:pt>
                <c:pt idx="3892">
                  <c:v>-264.92622070895516</c:v>
                </c:pt>
                <c:pt idx="3893">
                  <c:v>-265.91687122508705</c:v>
                </c:pt>
                <c:pt idx="3894">
                  <c:v>-730.90717650651106</c:v>
                </c:pt>
                <c:pt idx="3895">
                  <c:v>-190.72562255013031</c:v>
                </c:pt>
                <c:pt idx="3896">
                  <c:v>-644.87006668718686</c:v>
                </c:pt>
                <c:pt idx="3897">
                  <c:v>23.230648711602953</c:v>
                </c:pt>
                <c:pt idx="3898">
                  <c:v>-266.21989936142995</c:v>
                </c:pt>
                <c:pt idx="3899">
                  <c:v>-299.21660950089972</c:v>
                </c:pt>
                <c:pt idx="3900">
                  <c:v>-47.121756653502757</c:v>
                </c:pt>
                <c:pt idx="3901">
                  <c:v>-257.85463969284513</c:v>
                </c:pt>
                <c:pt idx="3902">
                  <c:v>-195.64186162899171</c:v>
                </c:pt>
                <c:pt idx="3903">
                  <c:v>-571.35071537253236</c:v>
                </c:pt>
                <c:pt idx="3904">
                  <c:v>-195.86554850531911</c:v>
                </c:pt>
                <c:pt idx="3905">
                  <c:v>-451.85190307897938</c:v>
                </c:pt>
                <c:pt idx="3906">
                  <c:v>-71.766491622912895</c:v>
                </c:pt>
                <c:pt idx="3907">
                  <c:v>-163.63713611278786</c:v>
                </c:pt>
                <c:pt idx="3908">
                  <c:v>-227.46454972422742</c:v>
                </c:pt>
                <c:pt idx="3909">
                  <c:v>-98.680447341104639</c:v>
                </c:pt>
                <c:pt idx="3910">
                  <c:v>-49.58341189884834</c:v>
                </c:pt>
                <c:pt idx="3911">
                  <c:v>57.518313195687483</c:v>
                </c:pt>
                <c:pt idx="3912">
                  <c:v>-594.82355809702005</c:v>
                </c:pt>
                <c:pt idx="3913">
                  <c:v>95.52987143488383</c:v>
                </c:pt>
                <c:pt idx="3914">
                  <c:v>65.405373015512737</c:v>
                </c:pt>
                <c:pt idx="3915">
                  <c:v>-288.66729001188071</c:v>
                </c:pt>
                <c:pt idx="3916">
                  <c:v>-421.18235896949795</c:v>
                </c:pt>
                <c:pt idx="3917">
                  <c:v>56.212446322498181</c:v>
                </c:pt>
                <c:pt idx="3918">
                  <c:v>-321.29916322505414</c:v>
                </c:pt>
                <c:pt idx="3919">
                  <c:v>-121.25745075264274</c:v>
                </c:pt>
                <c:pt idx="3920">
                  <c:v>-288.97760213735239</c:v>
                </c:pt>
                <c:pt idx="3921">
                  <c:v>19.515315702804742</c:v>
                </c:pt>
                <c:pt idx="3922">
                  <c:v>-78.483271585587659</c:v>
                </c:pt>
                <c:pt idx="3923">
                  <c:v>-11.888794731061466</c:v>
                </c:pt>
                <c:pt idx="3924">
                  <c:v>-535.43105495195084</c:v>
                </c:pt>
                <c:pt idx="3925">
                  <c:v>-180.90624541915543</c:v>
                </c:pt>
                <c:pt idx="3926">
                  <c:v>13.745562539288017</c:v>
                </c:pt>
                <c:pt idx="3927">
                  <c:v>-691.40954426135534</c:v>
                </c:pt>
                <c:pt idx="3928">
                  <c:v>-452.68141063226801</c:v>
                </c:pt>
                <c:pt idx="3929">
                  <c:v>-70.483658379256667</c:v>
                </c:pt>
                <c:pt idx="3930">
                  <c:v>-52.614517075733261</c:v>
                </c:pt>
                <c:pt idx="3931">
                  <c:v>-307.66525536218938</c:v>
                </c:pt>
                <c:pt idx="3932">
                  <c:v>-308.18571301376676</c:v>
                </c:pt>
                <c:pt idx="3933">
                  <c:v>-175.20533840002912</c:v>
                </c:pt>
                <c:pt idx="3934">
                  <c:v>-14.623705289797158</c:v>
                </c:pt>
                <c:pt idx="3935">
                  <c:v>-43.546333196191199</c:v>
                </c:pt>
                <c:pt idx="3936">
                  <c:v>-179.26363118220405</c:v>
                </c:pt>
                <c:pt idx="3937">
                  <c:v>-486.75051319919612</c:v>
                </c:pt>
                <c:pt idx="3938">
                  <c:v>-93.784433844249634</c:v>
                </c:pt>
                <c:pt idx="3939">
                  <c:v>-467.30421840643538</c:v>
                </c:pt>
                <c:pt idx="3940">
                  <c:v>-433.45129269523682</c:v>
                </c:pt>
                <c:pt idx="3941">
                  <c:v>-42.322006188477872</c:v>
                </c:pt>
                <c:pt idx="3942">
                  <c:v>-306.66550258586983</c:v>
                </c:pt>
                <c:pt idx="3943">
                  <c:v>-31.067808061259541</c:v>
                </c:pt>
                <c:pt idx="3944">
                  <c:v>-129.47774120505107</c:v>
                </c:pt>
                <c:pt idx="3945">
                  <c:v>-110.00777010961843</c:v>
                </c:pt>
                <c:pt idx="3946">
                  <c:v>-344.2225502219087</c:v>
                </c:pt>
                <c:pt idx="3947">
                  <c:v>-180.60873164030909</c:v>
                </c:pt>
                <c:pt idx="3948">
                  <c:v>-481.98597273127984</c:v>
                </c:pt>
                <c:pt idx="3949">
                  <c:v>-157.90465701586754</c:v>
                </c:pt>
                <c:pt idx="3950">
                  <c:v>-106.23311502365902</c:v>
                </c:pt>
                <c:pt idx="3951">
                  <c:v>-573.18072901520895</c:v>
                </c:pt>
                <c:pt idx="3952">
                  <c:v>-380.39707038542781</c:v>
                </c:pt>
                <c:pt idx="3953">
                  <c:v>78.199429932552164</c:v>
                </c:pt>
                <c:pt idx="3954">
                  <c:v>-131.62237697328771</c:v>
                </c:pt>
                <c:pt idx="3955">
                  <c:v>-319.08206969984292</c:v>
                </c:pt>
                <c:pt idx="3956">
                  <c:v>-543.99679102341861</c:v>
                </c:pt>
                <c:pt idx="3957">
                  <c:v>-595.17289388181632</c:v>
                </c:pt>
                <c:pt idx="3958">
                  <c:v>-141.59278924245905</c:v>
                </c:pt>
                <c:pt idx="3959">
                  <c:v>218.09473279671613</c:v>
                </c:pt>
                <c:pt idx="3960">
                  <c:v>72.212740340540108</c:v>
                </c:pt>
                <c:pt idx="3961">
                  <c:v>59.438692826407987</c:v>
                </c:pt>
                <c:pt idx="3962">
                  <c:v>-48.36777016937333</c:v>
                </c:pt>
                <c:pt idx="3963">
                  <c:v>-325.44793955525842</c:v>
                </c:pt>
                <c:pt idx="3964">
                  <c:v>90.736365617151421</c:v>
                </c:pt>
                <c:pt idx="3965">
                  <c:v>158.58621918231898</c:v>
                </c:pt>
                <c:pt idx="3966">
                  <c:v>-229.72342905893885</c:v>
                </c:pt>
                <c:pt idx="3967">
                  <c:v>-71.675539395228384</c:v>
                </c:pt>
                <c:pt idx="3968">
                  <c:v>-379.02903326096117</c:v>
                </c:pt>
                <c:pt idx="3969">
                  <c:v>-191.24880419336938</c:v>
                </c:pt>
                <c:pt idx="3970">
                  <c:v>-581.12346633712104</c:v>
                </c:pt>
                <c:pt idx="3971">
                  <c:v>-199.47391426025291</c:v>
                </c:pt>
                <c:pt idx="3972">
                  <c:v>-517.2653060957897</c:v>
                </c:pt>
                <c:pt idx="3973">
                  <c:v>-393.17276951190058</c:v>
                </c:pt>
                <c:pt idx="3974">
                  <c:v>-359.14436913240888</c:v>
                </c:pt>
                <c:pt idx="3975">
                  <c:v>-180.80587224264622</c:v>
                </c:pt>
                <c:pt idx="3976">
                  <c:v>-369.56007049695864</c:v>
                </c:pt>
                <c:pt idx="3977">
                  <c:v>-425.47499585296657</c:v>
                </c:pt>
                <c:pt idx="3978">
                  <c:v>-436.59733466482845</c:v>
                </c:pt>
                <c:pt idx="3979">
                  <c:v>33.700616520343658</c:v>
                </c:pt>
                <c:pt idx="3980">
                  <c:v>-385.76629554805845</c:v>
                </c:pt>
                <c:pt idx="3981">
                  <c:v>-831.26266862559487</c:v>
                </c:pt>
                <c:pt idx="3982">
                  <c:v>-187.46423001893936</c:v>
                </c:pt>
                <c:pt idx="3983">
                  <c:v>-248.63289357635711</c:v>
                </c:pt>
                <c:pt idx="3984">
                  <c:v>-527.29007267366103</c:v>
                </c:pt>
                <c:pt idx="3985">
                  <c:v>-382.63168171303869</c:v>
                </c:pt>
                <c:pt idx="3986">
                  <c:v>-185.27222732353664</c:v>
                </c:pt>
                <c:pt idx="3987">
                  <c:v>149.12463224751502</c:v>
                </c:pt>
                <c:pt idx="3988">
                  <c:v>-464.90227309360051</c:v>
                </c:pt>
                <c:pt idx="3989">
                  <c:v>-106.97858778541831</c:v>
                </c:pt>
                <c:pt idx="3990">
                  <c:v>-226.45701109714071</c:v>
                </c:pt>
                <c:pt idx="3991">
                  <c:v>-810.45579912460289</c:v>
                </c:pt>
                <c:pt idx="3992">
                  <c:v>151.21496841230362</c:v>
                </c:pt>
                <c:pt idx="3993">
                  <c:v>-17.890763087993491</c:v>
                </c:pt>
                <c:pt idx="3994">
                  <c:v>-295.78655777788413</c:v>
                </c:pt>
                <c:pt idx="3995">
                  <c:v>-33.159137911547987</c:v>
                </c:pt>
                <c:pt idx="3996">
                  <c:v>-260.52180349659585</c:v>
                </c:pt>
                <c:pt idx="3997">
                  <c:v>55.249511248416127</c:v>
                </c:pt>
                <c:pt idx="3998">
                  <c:v>-44.156296351300909</c:v>
                </c:pt>
                <c:pt idx="3999">
                  <c:v>289.15150767758564</c:v>
                </c:pt>
                <c:pt idx="4000">
                  <c:v>-198.66281554643331</c:v>
                </c:pt>
                <c:pt idx="4001">
                  <c:v>-464.94387507650208</c:v>
                </c:pt>
                <c:pt idx="4002">
                  <c:v>-123.12611582708104</c:v>
                </c:pt>
                <c:pt idx="4003">
                  <c:v>-157.53999657366171</c:v>
                </c:pt>
                <c:pt idx="4004">
                  <c:v>197.92477890045768</c:v>
                </c:pt>
                <c:pt idx="4005">
                  <c:v>-704.04199795889701</c:v>
                </c:pt>
                <c:pt idx="4006">
                  <c:v>-122.42969862419091</c:v>
                </c:pt>
                <c:pt idx="4007">
                  <c:v>-48.348702851874464</c:v>
                </c:pt>
                <c:pt idx="4008">
                  <c:v>-94.989040735537685</c:v>
                </c:pt>
                <c:pt idx="4009">
                  <c:v>-246.77569733744025</c:v>
                </c:pt>
                <c:pt idx="4010">
                  <c:v>-47.047108118954043</c:v>
                </c:pt>
                <c:pt idx="4011">
                  <c:v>-159.46859624158651</c:v>
                </c:pt>
                <c:pt idx="4012">
                  <c:v>183.931960603481</c:v>
                </c:pt>
                <c:pt idx="4013">
                  <c:v>135.50278413357364</c:v>
                </c:pt>
                <c:pt idx="4014">
                  <c:v>218.09028247074718</c:v>
                </c:pt>
                <c:pt idx="4015">
                  <c:v>-117.98962613782453</c:v>
                </c:pt>
                <c:pt idx="4016">
                  <c:v>-514.58109623825874</c:v>
                </c:pt>
                <c:pt idx="4017">
                  <c:v>-796.88041340916106</c:v>
                </c:pt>
                <c:pt idx="4018">
                  <c:v>-520.85211707587348</c:v>
                </c:pt>
                <c:pt idx="4019">
                  <c:v>-512.78683453930012</c:v>
                </c:pt>
                <c:pt idx="4020">
                  <c:v>-206.11564640734417</c:v>
                </c:pt>
                <c:pt idx="4021">
                  <c:v>-182.41538167817146</c:v>
                </c:pt>
                <c:pt idx="4022">
                  <c:v>-83.259869498537114</c:v>
                </c:pt>
                <c:pt idx="4023">
                  <c:v>30.667131955785976</c:v>
                </c:pt>
                <c:pt idx="4024">
                  <c:v>-322.79586640682771</c:v>
                </c:pt>
                <c:pt idx="4025">
                  <c:v>-11.939232733168581</c:v>
                </c:pt>
                <c:pt idx="4026">
                  <c:v>-86.305760050847994</c:v>
                </c:pt>
                <c:pt idx="4027">
                  <c:v>-593.41650872936202</c:v>
                </c:pt>
                <c:pt idx="4028">
                  <c:v>-216.43663003436563</c:v>
                </c:pt>
                <c:pt idx="4029">
                  <c:v>-161.78818512752821</c:v>
                </c:pt>
                <c:pt idx="4030">
                  <c:v>-598.16278234739684</c:v>
                </c:pt>
                <c:pt idx="4031">
                  <c:v>-458.05834149708232</c:v>
                </c:pt>
                <c:pt idx="4032">
                  <c:v>-492.96869832858147</c:v>
                </c:pt>
                <c:pt idx="4033">
                  <c:v>-745.55553409921936</c:v>
                </c:pt>
                <c:pt idx="4034">
                  <c:v>-191.98814733983187</c:v>
                </c:pt>
                <c:pt idx="4035">
                  <c:v>-178.1870223500498</c:v>
                </c:pt>
                <c:pt idx="4036">
                  <c:v>98.504536171584277</c:v>
                </c:pt>
                <c:pt idx="4037">
                  <c:v>-75.144162322759144</c:v>
                </c:pt>
                <c:pt idx="4038">
                  <c:v>-268.55542153320016</c:v>
                </c:pt>
                <c:pt idx="4039">
                  <c:v>-332.16270829513445</c:v>
                </c:pt>
                <c:pt idx="4040">
                  <c:v>-503.17473485088306</c:v>
                </c:pt>
                <c:pt idx="4041">
                  <c:v>-597.22251705088456</c:v>
                </c:pt>
                <c:pt idx="4042">
                  <c:v>-558.08913770634251</c:v>
                </c:pt>
                <c:pt idx="4043">
                  <c:v>-34.387601592242049</c:v>
                </c:pt>
                <c:pt idx="4044">
                  <c:v>-616.56282194711878</c:v>
                </c:pt>
                <c:pt idx="4045">
                  <c:v>-404.67303164921361</c:v>
                </c:pt>
                <c:pt idx="4046">
                  <c:v>77.867055384728019</c:v>
                </c:pt>
                <c:pt idx="4047">
                  <c:v>-126.99343941121424</c:v>
                </c:pt>
                <c:pt idx="4048">
                  <c:v>-786.78925192238603</c:v>
                </c:pt>
                <c:pt idx="4049">
                  <c:v>288.06296717228361</c:v>
                </c:pt>
                <c:pt idx="4050">
                  <c:v>-275.57713460488782</c:v>
                </c:pt>
                <c:pt idx="4051">
                  <c:v>-486.77197248144455</c:v>
                </c:pt>
                <c:pt idx="4052">
                  <c:v>-510.41195803878281</c:v>
                </c:pt>
                <c:pt idx="4053">
                  <c:v>-94.691705586734315</c:v>
                </c:pt>
                <c:pt idx="4054">
                  <c:v>-145.09588726521827</c:v>
                </c:pt>
                <c:pt idx="4055">
                  <c:v>-292.9712812019792</c:v>
                </c:pt>
                <c:pt idx="4056">
                  <c:v>-115.73214588841415</c:v>
                </c:pt>
                <c:pt idx="4057">
                  <c:v>-78.035948150716081</c:v>
                </c:pt>
                <c:pt idx="4058">
                  <c:v>-493.30562823836988</c:v>
                </c:pt>
                <c:pt idx="4059">
                  <c:v>-516.76881067445379</c:v>
                </c:pt>
                <c:pt idx="4060">
                  <c:v>-201.2547088862832</c:v>
                </c:pt>
                <c:pt idx="4061">
                  <c:v>-45.584308023965491</c:v>
                </c:pt>
                <c:pt idx="4062">
                  <c:v>-133.55835770202225</c:v>
                </c:pt>
                <c:pt idx="4063">
                  <c:v>-166.78663699035206</c:v>
                </c:pt>
                <c:pt idx="4064">
                  <c:v>-140.53123371777508</c:v>
                </c:pt>
                <c:pt idx="4065">
                  <c:v>-246.21302005425798</c:v>
                </c:pt>
                <c:pt idx="4066">
                  <c:v>-838.69797429959192</c:v>
                </c:pt>
                <c:pt idx="4067">
                  <c:v>-370.19823435556702</c:v>
                </c:pt>
                <c:pt idx="4068">
                  <c:v>-414.72122346351318</c:v>
                </c:pt>
                <c:pt idx="4069">
                  <c:v>-124.78784481347213</c:v>
                </c:pt>
                <c:pt idx="4070">
                  <c:v>-657.83756209689864</c:v>
                </c:pt>
                <c:pt idx="4071">
                  <c:v>-532.67636762087943</c:v>
                </c:pt>
                <c:pt idx="4072">
                  <c:v>-900.7482131793638</c:v>
                </c:pt>
                <c:pt idx="4073">
                  <c:v>-534.00068334027924</c:v>
                </c:pt>
                <c:pt idx="4074">
                  <c:v>-49.12169241728941</c:v>
                </c:pt>
                <c:pt idx="4075">
                  <c:v>-282.4541486843022</c:v>
                </c:pt>
                <c:pt idx="4076">
                  <c:v>-574.73887625655311</c:v>
                </c:pt>
                <c:pt idx="4077">
                  <c:v>170.93791646823928</c:v>
                </c:pt>
                <c:pt idx="4078">
                  <c:v>-110.08071758727476</c:v>
                </c:pt>
                <c:pt idx="4079">
                  <c:v>-131.92623478945518</c:v>
                </c:pt>
                <c:pt idx="4080">
                  <c:v>-162.61620677168401</c:v>
                </c:pt>
                <c:pt idx="4081">
                  <c:v>-545.87309119298106</c:v>
                </c:pt>
                <c:pt idx="4082">
                  <c:v>265.65250591958988</c:v>
                </c:pt>
                <c:pt idx="4083">
                  <c:v>-305.28860048735874</c:v>
                </c:pt>
                <c:pt idx="4084">
                  <c:v>-308.87187142424796</c:v>
                </c:pt>
                <c:pt idx="4085">
                  <c:v>-140.45800129864364</c:v>
                </c:pt>
                <c:pt idx="4086">
                  <c:v>-230.66353251135484</c:v>
                </c:pt>
                <c:pt idx="4087">
                  <c:v>-302.41174790199238</c:v>
                </c:pt>
                <c:pt idx="4088">
                  <c:v>-107.98250534816248</c:v>
                </c:pt>
                <c:pt idx="4089">
                  <c:v>-236.69606247487445</c:v>
                </c:pt>
                <c:pt idx="4090">
                  <c:v>-211.42120889290959</c:v>
                </c:pt>
                <c:pt idx="4091">
                  <c:v>-125.1567793495592</c:v>
                </c:pt>
                <c:pt idx="4092">
                  <c:v>-224.65797810782988</c:v>
                </c:pt>
                <c:pt idx="4093">
                  <c:v>-411.77890403702975</c:v>
                </c:pt>
                <c:pt idx="4094">
                  <c:v>-295.55951260352407</c:v>
                </c:pt>
                <c:pt idx="4095">
                  <c:v>-213.11408783088024</c:v>
                </c:pt>
                <c:pt idx="4096">
                  <c:v>-323.53377733944473</c:v>
                </c:pt>
                <c:pt idx="4097">
                  <c:v>151.31861590017058</c:v>
                </c:pt>
                <c:pt idx="4098">
                  <c:v>-437.61313552724278</c:v>
                </c:pt>
                <c:pt idx="4099">
                  <c:v>-474.14042055884283</c:v>
                </c:pt>
                <c:pt idx="4100">
                  <c:v>-249.62224261892516</c:v>
                </c:pt>
                <c:pt idx="4101">
                  <c:v>-127.95993653856516</c:v>
                </c:pt>
                <c:pt idx="4102">
                  <c:v>-603.59086871818818</c:v>
                </c:pt>
                <c:pt idx="4103">
                  <c:v>-608.151870431612</c:v>
                </c:pt>
                <c:pt idx="4104">
                  <c:v>-276.81730780113321</c:v>
                </c:pt>
                <c:pt idx="4105">
                  <c:v>29.593191903621118</c:v>
                </c:pt>
                <c:pt idx="4106">
                  <c:v>75.972550102546165</c:v>
                </c:pt>
                <c:pt idx="4107">
                  <c:v>210.71907585785152</c:v>
                </c:pt>
                <c:pt idx="4108">
                  <c:v>-78.374638176267297</c:v>
                </c:pt>
                <c:pt idx="4109">
                  <c:v>-236.7441665353345</c:v>
                </c:pt>
                <c:pt idx="4110">
                  <c:v>-725.94016417486273</c:v>
                </c:pt>
                <c:pt idx="4111">
                  <c:v>-410.43444685186898</c:v>
                </c:pt>
                <c:pt idx="4112">
                  <c:v>-198.33240612329365</c:v>
                </c:pt>
                <c:pt idx="4113">
                  <c:v>-452.22888512373083</c:v>
                </c:pt>
                <c:pt idx="4114">
                  <c:v>-401.86525258169661</c:v>
                </c:pt>
                <c:pt idx="4115">
                  <c:v>-4.1312164976878876</c:v>
                </c:pt>
                <c:pt idx="4116">
                  <c:v>-237.86993350350008</c:v>
                </c:pt>
                <c:pt idx="4117">
                  <c:v>-356.89155727989129</c:v>
                </c:pt>
                <c:pt idx="4118">
                  <c:v>-332.73901953667246</c:v>
                </c:pt>
                <c:pt idx="4119">
                  <c:v>-797.72153127901254</c:v>
                </c:pt>
                <c:pt idx="4120">
                  <c:v>-304.65733638061027</c:v>
                </c:pt>
                <c:pt idx="4121">
                  <c:v>68.854806307525791</c:v>
                </c:pt>
                <c:pt idx="4122">
                  <c:v>82.971244177844937</c:v>
                </c:pt>
                <c:pt idx="4123">
                  <c:v>-722.00515778395516</c:v>
                </c:pt>
                <c:pt idx="4124">
                  <c:v>-525.31146888482465</c:v>
                </c:pt>
                <c:pt idx="4125">
                  <c:v>-521.57552594156664</c:v>
                </c:pt>
                <c:pt idx="4126">
                  <c:v>61.65200818336325</c:v>
                </c:pt>
                <c:pt idx="4127">
                  <c:v>-87.164632535109831</c:v>
                </c:pt>
                <c:pt idx="4128">
                  <c:v>-29.092571700012911</c:v>
                </c:pt>
                <c:pt idx="4129">
                  <c:v>-343.70330836296591</c:v>
                </c:pt>
                <c:pt idx="4130">
                  <c:v>-147.05320393238611</c:v>
                </c:pt>
                <c:pt idx="4131">
                  <c:v>-311.14490551179938</c:v>
                </c:pt>
                <c:pt idx="4132">
                  <c:v>-354.28413265206666</c:v>
                </c:pt>
                <c:pt idx="4133">
                  <c:v>-565.89594796477036</c:v>
                </c:pt>
                <c:pt idx="4134">
                  <c:v>-171.01873620762768</c:v>
                </c:pt>
                <c:pt idx="4135">
                  <c:v>-174.05286247692351</c:v>
                </c:pt>
                <c:pt idx="4136">
                  <c:v>-389.74158330735395</c:v>
                </c:pt>
                <c:pt idx="4137">
                  <c:v>-375.01976836260746</c:v>
                </c:pt>
                <c:pt idx="4138">
                  <c:v>-363.07686826884333</c:v>
                </c:pt>
                <c:pt idx="4139">
                  <c:v>-202.03409185903581</c:v>
                </c:pt>
                <c:pt idx="4140">
                  <c:v>-676.78374174694443</c:v>
                </c:pt>
                <c:pt idx="4141">
                  <c:v>-99.09859917243142</c:v>
                </c:pt>
                <c:pt idx="4142">
                  <c:v>-113.05310510434163</c:v>
                </c:pt>
                <c:pt idx="4143">
                  <c:v>-501.84270735210168</c:v>
                </c:pt>
                <c:pt idx="4144">
                  <c:v>195.85860489493348</c:v>
                </c:pt>
                <c:pt idx="4145">
                  <c:v>-106.38847523255163</c:v>
                </c:pt>
                <c:pt idx="4146">
                  <c:v>-487.02468112921395</c:v>
                </c:pt>
                <c:pt idx="4147">
                  <c:v>-314.37233468371056</c:v>
                </c:pt>
                <c:pt idx="4148">
                  <c:v>45.395512530846247</c:v>
                </c:pt>
                <c:pt idx="4149">
                  <c:v>-87.217471296491112</c:v>
                </c:pt>
                <c:pt idx="4150">
                  <c:v>-262.52219521404072</c:v>
                </c:pt>
                <c:pt idx="4151">
                  <c:v>59.065089349935363</c:v>
                </c:pt>
                <c:pt idx="4152">
                  <c:v>-198.86955323649158</c:v>
                </c:pt>
                <c:pt idx="4153">
                  <c:v>-106.89312899759273</c:v>
                </c:pt>
                <c:pt idx="4154">
                  <c:v>-316.96773391314707</c:v>
                </c:pt>
                <c:pt idx="4155">
                  <c:v>-47.075159400555776</c:v>
                </c:pt>
                <c:pt idx="4156">
                  <c:v>86.766770141030747</c:v>
                </c:pt>
                <c:pt idx="4157">
                  <c:v>-28.440762628339257</c:v>
                </c:pt>
                <c:pt idx="4158">
                  <c:v>-406.40485740844963</c:v>
                </c:pt>
                <c:pt idx="4159">
                  <c:v>-259.44371277008395</c:v>
                </c:pt>
                <c:pt idx="4160">
                  <c:v>-9.8092898882619011</c:v>
                </c:pt>
                <c:pt idx="4161">
                  <c:v>-189.50601775086159</c:v>
                </c:pt>
                <c:pt idx="4162">
                  <c:v>194.80924121578323</c:v>
                </c:pt>
                <c:pt idx="4163">
                  <c:v>74.080251819029115</c:v>
                </c:pt>
                <c:pt idx="4164">
                  <c:v>-321.61218749724992</c:v>
                </c:pt>
                <c:pt idx="4165">
                  <c:v>-529.2754797648081</c:v>
                </c:pt>
                <c:pt idx="4166">
                  <c:v>23.201459212576083</c:v>
                </c:pt>
                <c:pt idx="4167">
                  <c:v>-360.98707537620271</c:v>
                </c:pt>
                <c:pt idx="4168">
                  <c:v>112.09847831509546</c:v>
                </c:pt>
                <c:pt idx="4169">
                  <c:v>-103.26404158344212</c:v>
                </c:pt>
                <c:pt idx="4170">
                  <c:v>-316.58653855215914</c:v>
                </c:pt>
                <c:pt idx="4171">
                  <c:v>-201.74538653837084</c:v>
                </c:pt>
                <c:pt idx="4172">
                  <c:v>-199.74717166174332</c:v>
                </c:pt>
                <c:pt idx="4173">
                  <c:v>-210.76687205903931</c:v>
                </c:pt>
                <c:pt idx="4174">
                  <c:v>-263.55798806548518</c:v>
                </c:pt>
                <c:pt idx="4175">
                  <c:v>-144.21774797670616</c:v>
                </c:pt>
                <c:pt idx="4176">
                  <c:v>-434.93494762501632</c:v>
                </c:pt>
                <c:pt idx="4177">
                  <c:v>9.1763344366131605</c:v>
                </c:pt>
                <c:pt idx="4178">
                  <c:v>-283.16272947170438</c:v>
                </c:pt>
                <c:pt idx="4179">
                  <c:v>17.674024613345978</c:v>
                </c:pt>
                <c:pt idx="4180">
                  <c:v>-415.4490345954934</c:v>
                </c:pt>
                <c:pt idx="4181">
                  <c:v>-949.94159029953994</c:v>
                </c:pt>
                <c:pt idx="4182">
                  <c:v>-312.2102172466216</c:v>
                </c:pt>
                <c:pt idx="4183">
                  <c:v>-551.52953847089407</c:v>
                </c:pt>
                <c:pt idx="4184">
                  <c:v>-266.5133550996668</c:v>
                </c:pt>
                <c:pt idx="4185">
                  <c:v>-316.75692857440498</c:v>
                </c:pt>
                <c:pt idx="4186">
                  <c:v>-187.7203297742426</c:v>
                </c:pt>
                <c:pt idx="4187">
                  <c:v>-70.624597228816242</c:v>
                </c:pt>
                <c:pt idx="4188">
                  <c:v>-289.43081646428584</c:v>
                </c:pt>
                <c:pt idx="4189">
                  <c:v>-143.57701023095979</c:v>
                </c:pt>
                <c:pt idx="4190">
                  <c:v>-241.07879301678247</c:v>
                </c:pt>
                <c:pt idx="4191">
                  <c:v>-84.883538065747189</c:v>
                </c:pt>
                <c:pt idx="4192">
                  <c:v>53.260779879746337</c:v>
                </c:pt>
                <c:pt idx="4193">
                  <c:v>-317.46847927215032</c:v>
                </c:pt>
                <c:pt idx="4194">
                  <c:v>-56.952388771407698</c:v>
                </c:pt>
                <c:pt idx="4195">
                  <c:v>-636.80660382874044</c:v>
                </c:pt>
                <c:pt idx="4196">
                  <c:v>152.54429156964591</c:v>
                </c:pt>
                <c:pt idx="4197">
                  <c:v>-178.0260462750897</c:v>
                </c:pt>
                <c:pt idx="4198">
                  <c:v>-350.74669847907978</c:v>
                </c:pt>
                <c:pt idx="4199">
                  <c:v>-352.29211265942189</c:v>
                </c:pt>
                <c:pt idx="4200">
                  <c:v>-110.89122585762914</c:v>
                </c:pt>
                <c:pt idx="4201">
                  <c:v>-957.74190956572852</c:v>
                </c:pt>
                <c:pt idx="4202">
                  <c:v>-385.72624201222112</c:v>
                </c:pt>
                <c:pt idx="4203">
                  <c:v>198.39869378815388</c:v>
                </c:pt>
                <c:pt idx="4204">
                  <c:v>111.91624122795838</c:v>
                </c:pt>
                <c:pt idx="4205">
                  <c:v>-166.15724346288846</c:v>
                </c:pt>
                <c:pt idx="4206">
                  <c:v>-329.6254135368913</c:v>
                </c:pt>
                <c:pt idx="4207">
                  <c:v>-559.97277761057285</c:v>
                </c:pt>
                <c:pt idx="4208">
                  <c:v>-685.39435667326381</c:v>
                </c:pt>
                <c:pt idx="4209">
                  <c:v>-157.09762430979634</c:v>
                </c:pt>
                <c:pt idx="4210">
                  <c:v>-261.92212769681566</c:v>
                </c:pt>
                <c:pt idx="4211">
                  <c:v>-532.68679130525459</c:v>
                </c:pt>
                <c:pt idx="4212">
                  <c:v>-255.61260946373284</c:v>
                </c:pt>
                <c:pt idx="4213">
                  <c:v>133.87747856150463</c:v>
                </c:pt>
                <c:pt idx="4214">
                  <c:v>-127.2159650781673</c:v>
                </c:pt>
                <c:pt idx="4215">
                  <c:v>216.00380960538212</c:v>
                </c:pt>
                <c:pt idx="4216">
                  <c:v>-256.45185948282705</c:v>
                </c:pt>
                <c:pt idx="4217">
                  <c:v>-257.97392328505975</c:v>
                </c:pt>
                <c:pt idx="4218">
                  <c:v>-282.63654202232868</c:v>
                </c:pt>
                <c:pt idx="4219">
                  <c:v>-28.190993659238416</c:v>
                </c:pt>
                <c:pt idx="4220">
                  <c:v>-199.60168910419736</c:v>
                </c:pt>
                <c:pt idx="4221">
                  <c:v>335.23970729583823</c:v>
                </c:pt>
                <c:pt idx="4222">
                  <c:v>-62.018687931475824</c:v>
                </c:pt>
                <c:pt idx="4223">
                  <c:v>-1.549205317605356</c:v>
                </c:pt>
                <c:pt idx="4224">
                  <c:v>-697.49444471796664</c:v>
                </c:pt>
                <c:pt idx="4225">
                  <c:v>-127.25322952843459</c:v>
                </c:pt>
                <c:pt idx="4226">
                  <c:v>-26.030070165194275</c:v>
                </c:pt>
                <c:pt idx="4227">
                  <c:v>-602.4596964914906</c:v>
                </c:pt>
                <c:pt idx="4228">
                  <c:v>-330.0270469487258</c:v>
                </c:pt>
                <c:pt idx="4229">
                  <c:v>-162.20056777510325</c:v>
                </c:pt>
                <c:pt idx="4230">
                  <c:v>-91.842993063165295</c:v>
                </c:pt>
                <c:pt idx="4231">
                  <c:v>-61.220769406300633</c:v>
                </c:pt>
                <c:pt idx="4232">
                  <c:v>-454.64388060411034</c:v>
                </c:pt>
                <c:pt idx="4233">
                  <c:v>-154.89739046221405</c:v>
                </c:pt>
                <c:pt idx="4234">
                  <c:v>-222.62115684161085</c:v>
                </c:pt>
                <c:pt idx="4235">
                  <c:v>-251.36161514159778</c:v>
                </c:pt>
                <c:pt idx="4236">
                  <c:v>-231.88915938364283</c:v>
                </c:pt>
                <c:pt idx="4237">
                  <c:v>39.17950229665405</c:v>
                </c:pt>
                <c:pt idx="4238">
                  <c:v>-291.59659789801981</c:v>
                </c:pt>
                <c:pt idx="4239">
                  <c:v>-146.62474615428147</c:v>
                </c:pt>
                <c:pt idx="4240">
                  <c:v>-168.28975115451277</c:v>
                </c:pt>
                <c:pt idx="4241">
                  <c:v>-465.21142134659272</c:v>
                </c:pt>
                <c:pt idx="4242">
                  <c:v>104.532272634008</c:v>
                </c:pt>
                <c:pt idx="4243">
                  <c:v>-191.31429795487207</c:v>
                </c:pt>
                <c:pt idx="4244">
                  <c:v>-77.949265668207318</c:v>
                </c:pt>
                <c:pt idx="4245">
                  <c:v>-11.193900913188827</c:v>
                </c:pt>
                <c:pt idx="4246">
                  <c:v>-44.192738478040667</c:v>
                </c:pt>
                <c:pt idx="4247">
                  <c:v>-459.40340332358369</c:v>
                </c:pt>
                <c:pt idx="4248">
                  <c:v>-424.47991924795059</c:v>
                </c:pt>
                <c:pt idx="4249">
                  <c:v>-313.53078487038732</c:v>
                </c:pt>
                <c:pt idx="4250">
                  <c:v>-154.93504035363139</c:v>
                </c:pt>
                <c:pt idx="4251">
                  <c:v>-104.05734637102813</c:v>
                </c:pt>
                <c:pt idx="4252">
                  <c:v>-79.656132717456444</c:v>
                </c:pt>
                <c:pt idx="4253">
                  <c:v>75.718855853193133</c:v>
                </c:pt>
                <c:pt idx="4254">
                  <c:v>-590.60987483936378</c:v>
                </c:pt>
                <c:pt idx="4255">
                  <c:v>-227.61555162590946</c:v>
                </c:pt>
                <c:pt idx="4256">
                  <c:v>-546.20700232292302</c:v>
                </c:pt>
                <c:pt idx="4257">
                  <c:v>143.17672163987709</c:v>
                </c:pt>
                <c:pt idx="4258">
                  <c:v>-14.225153402745036</c:v>
                </c:pt>
                <c:pt idx="4259">
                  <c:v>-258.27706614037976</c:v>
                </c:pt>
                <c:pt idx="4260">
                  <c:v>-152.46657595030291</c:v>
                </c:pt>
                <c:pt idx="4261">
                  <c:v>-258.98317505648299</c:v>
                </c:pt>
                <c:pt idx="4262">
                  <c:v>-504.60916167024118</c:v>
                </c:pt>
                <c:pt idx="4263">
                  <c:v>-323.55085136942512</c:v>
                </c:pt>
                <c:pt idx="4264">
                  <c:v>-354.35040198364561</c:v>
                </c:pt>
                <c:pt idx="4265">
                  <c:v>-947.53776331694587</c:v>
                </c:pt>
                <c:pt idx="4266">
                  <c:v>-377.15776370090464</c:v>
                </c:pt>
                <c:pt idx="4267">
                  <c:v>66.516016945322917</c:v>
                </c:pt>
                <c:pt idx="4268">
                  <c:v>47.032815274420159</c:v>
                </c:pt>
                <c:pt idx="4269">
                  <c:v>-9.0472143204382292</c:v>
                </c:pt>
                <c:pt idx="4270">
                  <c:v>-77.544865638665328</c:v>
                </c:pt>
                <c:pt idx="4271">
                  <c:v>137.44732534931643</c:v>
                </c:pt>
                <c:pt idx="4272">
                  <c:v>278.84653767871623</c:v>
                </c:pt>
                <c:pt idx="4273">
                  <c:v>-343.91291683289114</c:v>
                </c:pt>
                <c:pt idx="4274">
                  <c:v>-91.354530217518914</c:v>
                </c:pt>
                <c:pt idx="4275">
                  <c:v>-307.53093801683667</c:v>
                </c:pt>
                <c:pt idx="4276">
                  <c:v>-956.02962098098146</c:v>
                </c:pt>
                <c:pt idx="4277">
                  <c:v>-67.675526767476299</c:v>
                </c:pt>
                <c:pt idx="4278">
                  <c:v>-449.43539094897636</c:v>
                </c:pt>
                <c:pt idx="4279">
                  <c:v>-123.18047713685212</c:v>
                </c:pt>
                <c:pt idx="4280">
                  <c:v>-322.43037332958488</c:v>
                </c:pt>
                <c:pt idx="4281">
                  <c:v>-494.77935414299247</c:v>
                </c:pt>
                <c:pt idx="4282">
                  <c:v>378.43247279244099</c:v>
                </c:pt>
                <c:pt idx="4283">
                  <c:v>-304.3969339393754</c:v>
                </c:pt>
                <c:pt idx="4284">
                  <c:v>-149.3200815366298</c:v>
                </c:pt>
                <c:pt idx="4285">
                  <c:v>-516.92686731512288</c:v>
                </c:pt>
                <c:pt idx="4286">
                  <c:v>211.11201774065148</c:v>
                </c:pt>
                <c:pt idx="4287">
                  <c:v>-249.22541598330611</c:v>
                </c:pt>
                <c:pt idx="4288">
                  <c:v>39.897515517549039</c:v>
                </c:pt>
                <c:pt idx="4289">
                  <c:v>-546.73623985003519</c:v>
                </c:pt>
                <c:pt idx="4290">
                  <c:v>61.682067415134895</c:v>
                </c:pt>
                <c:pt idx="4291">
                  <c:v>-198.02019130681435</c:v>
                </c:pt>
                <c:pt idx="4292">
                  <c:v>58.783742735423516</c:v>
                </c:pt>
                <c:pt idx="4293">
                  <c:v>-286.63268136051272</c:v>
                </c:pt>
                <c:pt idx="4294">
                  <c:v>-634.24457855603123</c:v>
                </c:pt>
                <c:pt idx="4295">
                  <c:v>-213.06308950374546</c:v>
                </c:pt>
                <c:pt idx="4296">
                  <c:v>-425.97641569732764</c:v>
                </c:pt>
                <c:pt idx="4297">
                  <c:v>-448.26181639073934</c:v>
                </c:pt>
                <c:pt idx="4298">
                  <c:v>-324.19181515075638</c:v>
                </c:pt>
                <c:pt idx="4299">
                  <c:v>-20.39729770706839</c:v>
                </c:pt>
                <c:pt idx="4300">
                  <c:v>-253.75345961400956</c:v>
                </c:pt>
                <c:pt idx="4301">
                  <c:v>-106.34968455725692</c:v>
                </c:pt>
                <c:pt idx="4302">
                  <c:v>-109.8048398608932</c:v>
                </c:pt>
                <c:pt idx="4303">
                  <c:v>-64.619105708346751</c:v>
                </c:pt>
                <c:pt idx="4304">
                  <c:v>-267.61075694849757</c:v>
                </c:pt>
                <c:pt idx="4305">
                  <c:v>-186.02315201862001</c:v>
                </c:pt>
                <c:pt idx="4306">
                  <c:v>-214.64878815874124</c:v>
                </c:pt>
                <c:pt idx="4307">
                  <c:v>-212.17154688391679</c:v>
                </c:pt>
                <c:pt idx="4308">
                  <c:v>-554.22963420133817</c:v>
                </c:pt>
                <c:pt idx="4309">
                  <c:v>-235.682865821154</c:v>
                </c:pt>
                <c:pt idx="4310">
                  <c:v>-401.3766001508223</c:v>
                </c:pt>
                <c:pt idx="4311">
                  <c:v>-46.745115489276429</c:v>
                </c:pt>
                <c:pt idx="4312">
                  <c:v>-353.74134334926612</c:v>
                </c:pt>
                <c:pt idx="4313">
                  <c:v>-74.641083064253849</c:v>
                </c:pt>
                <c:pt idx="4314">
                  <c:v>-74.344132242467197</c:v>
                </c:pt>
                <c:pt idx="4315">
                  <c:v>-252.0992332953881</c:v>
                </c:pt>
                <c:pt idx="4316">
                  <c:v>-461.8899044663994</c:v>
                </c:pt>
                <c:pt idx="4317">
                  <c:v>-212.84829022113388</c:v>
                </c:pt>
                <c:pt idx="4318">
                  <c:v>-100.59445796046577</c:v>
                </c:pt>
                <c:pt idx="4319">
                  <c:v>-863.2101067089751</c:v>
                </c:pt>
                <c:pt idx="4320">
                  <c:v>-237.37919459346938</c:v>
                </c:pt>
                <c:pt idx="4321">
                  <c:v>-2.2901338001611293</c:v>
                </c:pt>
                <c:pt idx="4322">
                  <c:v>-110.20944322825</c:v>
                </c:pt>
                <c:pt idx="4323">
                  <c:v>-213.25559071820078</c:v>
                </c:pt>
                <c:pt idx="4324">
                  <c:v>-472.14613069063125</c:v>
                </c:pt>
                <c:pt idx="4325">
                  <c:v>-298.29139956648487</c:v>
                </c:pt>
                <c:pt idx="4326">
                  <c:v>-110.71533716714441</c:v>
                </c:pt>
                <c:pt idx="4327">
                  <c:v>-105.70739253055649</c:v>
                </c:pt>
                <c:pt idx="4328">
                  <c:v>-171.72122489691185</c:v>
                </c:pt>
                <c:pt idx="4329">
                  <c:v>-115.81382723262419</c:v>
                </c:pt>
                <c:pt idx="4330">
                  <c:v>-434.82662414014794</c:v>
                </c:pt>
                <c:pt idx="4331">
                  <c:v>-362.70940172386071</c:v>
                </c:pt>
                <c:pt idx="4332">
                  <c:v>25.65097665889698</c:v>
                </c:pt>
                <c:pt idx="4333">
                  <c:v>-163.22122787441589</c:v>
                </c:pt>
                <c:pt idx="4334">
                  <c:v>-129.44426903431628</c:v>
                </c:pt>
                <c:pt idx="4335">
                  <c:v>-80.479131502205632</c:v>
                </c:pt>
                <c:pt idx="4336">
                  <c:v>57.760945893992869</c:v>
                </c:pt>
                <c:pt idx="4337">
                  <c:v>-358.83601471368581</c:v>
                </c:pt>
                <c:pt idx="4338">
                  <c:v>-10.36731257117674</c:v>
                </c:pt>
                <c:pt idx="4339">
                  <c:v>56.470570303565637</c:v>
                </c:pt>
                <c:pt idx="4340">
                  <c:v>-478.94057949282677</c:v>
                </c:pt>
                <c:pt idx="4341">
                  <c:v>-167.33437684029877</c:v>
                </c:pt>
                <c:pt idx="4342">
                  <c:v>-211.15675468786401</c:v>
                </c:pt>
                <c:pt idx="4343">
                  <c:v>151.85439317805833</c:v>
                </c:pt>
                <c:pt idx="4344">
                  <c:v>-253.61326560766486</c:v>
                </c:pt>
                <c:pt idx="4345">
                  <c:v>-220.13282080842879</c:v>
                </c:pt>
                <c:pt idx="4346">
                  <c:v>-274.24757032460502</c:v>
                </c:pt>
                <c:pt idx="4347">
                  <c:v>-392.19553173414897</c:v>
                </c:pt>
                <c:pt idx="4348">
                  <c:v>52.183765755925947</c:v>
                </c:pt>
                <c:pt idx="4349">
                  <c:v>-437.87725637103267</c:v>
                </c:pt>
                <c:pt idx="4350">
                  <c:v>-496.86842392062169</c:v>
                </c:pt>
                <c:pt idx="4351">
                  <c:v>-159.35398956049875</c:v>
                </c:pt>
                <c:pt idx="4352">
                  <c:v>-521.44637099876331</c:v>
                </c:pt>
                <c:pt idx="4353">
                  <c:v>-383.15183344367733</c:v>
                </c:pt>
                <c:pt idx="4354">
                  <c:v>-233.42164801377908</c:v>
                </c:pt>
                <c:pt idx="4355">
                  <c:v>-581.55082489360984</c:v>
                </c:pt>
                <c:pt idx="4356">
                  <c:v>-220.72087869456925</c:v>
                </c:pt>
                <c:pt idx="4357">
                  <c:v>-42.908969179760334</c:v>
                </c:pt>
                <c:pt idx="4358">
                  <c:v>-99.148991501088403</c:v>
                </c:pt>
                <c:pt idx="4359">
                  <c:v>-214.86249389642717</c:v>
                </c:pt>
                <c:pt idx="4360">
                  <c:v>-726.82699818502329</c:v>
                </c:pt>
                <c:pt idx="4361">
                  <c:v>-245.57066375895556</c:v>
                </c:pt>
                <c:pt idx="4362">
                  <c:v>-104.03814408219637</c:v>
                </c:pt>
                <c:pt idx="4363">
                  <c:v>-760.08021572981352</c:v>
                </c:pt>
                <c:pt idx="4364">
                  <c:v>-301.88774496878176</c:v>
                </c:pt>
                <c:pt idx="4365">
                  <c:v>-610.26989032996244</c:v>
                </c:pt>
                <c:pt idx="4366">
                  <c:v>-67.869668885779333</c:v>
                </c:pt>
                <c:pt idx="4367">
                  <c:v>-212.82167940224252</c:v>
                </c:pt>
                <c:pt idx="4368">
                  <c:v>-559.96627622890935</c:v>
                </c:pt>
                <c:pt idx="4369">
                  <c:v>-313.96853791759935</c:v>
                </c:pt>
                <c:pt idx="4370">
                  <c:v>-264.09152297948458</c:v>
                </c:pt>
                <c:pt idx="4371">
                  <c:v>371.50952171764732</c:v>
                </c:pt>
                <c:pt idx="4372">
                  <c:v>-248.61823664566117</c:v>
                </c:pt>
                <c:pt idx="4373">
                  <c:v>-150.46950548006771</c:v>
                </c:pt>
                <c:pt idx="4374">
                  <c:v>-254.59131440955582</c:v>
                </c:pt>
                <c:pt idx="4375">
                  <c:v>-225.47795311449914</c:v>
                </c:pt>
                <c:pt idx="4376">
                  <c:v>-436.73365566710049</c:v>
                </c:pt>
                <c:pt idx="4377">
                  <c:v>-250.34307789328955</c:v>
                </c:pt>
                <c:pt idx="4378">
                  <c:v>-470.58125186768791</c:v>
                </c:pt>
                <c:pt idx="4379">
                  <c:v>-142.09850023284156</c:v>
                </c:pt>
                <c:pt idx="4380">
                  <c:v>-276.83621751293254</c:v>
                </c:pt>
                <c:pt idx="4381">
                  <c:v>-5.8375694680973993</c:v>
                </c:pt>
                <c:pt idx="4382">
                  <c:v>-388.39046121292802</c:v>
                </c:pt>
                <c:pt idx="4383">
                  <c:v>305.45802882974067</c:v>
                </c:pt>
                <c:pt idx="4384">
                  <c:v>-84.645361124119745</c:v>
                </c:pt>
                <c:pt idx="4385">
                  <c:v>-6.1577763411023625</c:v>
                </c:pt>
                <c:pt idx="4386">
                  <c:v>-512.18057097953647</c:v>
                </c:pt>
                <c:pt idx="4387">
                  <c:v>-540.57428206661803</c:v>
                </c:pt>
                <c:pt idx="4388">
                  <c:v>-91.239230439722519</c:v>
                </c:pt>
                <c:pt idx="4389">
                  <c:v>-207.67048981584435</c:v>
                </c:pt>
                <c:pt idx="4390">
                  <c:v>-93.334746838169735</c:v>
                </c:pt>
                <c:pt idx="4391">
                  <c:v>-433.26926245239906</c:v>
                </c:pt>
                <c:pt idx="4392">
                  <c:v>-368.32673037896222</c:v>
                </c:pt>
                <c:pt idx="4393">
                  <c:v>94.595365449175347</c:v>
                </c:pt>
                <c:pt idx="4394">
                  <c:v>-84.199986106163124</c:v>
                </c:pt>
                <c:pt idx="4395">
                  <c:v>-672.92809531524313</c:v>
                </c:pt>
                <c:pt idx="4396">
                  <c:v>20.837561826451179</c:v>
                </c:pt>
                <c:pt idx="4397">
                  <c:v>-117.73723825524553</c:v>
                </c:pt>
                <c:pt idx="4398">
                  <c:v>-189.63647890944571</c:v>
                </c:pt>
                <c:pt idx="4399">
                  <c:v>-33.931226014448498</c:v>
                </c:pt>
                <c:pt idx="4400">
                  <c:v>11.509280079434347</c:v>
                </c:pt>
                <c:pt idx="4401">
                  <c:v>-367.37280632310939</c:v>
                </c:pt>
                <c:pt idx="4402">
                  <c:v>-873.0242581766978</c:v>
                </c:pt>
                <c:pt idx="4403">
                  <c:v>-21.474684711885232</c:v>
                </c:pt>
                <c:pt idx="4404">
                  <c:v>-528.36712116401804</c:v>
                </c:pt>
                <c:pt idx="4405">
                  <c:v>-100.27486399118277</c:v>
                </c:pt>
                <c:pt idx="4406">
                  <c:v>-187.25917112004737</c:v>
                </c:pt>
                <c:pt idx="4407">
                  <c:v>-20.368352516235291</c:v>
                </c:pt>
                <c:pt idx="4408">
                  <c:v>37.300874214010776</c:v>
                </c:pt>
                <c:pt idx="4409">
                  <c:v>-266.95724050062574</c:v>
                </c:pt>
                <c:pt idx="4410">
                  <c:v>-301.25717297574931</c:v>
                </c:pt>
                <c:pt idx="4411">
                  <c:v>50.900159774142764</c:v>
                </c:pt>
                <c:pt idx="4412">
                  <c:v>-300.28238617227669</c:v>
                </c:pt>
                <c:pt idx="4413">
                  <c:v>-25.462472211321142</c:v>
                </c:pt>
                <c:pt idx="4414">
                  <c:v>-290.26151841644793</c:v>
                </c:pt>
                <c:pt idx="4415">
                  <c:v>-481.90105175501043</c:v>
                </c:pt>
                <c:pt idx="4416">
                  <c:v>-227.85910512015573</c:v>
                </c:pt>
                <c:pt idx="4417">
                  <c:v>-223.16326979842972</c:v>
                </c:pt>
                <c:pt idx="4418">
                  <c:v>-307.49918337666134</c:v>
                </c:pt>
                <c:pt idx="4419">
                  <c:v>-479.47229770041525</c:v>
                </c:pt>
                <c:pt idx="4420">
                  <c:v>-166.21392080129908</c:v>
                </c:pt>
                <c:pt idx="4421">
                  <c:v>-309.52456544641291</c:v>
                </c:pt>
                <c:pt idx="4422">
                  <c:v>-239.05251761753124</c:v>
                </c:pt>
                <c:pt idx="4423">
                  <c:v>86.358279507049758</c:v>
                </c:pt>
                <c:pt idx="4424">
                  <c:v>-613.85044897030889</c:v>
                </c:pt>
                <c:pt idx="4425">
                  <c:v>-39.992461171632272</c:v>
                </c:pt>
                <c:pt idx="4426">
                  <c:v>81.813756884677105</c:v>
                </c:pt>
                <c:pt idx="4427">
                  <c:v>-249.88294850099788</c:v>
                </c:pt>
                <c:pt idx="4428">
                  <c:v>-293.67025999270828</c:v>
                </c:pt>
                <c:pt idx="4429">
                  <c:v>-587.89978089665408</c:v>
                </c:pt>
                <c:pt idx="4430">
                  <c:v>-488.60301090737869</c:v>
                </c:pt>
                <c:pt idx="4431">
                  <c:v>315.1260672555386</c:v>
                </c:pt>
                <c:pt idx="4432">
                  <c:v>56.30189593039529</c:v>
                </c:pt>
                <c:pt idx="4433">
                  <c:v>-648.27548171442015</c:v>
                </c:pt>
                <c:pt idx="4434">
                  <c:v>-120.35712262995673</c:v>
                </c:pt>
                <c:pt idx="4435">
                  <c:v>-395.88363504666211</c:v>
                </c:pt>
                <c:pt idx="4436">
                  <c:v>-444.62544058578112</c:v>
                </c:pt>
                <c:pt idx="4437">
                  <c:v>-213.45628757035331</c:v>
                </c:pt>
                <c:pt idx="4438">
                  <c:v>-385.80444366812321</c:v>
                </c:pt>
                <c:pt idx="4439">
                  <c:v>-402.20629149869109</c:v>
                </c:pt>
                <c:pt idx="4440">
                  <c:v>-206.64448186075492</c:v>
                </c:pt>
                <c:pt idx="4441">
                  <c:v>-158.54314993889705</c:v>
                </c:pt>
                <c:pt idx="4442">
                  <c:v>-180.0592672048125</c:v>
                </c:pt>
                <c:pt idx="4443">
                  <c:v>56.851728526168586</c:v>
                </c:pt>
                <c:pt idx="4444">
                  <c:v>-445.61707851771558</c:v>
                </c:pt>
                <c:pt idx="4445">
                  <c:v>-201.8146914946347</c:v>
                </c:pt>
                <c:pt idx="4446">
                  <c:v>-538.33476884626839</c:v>
                </c:pt>
                <c:pt idx="4447">
                  <c:v>-216.1296454163467</c:v>
                </c:pt>
                <c:pt idx="4448">
                  <c:v>-364.44251319294688</c:v>
                </c:pt>
                <c:pt idx="4449">
                  <c:v>-301.17331595554504</c:v>
                </c:pt>
                <c:pt idx="4450">
                  <c:v>-315.72465755319763</c:v>
                </c:pt>
                <c:pt idx="4451">
                  <c:v>-397.53298481727006</c:v>
                </c:pt>
                <c:pt idx="4452">
                  <c:v>-370.22769522270676</c:v>
                </c:pt>
                <c:pt idx="4453">
                  <c:v>-45.435908993005</c:v>
                </c:pt>
                <c:pt idx="4454">
                  <c:v>-960.21327722602314</c:v>
                </c:pt>
                <c:pt idx="4455">
                  <c:v>-366.58718320600843</c:v>
                </c:pt>
                <c:pt idx="4456">
                  <c:v>-135.27944794492061</c:v>
                </c:pt>
                <c:pt idx="4457">
                  <c:v>-419.03409269924634</c:v>
                </c:pt>
                <c:pt idx="4458">
                  <c:v>-227.10750563440592</c:v>
                </c:pt>
                <c:pt idx="4459">
                  <c:v>-246.1498698659679</c:v>
                </c:pt>
                <c:pt idx="4460">
                  <c:v>-337.15906566164449</c:v>
                </c:pt>
                <c:pt idx="4461">
                  <c:v>-250.88944330632063</c:v>
                </c:pt>
                <c:pt idx="4462">
                  <c:v>-335.40718495873432</c:v>
                </c:pt>
                <c:pt idx="4463">
                  <c:v>-258.89497343513466</c:v>
                </c:pt>
                <c:pt idx="4464">
                  <c:v>-261.93156726502525</c:v>
                </c:pt>
                <c:pt idx="4465">
                  <c:v>-499.77248775831913</c:v>
                </c:pt>
                <c:pt idx="4466">
                  <c:v>-577.95573331685671</c:v>
                </c:pt>
                <c:pt idx="4467">
                  <c:v>-120.47786830802318</c:v>
                </c:pt>
                <c:pt idx="4468">
                  <c:v>201.59195537018547</c:v>
                </c:pt>
                <c:pt idx="4469">
                  <c:v>-293.57313467360143</c:v>
                </c:pt>
                <c:pt idx="4470">
                  <c:v>-349.56033885589454</c:v>
                </c:pt>
                <c:pt idx="4471">
                  <c:v>93.638596554486412</c:v>
                </c:pt>
                <c:pt idx="4472">
                  <c:v>-90.39015491802229</c:v>
                </c:pt>
                <c:pt idx="4473">
                  <c:v>-477.96114962202921</c:v>
                </c:pt>
                <c:pt idx="4474">
                  <c:v>-68.370323283717994</c:v>
                </c:pt>
                <c:pt idx="4475">
                  <c:v>101.21347139873058</c:v>
                </c:pt>
                <c:pt idx="4476">
                  <c:v>-293.50875606296592</c:v>
                </c:pt>
                <c:pt idx="4477">
                  <c:v>-237.57861209628118</c:v>
                </c:pt>
                <c:pt idx="4478">
                  <c:v>210.60776361786009</c:v>
                </c:pt>
                <c:pt idx="4479">
                  <c:v>-23.424025742188462</c:v>
                </c:pt>
                <c:pt idx="4480">
                  <c:v>2.188697769109865</c:v>
                </c:pt>
                <c:pt idx="4481">
                  <c:v>-55.276211825335736</c:v>
                </c:pt>
                <c:pt idx="4482">
                  <c:v>-295.16463226484092</c:v>
                </c:pt>
                <c:pt idx="4483">
                  <c:v>-138.8501869748257</c:v>
                </c:pt>
                <c:pt idx="4484">
                  <c:v>-382.65479256082989</c:v>
                </c:pt>
                <c:pt idx="4485">
                  <c:v>73.861897622332492</c:v>
                </c:pt>
                <c:pt idx="4486">
                  <c:v>-1216.1828854728844</c:v>
                </c:pt>
                <c:pt idx="4487">
                  <c:v>-153.91329005895352</c:v>
                </c:pt>
                <c:pt idx="4488">
                  <c:v>-234.3741852880068</c:v>
                </c:pt>
                <c:pt idx="4489">
                  <c:v>-106.86250841059223</c:v>
                </c:pt>
                <c:pt idx="4490">
                  <c:v>-510.25876784363754</c:v>
                </c:pt>
                <c:pt idx="4491">
                  <c:v>-125.72841267202261</c:v>
                </c:pt>
                <c:pt idx="4492">
                  <c:v>-53.95029948755905</c:v>
                </c:pt>
                <c:pt idx="4493">
                  <c:v>-523.87230433900618</c:v>
                </c:pt>
                <c:pt idx="4494">
                  <c:v>-291.35274961773735</c:v>
                </c:pt>
                <c:pt idx="4495">
                  <c:v>-108.57042569810471</c:v>
                </c:pt>
                <c:pt idx="4496">
                  <c:v>-232.14485180823783</c:v>
                </c:pt>
                <c:pt idx="4497">
                  <c:v>18.285432944736499</c:v>
                </c:pt>
                <c:pt idx="4498">
                  <c:v>-685.71716551450265</c:v>
                </c:pt>
                <c:pt idx="4499">
                  <c:v>-42.964357534489409</c:v>
                </c:pt>
                <c:pt idx="4500">
                  <c:v>-142.22261987201239</c:v>
                </c:pt>
                <c:pt idx="4501">
                  <c:v>-409.51818917563526</c:v>
                </c:pt>
                <c:pt idx="4502">
                  <c:v>-398.98667871104658</c:v>
                </c:pt>
                <c:pt idx="4503">
                  <c:v>26.12826545102439</c:v>
                </c:pt>
                <c:pt idx="4504">
                  <c:v>-142.93044635937821</c:v>
                </c:pt>
                <c:pt idx="4505">
                  <c:v>-106.24139524953443</c:v>
                </c:pt>
                <c:pt idx="4506">
                  <c:v>-851.25562775838489</c:v>
                </c:pt>
                <c:pt idx="4507">
                  <c:v>-199.32302483797775</c:v>
                </c:pt>
                <c:pt idx="4508">
                  <c:v>-356.53809293377691</c:v>
                </c:pt>
                <c:pt idx="4509">
                  <c:v>-472.31000273115831</c:v>
                </c:pt>
                <c:pt idx="4510">
                  <c:v>-231.32747105185308</c:v>
                </c:pt>
                <c:pt idx="4511">
                  <c:v>-508.7734711634223</c:v>
                </c:pt>
                <c:pt idx="4512">
                  <c:v>-256.46953587696515</c:v>
                </c:pt>
                <c:pt idx="4513">
                  <c:v>-110.23409782150043</c:v>
                </c:pt>
                <c:pt idx="4514">
                  <c:v>-220.74800584840636</c:v>
                </c:pt>
                <c:pt idx="4515">
                  <c:v>-444.67339971271792</c:v>
                </c:pt>
                <c:pt idx="4516">
                  <c:v>-276.4398374238317</c:v>
                </c:pt>
                <c:pt idx="4517">
                  <c:v>-88.144022288829433</c:v>
                </c:pt>
                <c:pt idx="4518">
                  <c:v>-172.69466704016997</c:v>
                </c:pt>
                <c:pt idx="4519">
                  <c:v>-181.36179084165374</c:v>
                </c:pt>
                <c:pt idx="4520">
                  <c:v>-6.5636980142922994</c:v>
                </c:pt>
                <c:pt idx="4521">
                  <c:v>-136.22418837597263</c:v>
                </c:pt>
                <c:pt idx="4522">
                  <c:v>-402.18702868982712</c:v>
                </c:pt>
                <c:pt idx="4523">
                  <c:v>-46.622353847458385</c:v>
                </c:pt>
                <c:pt idx="4524">
                  <c:v>2.741646982827433</c:v>
                </c:pt>
                <c:pt idx="4525">
                  <c:v>-155.588332075371</c:v>
                </c:pt>
                <c:pt idx="4526">
                  <c:v>-282.28944297934044</c:v>
                </c:pt>
                <c:pt idx="4527">
                  <c:v>-263.73566338225476</c:v>
                </c:pt>
                <c:pt idx="4528">
                  <c:v>-197.34028733255829</c:v>
                </c:pt>
                <c:pt idx="4529">
                  <c:v>-244.75855887649789</c:v>
                </c:pt>
                <c:pt idx="4530">
                  <c:v>-92.06943019737821</c:v>
                </c:pt>
                <c:pt idx="4531">
                  <c:v>-670.1806002858707</c:v>
                </c:pt>
                <c:pt idx="4532">
                  <c:v>-535.8301652699738</c:v>
                </c:pt>
                <c:pt idx="4533">
                  <c:v>-378.04999713157258</c:v>
                </c:pt>
                <c:pt idx="4534">
                  <c:v>-194.59699232704122</c:v>
                </c:pt>
                <c:pt idx="4535">
                  <c:v>-181.50207163239486</c:v>
                </c:pt>
                <c:pt idx="4536">
                  <c:v>-459.90855567743927</c:v>
                </c:pt>
                <c:pt idx="4537">
                  <c:v>-461.78886183889927</c:v>
                </c:pt>
                <c:pt idx="4538">
                  <c:v>-425.20602899068672</c:v>
                </c:pt>
                <c:pt idx="4539">
                  <c:v>-257.49617098127788</c:v>
                </c:pt>
                <c:pt idx="4540">
                  <c:v>-167.82037097939985</c:v>
                </c:pt>
                <c:pt idx="4541">
                  <c:v>-149.0895172509164</c:v>
                </c:pt>
                <c:pt idx="4542">
                  <c:v>-241.19931507741137</c:v>
                </c:pt>
                <c:pt idx="4543">
                  <c:v>-170.48173919562169</c:v>
                </c:pt>
                <c:pt idx="4544">
                  <c:v>-523.80053404570037</c:v>
                </c:pt>
                <c:pt idx="4545">
                  <c:v>-482.8376095694706</c:v>
                </c:pt>
                <c:pt idx="4546">
                  <c:v>-788.84463486597576</c:v>
                </c:pt>
                <c:pt idx="4547">
                  <c:v>-265.88790854679837</c:v>
                </c:pt>
                <c:pt idx="4548">
                  <c:v>-49.691464229313397</c:v>
                </c:pt>
                <c:pt idx="4549">
                  <c:v>-290.87017776302741</c:v>
                </c:pt>
                <c:pt idx="4550">
                  <c:v>110.08440046425437</c:v>
                </c:pt>
                <c:pt idx="4551">
                  <c:v>-221.62927818099985</c:v>
                </c:pt>
                <c:pt idx="4552">
                  <c:v>-42.773891314629736</c:v>
                </c:pt>
                <c:pt idx="4553">
                  <c:v>-26.415204337113096</c:v>
                </c:pt>
                <c:pt idx="4554">
                  <c:v>-1307.782612284992</c:v>
                </c:pt>
                <c:pt idx="4555">
                  <c:v>-863.63956661087673</c:v>
                </c:pt>
                <c:pt idx="4556">
                  <c:v>-175.32899744348913</c:v>
                </c:pt>
                <c:pt idx="4557">
                  <c:v>12.958890700074164</c:v>
                </c:pt>
                <c:pt idx="4558">
                  <c:v>-19.427236974148627</c:v>
                </c:pt>
                <c:pt idx="4559">
                  <c:v>-365.7488628515494</c:v>
                </c:pt>
                <c:pt idx="4560">
                  <c:v>-300.62112331647643</c:v>
                </c:pt>
                <c:pt idx="4561">
                  <c:v>428.64752818570139</c:v>
                </c:pt>
                <c:pt idx="4562">
                  <c:v>-126.4579833943958</c:v>
                </c:pt>
                <c:pt idx="4563">
                  <c:v>-554.01703077423645</c:v>
                </c:pt>
                <c:pt idx="4564">
                  <c:v>-24.03603989333692</c:v>
                </c:pt>
                <c:pt idx="4565">
                  <c:v>-492.66667342681518</c:v>
                </c:pt>
                <c:pt idx="4566">
                  <c:v>-127.34016787247185</c:v>
                </c:pt>
                <c:pt idx="4567">
                  <c:v>217.97231149543774</c:v>
                </c:pt>
                <c:pt idx="4568">
                  <c:v>-243.55039712625921</c:v>
                </c:pt>
                <c:pt idx="4569">
                  <c:v>-66.808214403085913</c:v>
                </c:pt>
                <c:pt idx="4570">
                  <c:v>-138.57674563242858</c:v>
                </c:pt>
                <c:pt idx="4571">
                  <c:v>-593.45508469999766</c:v>
                </c:pt>
                <c:pt idx="4572">
                  <c:v>-274.58748038580848</c:v>
                </c:pt>
                <c:pt idx="4573">
                  <c:v>-16.824882109253963</c:v>
                </c:pt>
                <c:pt idx="4574">
                  <c:v>-999.74085814936484</c:v>
                </c:pt>
                <c:pt idx="4575">
                  <c:v>-302.77066807322763</c:v>
                </c:pt>
                <c:pt idx="4576">
                  <c:v>-364.60132799668111</c:v>
                </c:pt>
                <c:pt idx="4577">
                  <c:v>129.60800436054399</c:v>
                </c:pt>
                <c:pt idx="4578">
                  <c:v>-96.957060886551972</c:v>
                </c:pt>
                <c:pt idx="4579">
                  <c:v>-53.79780947993595</c:v>
                </c:pt>
                <c:pt idx="4580">
                  <c:v>-358.2709264991712</c:v>
                </c:pt>
                <c:pt idx="4581">
                  <c:v>-445.24521235127099</c:v>
                </c:pt>
                <c:pt idx="4582">
                  <c:v>311.95462969221626</c:v>
                </c:pt>
                <c:pt idx="4583">
                  <c:v>-381.14386230151189</c:v>
                </c:pt>
                <c:pt idx="4584">
                  <c:v>-949.73630801984268</c:v>
                </c:pt>
                <c:pt idx="4585">
                  <c:v>93.360496860178159</c:v>
                </c:pt>
                <c:pt idx="4586">
                  <c:v>-267.97004272245329</c:v>
                </c:pt>
                <c:pt idx="4587">
                  <c:v>104.86969732991571</c:v>
                </c:pt>
                <c:pt idx="4588">
                  <c:v>-740.06581874340498</c:v>
                </c:pt>
                <c:pt idx="4589">
                  <c:v>-855.75667803518184</c:v>
                </c:pt>
                <c:pt idx="4590">
                  <c:v>278.6747116467846</c:v>
                </c:pt>
                <c:pt idx="4591">
                  <c:v>-173.36547423684249</c:v>
                </c:pt>
                <c:pt idx="4592">
                  <c:v>-176.78855268279671</c:v>
                </c:pt>
                <c:pt idx="4593">
                  <c:v>-537.17205814096872</c:v>
                </c:pt>
                <c:pt idx="4594">
                  <c:v>164.01662148683488</c:v>
                </c:pt>
                <c:pt idx="4595">
                  <c:v>-640.29058508378171</c:v>
                </c:pt>
                <c:pt idx="4596">
                  <c:v>-313.95728815952543</c:v>
                </c:pt>
                <c:pt idx="4597">
                  <c:v>-68.735970435941226</c:v>
                </c:pt>
                <c:pt idx="4598">
                  <c:v>-527.10822179725483</c:v>
                </c:pt>
                <c:pt idx="4599">
                  <c:v>-341.81677635462779</c:v>
                </c:pt>
                <c:pt idx="4600">
                  <c:v>-338.15060276401096</c:v>
                </c:pt>
                <c:pt idx="4601">
                  <c:v>-264.73851984425323</c:v>
                </c:pt>
                <c:pt idx="4602">
                  <c:v>-295.70082147368589</c:v>
                </c:pt>
                <c:pt idx="4603">
                  <c:v>54.574160109026366</c:v>
                </c:pt>
                <c:pt idx="4604">
                  <c:v>-273.65732543222373</c:v>
                </c:pt>
                <c:pt idx="4605">
                  <c:v>-464.31027236109401</c:v>
                </c:pt>
                <c:pt idx="4606">
                  <c:v>-36.42058954511964</c:v>
                </c:pt>
                <c:pt idx="4607">
                  <c:v>-42.866436186261183</c:v>
                </c:pt>
                <c:pt idx="4608">
                  <c:v>269.05170869492486</c:v>
                </c:pt>
                <c:pt idx="4609">
                  <c:v>-273.86640698273641</c:v>
                </c:pt>
                <c:pt idx="4610">
                  <c:v>-280.81780738775097</c:v>
                </c:pt>
                <c:pt idx="4611">
                  <c:v>-543.62601389221982</c:v>
                </c:pt>
                <c:pt idx="4612">
                  <c:v>10.469785636957056</c:v>
                </c:pt>
                <c:pt idx="4613">
                  <c:v>-79.064712722076365</c:v>
                </c:pt>
                <c:pt idx="4614">
                  <c:v>-170.21263630474516</c:v>
                </c:pt>
                <c:pt idx="4615">
                  <c:v>-325.47175070781697</c:v>
                </c:pt>
                <c:pt idx="4616">
                  <c:v>-577.16984951494283</c:v>
                </c:pt>
                <c:pt idx="4617">
                  <c:v>-17.540364875425666</c:v>
                </c:pt>
                <c:pt idx="4618">
                  <c:v>-242.85614170237784</c:v>
                </c:pt>
                <c:pt idx="4619">
                  <c:v>-136.4121464512699</c:v>
                </c:pt>
                <c:pt idx="4620">
                  <c:v>-279.59692217989084</c:v>
                </c:pt>
                <c:pt idx="4621">
                  <c:v>-156.60205296671074</c:v>
                </c:pt>
                <c:pt idx="4622">
                  <c:v>-552.05906116655251</c:v>
                </c:pt>
                <c:pt idx="4623">
                  <c:v>-126.70434935019313</c:v>
                </c:pt>
                <c:pt idx="4624">
                  <c:v>-164.4292530976187</c:v>
                </c:pt>
                <c:pt idx="4625">
                  <c:v>136.98542204983806</c:v>
                </c:pt>
                <c:pt idx="4626">
                  <c:v>-375.10641568774474</c:v>
                </c:pt>
                <c:pt idx="4627">
                  <c:v>-98.433209659427121</c:v>
                </c:pt>
                <c:pt idx="4628">
                  <c:v>95.956435770271696</c:v>
                </c:pt>
                <c:pt idx="4629">
                  <c:v>-483.10465375341533</c:v>
                </c:pt>
                <c:pt idx="4630">
                  <c:v>-378.99915401566204</c:v>
                </c:pt>
                <c:pt idx="4631">
                  <c:v>-579.79452717082017</c:v>
                </c:pt>
                <c:pt idx="4632">
                  <c:v>-405.16494785115106</c:v>
                </c:pt>
                <c:pt idx="4633">
                  <c:v>-84.440334749910392</c:v>
                </c:pt>
                <c:pt idx="4634">
                  <c:v>-267.13843945158271</c:v>
                </c:pt>
                <c:pt idx="4635">
                  <c:v>-168.52687567694437</c:v>
                </c:pt>
                <c:pt idx="4636">
                  <c:v>-594.40694265479817</c:v>
                </c:pt>
                <c:pt idx="4637">
                  <c:v>129.87014791124147</c:v>
                </c:pt>
                <c:pt idx="4638">
                  <c:v>19.902285058452435</c:v>
                </c:pt>
                <c:pt idx="4639">
                  <c:v>-529.7308490282187</c:v>
                </c:pt>
                <c:pt idx="4640">
                  <c:v>-165.50028001026209</c:v>
                </c:pt>
                <c:pt idx="4641">
                  <c:v>6.0229046854388457</c:v>
                </c:pt>
                <c:pt idx="4642">
                  <c:v>125.43047325076361</c:v>
                </c:pt>
                <c:pt idx="4643">
                  <c:v>-21.360544439091427</c:v>
                </c:pt>
                <c:pt idx="4644">
                  <c:v>-668.14434618642952</c:v>
                </c:pt>
                <c:pt idx="4645">
                  <c:v>-120.93993290063958</c:v>
                </c:pt>
                <c:pt idx="4646">
                  <c:v>-509.17633275997446</c:v>
                </c:pt>
                <c:pt idx="4647">
                  <c:v>-698.46405696774036</c:v>
                </c:pt>
                <c:pt idx="4648">
                  <c:v>-249.82371057657218</c:v>
                </c:pt>
                <c:pt idx="4649">
                  <c:v>-392.36048742225921</c:v>
                </c:pt>
                <c:pt idx="4650">
                  <c:v>201.69400704943291</c:v>
                </c:pt>
                <c:pt idx="4651">
                  <c:v>-120.85968106255842</c:v>
                </c:pt>
                <c:pt idx="4652">
                  <c:v>-67.468996664671181</c:v>
                </c:pt>
                <c:pt idx="4653">
                  <c:v>-83.041242073499859</c:v>
                </c:pt>
                <c:pt idx="4654">
                  <c:v>-161.67065826335511</c:v>
                </c:pt>
                <c:pt idx="4655">
                  <c:v>-489.33464744767059</c:v>
                </c:pt>
                <c:pt idx="4656">
                  <c:v>311.12961657060413</c:v>
                </c:pt>
                <c:pt idx="4657">
                  <c:v>-275.88229294807763</c:v>
                </c:pt>
                <c:pt idx="4658">
                  <c:v>-118.73868079650038</c:v>
                </c:pt>
                <c:pt idx="4659">
                  <c:v>-232.11847417575882</c:v>
                </c:pt>
                <c:pt idx="4660">
                  <c:v>-305.6095624192298</c:v>
                </c:pt>
                <c:pt idx="4661">
                  <c:v>-249.01844287377025</c:v>
                </c:pt>
                <c:pt idx="4662">
                  <c:v>26.883735085733178</c:v>
                </c:pt>
                <c:pt idx="4663">
                  <c:v>-286.95790392229321</c:v>
                </c:pt>
                <c:pt idx="4664">
                  <c:v>-343.11062455060636</c:v>
                </c:pt>
                <c:pt idx="4665">
                  <c:v>5.2292814469840323</c:v>
                </c:pt>
                <c:pt idx="4666">
                  <c:v>-305.09509434425388</c:v>
                </c:pt>
                <c:pt idx="4667">
                  <c:v>-524.42244940727869</c:v>
                </c:pt>
                <c:pt idx="4668">
                  <c:v>-40.206012691805256</c:v>
                </c:pt>
                <c:pt idx="4669">
                  <c:v>-1472.8238674128545</c:v>
                </c:pt>
                <c:pt idx="4670">
                  <c:v>-129.32427754944223</c:v>
                </c:pt>
                <c:pt idx="4671">
                  <c:v>-21.208267985736484</c:v>
                </c:pt>
                <c:pt idx="4672">
                  <c:v>-384.13899596455826</c:v>
                </c:pt>
                <c:pt idx="4673">
                  <c:v>-364.42571568827157</c:v>
                </c:pt>
                <c:pt idx="4674">
                  <c:v>-27.744386806060049</c:v>
                </c:pt>
                <c:pt idx="4675">
                  <c:v>-278.76901296792278</c:v>
                </c:pt>
                <c:pt idx="4676">
                  <c:v>-549.3961305485243</c:v>
                </c:pt>
                <c:pt idx="4677">
                  <c:v>-151.08077346478677</c:v>
                </c:pt>
                <c:pt idx="4678">
                  <c:v>-326.52794912774135</c:v>
                </c:pt>
                <c:pt idx="4679">
                  <c:v>-155.0587577571136</c:v>
                </c:pt>
                <c:pt idx="4680">
                  <c:v>-277.23361073956539</c:v>
                </c:pt>
                <c:pt idx="4681">
                  <c:v>-416.36009175109746</c:v>
                </c:pt>
                <c:pt idx="4682">
                  <c:v>-13.977370370900076</c:v>
                </c:pt>
                <c:pt idx="4683">
                  <c:v>-571.3237542769873</c:v>
                </c:pt>
                <c:pt idx="4684">
                  <c:v>-254.10132581607172</c:v>
                </c:pt>
                <c:pt idx="4685">
                  <c:v>-18.451368606622736</c:v>
                </c:pt>
                <c:pt idx="4686">
                  <c:v>155.72150899067719</c:v>
                </c:pt>
                <c:pt idx="4687">
                  <c:v>-423.64315492037127</c:v>
                </c:pt>
                <c:pt idx="4688">
                  <c:v>-2.1082137096278757</c:v>
                </c:pt>
                <c:pt idx="4689">
                  <c:v>-132.97141636067954</c:v>
                </c:pt>
                <c:pt idx="4690">
                  <c:v>-204.08584759190421</c:v>
                </c:pt>
                <c:pt idx="4691">
                  <c:v>6.2562451784599489</c:v>
                </c:pt>
                <c:pt idx="4692">
                  <c:v>43.511006624824404</c:v>
                </c:pt>
                <c:pt idx="4693">
                  <c:v>-102.38439956888851</c:v>
                </c:pt>
                <c:pt idx="4694">
                  <c:v>-359.27316758597004</c:v>
                </c:pt>
                <c:pt idx="4695">
                  <c:v>281.10753804073437</c:v>
                </c:pt>
                <c:pt idx="4696">
                  <c:v>-51.337319157878483</c:v>
                </c:pt>
                <c:pt idx="4697">
                  <c:v>317.87604892799038</c:v>
                </c:pt>
                <c:pt idx="4698">
                  <c:v>-836.99376082979188</c:v>
                </c:pt>
                <c:pt idx="4699">
                  <c:v>38.828991461126861</c:v>
                </c:pt>
                <c:pt idx="4700">
                  <c:v>-329.89821791752991</c:v>
                </c:pt>
                <c:pt idx="4701">
                  <c:v>-7.3833542933214176</c:v>
                </c:pt>
                <c:pt idx="4702">
                  <c:v>-903.79619861603453</c:v>
                </c:pt>
                <c:pt idx="4703">
                  <c:v>-432.5966949085676</c:v>
                </c:pt>
                <c:pt idx="4704">
                  <c:v>-133.7256521047417</c:v>
                </c:pt>
                <c:pt idx="4705">
                  <c:v>-125.12365069735722</c:v>
                </c:pt>
                <c:pt idx="4706">
                  <c:v>-282.93670113130065</c:v>
                </c:pt>
                <c:pt idx="4707">
                  <c:v>-269.12677803083261</c:v>
                </c:pt>
                <c:pt idx="4708">
                  <c:v>-514.90802891734825</c:v>
                </c:pt>
                <c:pt idx="4709">
                  <c:v>-350.04468670159713</c:v>
                </c:pt>
                <c:pt idx="4710">
                  <c:v>-178.97323292620001</c:v>
                </c:pt>
                <c:pt idx="4711">
                  <c:v>-418.81150275916173</c:v>
                </c:pt>
                <c:pt idx="4712">
                  <c:v>161.55137934982577</c:v>
                </c:pt>
                <c:pt idx="4713">
                  <c:v>-146.54696290409277</c:v>
                </c:pt>
                <c:pt idx="4714">
                  <c:v>-56.663630399256817</c:v>
                </c:pt>
                <c:pt idx="4715">
                  <c:v>-197.98071089250936</c:v>
                </c:pt>
                <c:pt idx="4716">
                  <c:v>103.48577072200521</c:v>
                </c:pt>
                <c:pt idx="4717">
                  <c:v>-244.62846196139537</c:v>
                </c:pt>
                <c:pt idx="4718">
                  <c:v>-147.61084767233228</c:v>
                </c:pt>
                <c:pt idx="4719">
                  <c:v>-38.303417507404561</c:v>
                </c:pt>
                <c:pt idx="4720">
                  <c:v>-101.33328638294716</c:v>
                </c:pt>
                <c:pt idx="4721">
                  <c:v>262.42504217579454</c:v>
                </c:pt>
                <c:pt idx="4722">
                  <c:v>-434.21235714695501</c:v>
                </c:pt>
                <c:pt idx="4723">
                  <c:v>-328.23803033810418</c:v>
                </c:pt>
                <c:pt idx="4724">
                  <c:v>-79.168187403267893</c:v>
                </c:pt>
                <c:pt idx="4725">
                  <c:v>-641.25417570332093</c:v>
                </c:pt>
                <c:pt idx="4726">
                  <c:v>-22.888768531440633</c:v>
                </c:pt>
                <c:pt idx="4727">
                  <c:v>-229.75344010659228</c:v>
                </c:pt>
                <c:pt idx="4728">
                  <c:v>129.00875343523052</c:v>
                </c:pt>
                <c:pt idx="4729">
                  <c:v>-391.70721830442824</c:v>
                </c:pt>
                <c:pt idx="4730">
                  <c:v>-60.977501301630753</c:v>
                </c:pt>
                <c:pt idx="4731">
                  <c:v>-415.99396824638984</c:v>
                </c:pt>
                <c:pt idx="4732">
                  <c:v>-325.89288441613257</c:v>
                </c:pt>
                <c:pt idx="4733">
                  <c:v>-50.812755020420923</c:v>
                </c:pt>
                <c:pt idx="4734">
                  <c:v>273.89436135705546</c:v>
                </c:pt>
                <c:pt idx="4735">
                  <c:v>-70.313414502275464</c:v>
                </c:pt>
                <c:pt idx="4736">
                  <c:v>-81.834242433736847</c:v>
                </c:pt>
                <c:pt idx="4737">
                  <c:v>-98.655432965786417</c:v>
                </c:pt>
                <c:pt idx="4738">
                  <c:v>-437.68682529403259</c:v>
                </c:pt>
                <c:pt idx="4739">
                  <c:v>-231.72399671067637</c:v>
                </c:pt>
                <c:pt idx="4740">
                  <c:v>-377.63382546673165</c:v>
                </c:pt>
                <c:pt idx="4741">
                  <c:v>-152.62674213523081</c:v>
                </c:pt>
                <c:pt idx="4742">
                  <c:v>-92.275074942105846</c:v>
                </c:pt>
                <c:pt idx="4743">
                  <c:v>-338.91461760982702</c:v>
                </c:pt>
                <c:pt idx="4744">
                  <c:v>-255.7883146979346</c:v>
                </c:pt>
                <c:pt idx="4745">
                  <c:v>-267.90927565902848</c:v>
                </c:pt>
                <c:pt idx="4746">
                  <c:v>-331.18635217494693</c:v>
                </c:pt>
                <c:pt idx="4747">
                  <c:v>-459.26879327233928</c:v>
                </c:pt>
                <c:pt idx="4748">
                  <c:v>-197.30428896458807</c:v>
                </c:pt>
                <c:pt idx="4749">
                  <c:v>-176.3404088264075</c:v>
                </c:pt>
                <c:pt idx="4750">
                  <c:v>-81.320033009704275</c:v>
                </c:pt>
                <c:pt idx="4751">
                  <c:v>-253.93834981258857</c:v>
                </c:pt>
                <c:pt idx="4752">
                  <c:v>-374.74741696078922</c:v>
                </c:pt>
                <c:pt idx="4753">
                  <c:v>-14.992690554185856</c:v>
                </c:pt>
                <c:pt idx="4754">
                  <c:v>-28.937405734753781</c:v>
                </c:pt>
                <c:pt idx="4755">
                  <c:v>-430.20662857960048</c:v>
                </c:pt>
                <c:pt idx="4756">
                  <c:v>-137.97039572748878</c:v>
                </c:pt>
                <c:pt idx="4757">
                  <c:v>-320.19038550899791</c:v>
                </c:pt>
                <c:pt idx="4758">
                  <c:v>59.927195712014168</c:v>
                </c:pt>
                <c:pt idx="4759">
                  <c:v>128.20038119240695</c:v>
                </c:pt>
                <c:pt idx="4760">
                  <c:v>-11.252381851541486</c:v>
                </c:pt>
                <c:pt idx="4761">
                  <c:v>-293.96235722069002</c:v>
                </c:pt>
                <c:pt idx="4762">
                  <c:v>-171.80870327765064</c:v>
                </c:pt>
                <c:pt idx="4763">
                  <c:v>-242.90813867711159</c:v>
                </c:pt>
                <c:pt idx="4764">
                  <c:v>-338.3019190739459</c:v>
                </c:pt>
                <c:pt idx="4765">
                  <c:v>-347.96718144323506</c:v>
                </c:pt>
                <c:pt idx="4766">
                  <c:v>5.7784810165940144</c:v>
                </c:pt>
                <c:pt idx="4767">
                  <c:v>-74.917228332679429</c:v>
                </c:pt>
                <c:pt idx="4768">
                  <c:v>-436.70593993653085</c:v>
                </c:pt>
                <c:pt idx="4769">
                  <c:v>8.6521880637113782</c:v>
                </c:pt>
                <c:pt idx="4770">
                  <c:v>-225.20324600396827</c:v>
                </c:pt>
                <c:pt idx="4771">
                  <c:v>-303.94980334400395</c:v>
                </c:pt>
                <c:pt idx="4772">
                  <c:v>6.4622093474853273</c:v>
                </c:pt>
                <c:pt idx="4773">
                  <c:v>-517.45540742258061</c:v>
                </c:pt>
                <c:pt idx="4774">
                  <c:v>-82.058200355998395</c:v>
                </c:pt>
                <c:pt idx="4775">
                  <c:v>-372.33787175181413</c:v>
                </c:pt>
                <c:pt idx="4776">
                  <c:v>-104.73486904917775</c:v>
                </c:pt>
                <c:pt idx="4777">
                  <c:v>-579.65160171958132</c:v>
                </c:pt>
                <c:pt idx="4778">
                  <c:v>-159.7596706471212</c:v>
                </c:pt>
                <c:pt idx="4779">
                  <c:v>-362.49027853648352</c:v>
                </c:pt>
                <c:pt idx="4780">
                  <c:v>-171.34803536548964</c:v>
                </c:pt>
                <c:pt idx="4781">
                  <c:v>-210.4261205761793</c:v>
                </c:pt>
                <c:pt idx="4782">
                  <c:v>134.45025275068616</c:v>
                </c:pt>
                <c:pt idx="4783">
                  <c:v>-364.1133662402255</c:v>
                </c:pt>
                <c:pt idx="4784">
                  <c:v>-368.20402443267369</c:v>
                </c:pt>
                <c:pt idx="4785">
                  <c:v>-327.75413732682603</c:v>
                </c:pt>
                <c:pt idx="4786">
                  <c:v>-165.16314623926007</c:v>
                </c:pt>
                <c:pt idx="4787">
                  <c:v>-637.31126323763317</c:v>
                </c:pt>
                <c:pt idx="4788">
                  <c:v>-376.57848491378945</c:v>
                </c:pt>
                <c:pt idx="4789">
                  <c:v>-359.18800898663915</c:v>
                </c:pt>
                <c:pt idx="4790">
                  <c:v>-303.17960155787011</c:v>
                </c:pt>
                <c:pt idx="4791">
                  <c:v>88.56266332696157</c:v>
                </c:pt>
                <c:pt idx="4792">
                  <c:v>-21.848431036419129</c:v>
                </c:pt>
                <c:pt idx="4793">
                  <c:v>-171.84942638949019</c:v>
                </c:pt>
                <c:pt idx="4794">
                  <c:v>89.720236765468258</c:v>
                </c:pt>
                <c:pt idx="4795">
                  <c:v>89.366440221130176</c:v>
                </c:pt>
                <c:pt idx="4796">
                  <c:v>-4.9607647413834002</c:v>
                </c:pt>
                <c:pt idx="4797">
                  <c:v>-463.23796941001251</c:v>
                </c:pt>
                <c:pt idx="4798">
                  <c:v>-23.11318989820461</c:v>
                </c:pt>
                <c:pt idx="4799">
                  <c:v>-300.00534413006653</c:v>
                </c:pt>
                <c:pt idx="4800">
                  <c:v>-170.62771471724113</c:v>
                </c:pt>
                <c:pt idx="4801">
                  <c:v>-321.9594584931333</c:v>
                </c:pt>
                <c:pt idx="4802">
                  <c:v>-294.73963436309941</c:v>
                </c:pt>
                <c:pt idx="4803">
                  <c:v>-287.08680857253</c:v>
                </c:pt>
                <c:pt idx="4804">
                  <c:v>-635.03464949854538</c:v>
                </c:pt>
                <c:pt idx="4805">
                  <c:v>139.93821375870709</c:v>
                </c:pt>
                <c:pt idx="4806">
                  <c:v>-287.30120047210386</c:v>
                </c:pt>
                <c:pt idx="4807">
                  <c:v>8.8304652700896895</c:v>
                </c:pt>
                <c:pt idx="4808">
                  <c:v>-118.00065983253126</c:v>
                </c:pt>
                <c:pt idx="4809">
                  <c:v>-744.87222098587267</c:v>
                </c:pt>
                <c:pt idx="4810">
                  <c:v>-295.55945060160252</c:v>
                </c:pt>
                <c:pt idx="4811">
                  <c:v>-39.130175486195299</c:v>
                </c:pt>
                <c:pt idx="4812">
                  <c:v>-386.61089188280533</c:v>
                </c:pt>
                <c:pt idx="4813">
                  <c:v>-56.363564949063971</c:v>
                </c:pt>
                <c:pt idx="4814">
                  <c:v>-57.929850893632135</c:v>
                </c:pt>
                <c:pt idx="4815">
                  <c:v>-153.12225879524965</c:v>
                </c:pt>
                <c:pt idx="4816">
                  <c:v>7.3323949341091748</c:v>
                </c:pt>
                <c:pt idx="4817">
                  <c:v>-78.954681258519486</c:v>
                </c:pt>
                <c:pt idx="4818">
                  <c:v>-520.98546367718188</c:v>
                </c:pt>
                <c:pt idx="4819">
                  <c:v>-296.01957640779602</c:v>
                </c:pt>
                <c:pt idx="4820">
                  <c:v>-251.05835251170618</c:v>
                </c:pt>
                <c:pt idx="4821">
                  <c:v>-79.744165833023771</c:v>
                </c:pt>
                <c:pt idx="4822">
                  <c:v>-515.75543098580829</c:v>
                </c:pt>
                <c:pt idx="4823">
                  <c:v>-212.03063394619949</c:v>
                </c:pt>
                <c:pt idx="4824">
                  <c:v>-207.27560691627906</c:v>
                </c:pt>
                <c:pt idx="4825">
                  <c:v>-369.47472477145914</c:v>
                </c:pt>
                <c:pt idx="4826">
                  <c:v>-199.01924636596527</c:v>
                </c:pt>
                <c:pt idx="4827">
                  <c:v>-199.42506429954983</c:v>
                </c:pt>
                <c:pt idx="4828">
                  <c:v>113.05543717359711</c:v>
                </c:pt>
                <c:pt idx="4829">
                  <c:v>-197.58940010556307</c:v>
                </c:pt>
                <c:pt idx="4830">
                  <c:v>-401.72334102713927</c:v>
                </c:pt>
                <c:pt idx="4831">
                  <c:v>-137.32519636377106</c:v>
                </c:pt>
                <c:pt idx="4832">
                  <c:v>-566.16093120404298</c:v>
                </c:pt>
                <c:pt idx="4833">
                  <c:v>-92.34831202984401</c:v>
                </c:pt>
                <c:pt idx="4834">
                  <c:v>-131.39983756654988</c:v>
                </c:pt>
                <c:pt idx="4835">
                  <c:v>-29.370065413447833</c:v>
                </c:pt>
                <c:pt idx="4836">
                  <c:v>-125.89513530901104</c:v>
                </c:pt>
                <c:pt idx="4837">
                  <c:v>-67.8830545703849</c:v>
                </c:pt>
                <c:pt idx="4838">
                  <c:v>-41.203050912264189</c:v>
                </c:pt>
                <c:pt idx="4839">
                  <c:v>-445.15027966556772</c:v>
                </c:pt>
                <c:pt idx="4840">
                  <c:v>-8.6810920559487386</c:v>
                </c:pt>
                <c:pt idx="4841">
                  <c:v>-373.55309590898446</c:v>
                </c:pt>
                <c:pt idx="4842">
                  <c:v>-383.31198657410266</c:v>
                </c:pt>
                <c:pt idx="4843">
                  <c:v>-291.65718858188472</c:v>
                </c:pt>
                <c:pt idx="4844">
                  <c:v>-121.07308521637037</c:v>
                </c:pt>
                <c:pt idx="4845">
                  <c:v>-217.11173377308603</c:v>
                </c:pt>
                <c:pt idx="4846">
                  <c:v>212.82216551401427</c:v>
                </c:pt>
                <c:pt idx="4847">
                  <c:v>-172.0038614404005</c:v>
                </c:pt>
                <c:pt idx="4848">
                  <c:v>-284.13207562794804</c:v>
                </c:pt>
                <c:pt idx="4849">
                  <c:v>-833.30188030392969</c:v>
                </c:pt>
                <c:pt idx="4850">
                  <c:v>-465.85708059268575</c:v>
                </c:pt>
                <c:pt idx="4851">
                  <c:v>-232.55960498371337</c:v>
                </c:pt>
                <c:pt idx="4852">
                  <c:v>-201.61378797959014</c:v>
                </c:pt>
                <c:pt idx="4853">
                  <c:v>2.8105505249725979</c:v>
                </c:pt>
                <c:pt idx="4854">
                  <c:v>178.56311499864808</c:v>
                </c:pt>
                <c:pt idx="4855">
                  <c:v>-116.69860038817603</c:v>
                </c:pt>
                <c:pt idx="4856">
                  <c:v>-577.50094407772724</c:v>
                </c:pt>
                <c:pt idx="4857">
                  <c:v>152.99974848762895</c:v>
                </c:pt>
                <c:pt idx="4858">
                  <c:v>-425.98322972997425</c:v>
                </c:pt>
                <c:pt idx="4859">
                  <c:v>-392.40040881526875</c:v>
                </c:pt>
                <c:pt idx="4860">
                  <c:v>-383.3813746902847</c:v>
                </c:pt>
                <c:pt idx="4861">
                  <c:v>-164.0116589004092</c:v>
                </c:pt>
                <c:pt idx="4862">
                  <c:v>-113.88934651480554</c:v>
                </c:pt>
                <c:pt idx="4863">
                  <c:v>-388.11563869433405</c:v>
                </c:pt>
                <c:pt idx="4864">
                  <c:v>-124.36828582857197</c:v>
                </c:pt>
                <c:pt idx="4865">
                  <c:v>-912.16261204082139</c:v>
                </c:pt>
                <c:pt idx="4866">
                  <c:v>-333.36188742740427</c:v>
                </c:pt>
                <c:pt idx="4867">
                  <c:v>-3.7827309800070452</c:v>
                </c:pt>
                <c:pt idx="4868">
                  <c:v>-275.9225907069827</c:v>
                </c:pt>
                <c:pt idx="4869">
                  <c:v>-279.6580303129964</c:v>
                </c:pt>
                <c:pt idx="4870">
                  <c:v>-422.60832044449711</c:v>
                </c:pt>
                <c:pt idx="4871">
                  <c:v>-132.79521522231806</c:v>
                </c:pt>
                <c:pt idx="4872">
                  <c:v>-80.162837945081606</c:v>
                </c:pt>
                <c:pt idx="4873">
                  <c:v>-1.0650488728185223</c:v>
                </c:pt>
                <c:pt idx="4874">
                  <c:v>-212.87645917651713</c:v>
                </c:pt>
                <c:pt idx="4875">
                  <c:v>-556.58204191015204</c:v>
                </c:pt>
                <c:pt idx="4876">
                  <c:v>-458.45831419486274</c:v>
                </c:pt>
                <c:pt idx="4877">
                  <c:v>-378.68418962711274</c:v>
                </c:pt>
                <c:pt idx="4878">
                  <c:v>-28.177395130054549</c:v>
                </c:pt>
                <c:pt idx="4879">
                  <c:v>-510.03443293033462</c:v>
                </c:pt>
                <c:pt idx="4880">
                  <c:v>-373.0756274225738</c:v>
                </c:pt>
                <c:pt idx="4881">
                  <c:v>-127.85500175380139</c:v>
                </c:pt>
                <c:pt idx="4882">
                  <c:v>-434.12107582863848</c:v>
                </c:pt>
                <c:pt idx="4883">
                  <c:v>-153.67583729268398</c:v>
                </c:pt>
                <c:pt idx="4884">
                  <c:v>-488.29859474328805</c:v>
                </c:pt>
                <c:pt idx="4885">
                  <c:v>239.97853836243212</c:v>
                </c:pt>
                <c:pt idx="4886">
                  <c:v>-141.47845413611378</c:v>
                </c:pt>
                <c:pt idx="4887">
                  <c:v>-872.70921385026736</c:v>
                </c:pt>
                <c:pt idx="4888">
                  <c:v>-609.99390118248425</c:v>
                </c:pt>
                <c:pt idx="4889">
                  <c:v>-246.86213340497272</c:v>
                </c:pt>
                <c:pt idx="4890">
                  <c:v>-173.84268972035397</c:v>
                </c:pt>
                <c:pt idx="4891">
                  <c:v>-283.26547772094938</c:v>
                </c:pt>
                <c:pt idx="4892">
                  <c:v>-615.48699743785187</c:v>
                </c:pt>
                <c:pt idx="4893">
                  <c:v>-729.25411275698457</c:v>
                </c:pt>
                <c:pt idx="4894">
                  <c:v>-283.37978357682414</c:v>
                </c:pt>
                <c:pt idx="4895">
                  <c:v>9.2300470662961516</c:v>
                </c:pt>
                <c:pt idx="4896">
                  <c:v>216.5319791796768</c:v>
                </c:pt>
                <c:pt idx="4897">
                  <c:v>-73.632738994318004</c:v>
                </c:pt>
                <c:pt idx="4898">
                  <c:v>-206.40841248584746</c:v>
                </c:pt>
                <c:pt idx="4899">
                  <c:v>-38.744455172688902</c:v>
                </c:pt>
                <c:pt idx="4900">
                  <c:v>-157.99427439126782</c:v>
                </c:pt>
                <c:pt idx="4901">
                  <c:v>-154.2605830925242</c:v>
                </c:pt>
                <c:pt idx="4902">
                  <c:v>-176.47685174039145</c:v>
                </c:pt>
                <c:pt idx="4903">
                  <c:v>-119.08264192495164</c:v>
                </c:pt>
                <c:pt idx="4904">
                  <c:v>-216.16281034807639</c:v>
                </c:pt>
                <c:pt idx="4905">
                  <c:v>-408.27963984854455</c:v>
                </c:pt>
                <c:pt idx="4906">
                  <c:v>-739.77245106028249</c:v>
                </c:pt>
                <c:pt idx="4907">
                  <c:v>-276.07196924868708</c:v>
                </c:pt>
                <c:pt idx="4908">
                  <c:v>-375.61348025074119</c:v>
                </c:pt>
                <c:pt idx="4909">
                  <c:v>-177.42562402330543</c:v>
                </c:pt>
                <c:pt idx="4910">
                  <c:v>22.610875256371969</c:v>
                </c:pt>
                <c:pt idx="4911">
                  <c:v>-382.83037725389397</c:v>
                </c:pt>
                <c:pt idx="4912">
                  <c:v>-338.33850068486754</c:v>
                </c:pt>
                <c:pt idx="4913">
                  <c:v>-118.72643851846294</c:v>
                </c:pt>
                <c:pt idx="4914">
                  <c:v>-403.36994346390378</c:v>
                </c:pt>
                <c:pt idx="4915">
                  <c:v>-234.99328903130686</c:v>
                </c:pt>
                <c:pt idx="4916">
                  <c:v>-374.41792705586568</c:v>
                </c:pt>
                <c:pt idx="4917">
                  <c:v>-258.0831520147018</c:v>
                </c:pt>
                <c:pt idx="4918">
                  <c:v>-393.87003949388247</c:v>
                </c:pt>
                <c:pt idx="4919">
                  <c:v>-452.86340344854852</c:v>
                </c:pt>
                <c:pt idx="4920">
                  <c:v>48.119740786711532</c:v>
                </c:pt>
                <c:pt idx="4921">
                  <c:v>-284.81100134813653</c:v>
                </c:pt>
                <c:pt idx="4922">
                  <c:v>-32.744674655567906</c:v>
                </c:pt>
                <c:pt idx="4923">
                  <c:v>-17.094528626201623</c:v>
                </c:pt>
                <c:pt idx="4924">
                  <c:v>-17.630673833142396</c:v>
                </c:pt>
                <c:pt idx="4925">
                  <c:v>-243.22715242081085</c:v>
                </c:pt>
                <c:pt idx="4926">
                  <c:v>-482.52280772925781</c:v>
                </c:pt>
                <c:pt idx="4927">
                  <c:v>-287.09600392789611</c:v>
                </c:pt>
                <c:pt idx="4928">
                  <c:v>3.9812703162074286</c:v>
                </c:pt>
                <c:pt idx="4929">
                  <c:v>-392.77491136005278</c:v>
                </c:pt>
                <c:pt idx="4930">
                  <c:v>-392.65196717313728</c:v>
                </c:pt>
                <c:pt idx="4931">
                  <c:v>-17.472929967691812</c:v>
                </c:pt>
                <c:pt idx="4932">
                  <c:v>-632.70077231795653</c:v>
                </c:pt>
                <c:pt idx="4933">
                  <c:v>-458.09071495506839</c:v>
                </c:pt>
                <c:pt idx="4934">
                  <c:v>-494.07811775736195</c:v>
                </c:pt>
                <c:pt idx="4935">
                  <c:v>-1436.7653765213554</c:v>
                </c:pt>
                <c:pt idx="4936">
                  <c:v>-87.961304569409094</c:v>
                </c:pt>
                <c:pt idx="4937">
                  <c:v>24.275075203569486</c:v>
                </c:pt>
                <c:pt idx="4938">
                  <c:v>-501.24989297226665</c:v>
                </c:pt>
                <c:pt idx="4939">
                  <c:v>-31.628885480823328</c:v>
                </c:pt>
                <c:pt idx="4940">
                  <c:v>-123.59231091040249</c:v>
                </c:pt>
                <c:pt idx="4941">
                  <c:v>-976.58231114180558</c:v>
                </c:pt>
                <c:pt idx="4942">
                  <c:v>-387.26991268926611</c:v>
                </c:pt>
                <c:pt idx="4943">
                  <c:v>-505.65118640147818</c:v>
                </c:pt>
                <c:pt idx="4944">
                  <c:v>-371.64208323573138</c:v>
                </c:pt>
                <c:pt idx="4945">
                  <c:v>-251.1604070237837</c:v>
                </c:pt>
                <c:pt idx="4946">
                  <c:v>-737.72235954842722</c:v>
                </c:pt>
                <c:pt idx="4947">
                  <c:v>-254.29282102930256</c:v>
                </c:pt>
                <c:pt idx="4948">
                  <c:v>-1272.0964933917855</c:v>
                </c:pt>
                <c:pt idx="4949">
                  <c:v>-579.30931935867829</c:v>
                </c:pt>
                <c:pt idx="4950">
                  <c:v>-109.95335599499873</c:v>
                </c:pt>
                <c:pt idx="4951">
                  <c:v>-64.203506817143591</c:v>
                </c:pt>
                <c:pt idx="4952">
                  <c:v>-340.34179086180256</c:v>
                </c:pt>
                <c:pt idx="4953">
                  <c:v>-19.03720527455107</c:v>
                </c:pt>
                <c:pt idx="4954">
                  <c:v>142.48241224505568</c:v>
                </c:pt>
                <c:pt idx="4955">
                  <c:v>-242.27165381527345</c:v>
                </c:pt>
                <c:pt idx="4956">
                  <c:v>81.603839569213733</c:v>
                </c:pt>
                <c:pt idx="4957">
                  <c:v>95.058708048850178</c:v>
                </c:pt>
                <c:pt idx="4958">
                  <c:v>-236.73975945555367</c:v>
                </c:pt>
                <c:pt idx="4959">
                  <c:v>-368.8986762846198</c:v>
                </c:pt>
                <c:pt idx="4960">
                  <c:v>33.343323742502889</c:v>
                </c:pt>
                <c:pt idx="4961">
                  <c:v>-257.75861978892976</c:v>
                </c:pt>
                <c:pt idx="4962">
                  <c:v>-163.70977851931758</c:v>
                </c:pt>
                <c:pt idx="4963">
                  <c:v>-499.8688147399921</c:v>
                </c:pt>
                <c:pt idx="4964">
                  <c:v>-281.03551006692066</c:v>
                </c:pt>
                <c:pt idx="4965">
                  <c:v>-659.33765905961832</c:v>
                </c:pt>
                <c:pt idx="4966">
                  <c:v>-551.08438132288529</c:v>
                </c:pt>
                <c:pt idx="4967">
                  <c:v>-110.87110497669551</c:v>
                </c:pt>
                <c:pt idx="4968">
                  <c:v>-367.79943071022376</c:v>
                </c:pt>
                <c:pt idx="4969">
                  <c:v>-584.68446849795384</c:v>
                </c:pt>
                <c:pt idx="4970">
                  <c:v>37.531114832832486</c:v>
                </c:pt>
                <c:pt idx="4971">
                  <c:v>-213.02132385392076</c:v>
                </c:pt>
                <c:pt idx="4972">
                  <c:v>-596.59451875165587</c:v>
                </c:pt>
                <c:pt idx="4973">
                  <c:v>-969.15448716792184</c:v>
                </c:pt>
                <c:pt idx="4974">
                  <c:v>-53.500830324818821</c:v>
                </c:pt>
                <c:pt idx="4975">
                  <c:v>-221.34895314730801</c:v>
                </c:pt>
                <c:pt idx="4976">
                  <c:v>-44.681053738652054</c:v>
                </c:pt>
                <c:pt idx="4977">
                  <c:v>-12.783372707614944</c:v>
                </c:pt>
                <c:pt idx="4978">
                  <c:v>-165.53343459771895</c:v>
                </c:pt>
                <c:pt idx="4979">
                  <c:v>12.637150756449728</c:v>
                </c:pt>
                <c:pt idx="4980">
                  <c:v>-66.735837382814566</c:v>
                </c:pt>
                <c:pt idx="4981">
                  <c:v>-380.94589674191036</c:v>
                </c:pt>
                <c:pt idx="4982">
                  <c:v>-113.90349766048485</c:v>
                </c:pt>
                <c:pt idx="4983">
                  <c:v>-473.24637276132671</c:v>
                </c:pt>
                <c:pt idx="4984">
                  <c:v>-330.75706211657308</c:v>
                </c:pt>
                <c:pt idx="4985">
                  <c:v>-195.657677680738</c:v>
                </c:pt>
                <c:pt idx="4986">
                  <c:v>-272.51837440451555</c:v>
                </c:pt>
                <c:pt idx="4987">
                  <c:v>-5.8918749296304895</c:v>
                </c:pt>
                <c:pt idx="4988">
                  <c:v>-410.31421410163404</c:v>
                </c:pt>
                <c:pt idx="4989">
                  <c:v>-414.34626389305618</c:v>
                </c:pt>
                <c:pt idx="4990">
                  <c:v>-307.69150976220703</c:v>
                </c:pt>
                <c:pt idx="4991">
                  <c:v>-523.90728330747902</c:v>
                </c:pt>
                <c:pt idx="4992">
                  <c:v>274.95840867649918</c:v>
                </c:pt>
                <c:pt idx="4993">
                  <c:v>-519.33453361312593</c:v>
                </c:pt>
                <c:pt idx="4994">
                  <c:v>-159.17059444191989</c:v>
                </c:pt>
                <c:pt idx="4995">
                  <c:v>-65.808583179968082</c:v>
                </c:pt>
                <c:pt idx="4996">
                  <c:v>-434.18906377340579</c:v>
                </c:pt>
                <c:pt idx="4997">
                  <c:v>-25.498006682500488</c:v>
                </c:pt>
                <c:pt idx="4998">
                  <c:v>-24.289067121121548</c:v>
                </c:pt>
                <c:pt idx="4999">
                  <c:v>-227.98044879304848</c:v>
                </c:pt>
                <c:pt idx="5000">
                  <c:v>87.44009154317672</c:v>
                </c:pt>
                <c:pt idx="5001">
                  <c:v>-442.28458128842107</c:v>
                </c:pt>
                <c:pt idx="5002">
                  <c:v>-21.114023758539133</c:v>
                </c:pt>
                <c:pt idx="5003">
                  <c:v>-778.59101217814475</c:v>
                </c:pt>
                <c:pt idx="5004">
                  <c:v>-109.6579456854015</c:v>
                </c:pt>
                <c:pt idx="5005">
                  <c:v>-52.725045288203319</c:v>
                </c:pt>
                <c:pt idx="5006">
                  <c:v>-9.8601423133286517</c:v>
                </c:pt>
                <c:pt idx="5007">
                  <c:v>-77.536540919715435</c:v>
                </c:pt>
                <c:pt idx="5008">
                  <c:v>-420.78196644889499</c:v>
                </c:pt>
                <c:pt idx="5009">
                  <c:v>-58.086530937609268</c:v>
                </c:pt>
                <c:pt idx="5010">
                  <c:v>-137.00529361448241</c:v>
                </c:pt>
                <c:pt idx="5011">
                  <c:v>-509.17171321774373</c:v>
                </c:pt>
                <c:pt idx="5012">
                  <c:v>-451.27880528405478</c:v>
                </c:pt>
                <c:pt idx="5013">
                  <c:v>-135.99680038005766</c:v>
                </c:pt>
                <c:pt idx="5014">
                  <c:v>-896.32190928909597</c:v>
                </c:pt>
                <c:pt idx="5015">
                  <c:v>-860.66133535449785</c:v>
                </c:pt>
                <c:pt idx="5016">
                  <c:v>44.138199611790412</c:v>
                </c:pt>
                <c:pt idx="5017">
                  <c:v>-61.38838409553523</c:v>
                </c:pt>
                <c:pt idx="5018">
                  <c:v>18.390467780867198</c:v>
                </c:pt>
                <c:pt idx="5019">
                  <c:v>-476.68820879662326</c:v>
                </c:pt>
                <c:pt idx="5020">
                  <c:v>-166.21623794402819</c:v>
                </c:pt>
                <c:pt idx="5021">
                  <c:v>-114.72292358285802</c:v>
                </c:pt>
                <c:pt idx="5022">
                  <c:v>-677.40299389836514</c:v>
                </c:pt>
                <c:pt idx="5023">
                  <c:v>-648.36169534136991</c:v>
                </c:pt>
                <c:pt idx="5024">
                  <c:v>-177.36254327538819</c:v>
                </c:pt>
                <c:pt idx="5025">
                  <c:v>-346.95398408656723</c:v>
                </c:pt>
                <c:pt idx="5026">
                  <c:v>100.05706957758855</c:v>
                </c:pt>
                <c:pt idx="5027">
                  <c:v>255.44012418815612</c:v>
                </c:pt>
                <c:pt idx="5028">
                  <c:v>-51.298208879993467</c:v>
                </c:pt>
                <c:pt idx="5029">
                  <c:v>-66.076377078688893</c:v>
                </c:pt>
                <c:pt idx="5030">
                  <c:v>-19.216568241406549</c:v>
                </c:pt>
                <c:pt idx="5031">
                  <c:v>-236.58442861111689</c:v>
                </c:pt>
                <c:pt idx="5032">
                  <c:v>-427.74694394340082</c:v>
                </c:pt>
                <c:pt idx="5033">
                  <c:v>-210.87710091033682</c:v>
                </c:pt>
                <c:pt idx="5034">
                  <c:v>-257.37242710077925</c:v>
                </c:pt>
                <c:pt idx="5035">
                  <c:v>-158.35056526088152</c:v>
                </c:pt>
                <c:pt idx="5036">
                  <c:v>-110.48977662827849</c:v>
                </c:pt>
                <c:pt idx="5037">
                  <c:v>-150.40096459371102</c:v>
                </c:pt>
                <c:pt idx="5038">
                  <c:v>81.737874851806509</c:v>
                </c:pt>
                <c:pt idx="5039">
                  <c:v>-214.22911547157821</c:v>
                </c:pt>
                <c:pt idx="5040">
                  <c:v>-5.8555634653130255</c:v>
                </c:pt>
                <c:pt idx="5041">
                  <c:v>52.203235649911278</c:v>
                </c:pt>
                <c:pt idx="5042">
                  <c:v>-9.3382021582368111</c:v>
                </c:pt>
                <c:pt idx="5043">
                  <c:v>-33.714384295848276</c:v>
                </c:pt>
                <c:pt idx="5044">
                  <c:v>-444.37218108238244</c:v>
                </c:pt>
                <c:pt idx="5045">
                  <c:v>-351.70517035320393</c:v>
                </c:pt>
                <c:pt idx="5046">
                  <c:v>-536.48036065630799</c:v>
                </c:pt>
                <c:pt idx="5047">
                  <c:v>-336.09354704679583</c:v>
                </c:pt>
                <c:pt idx="5048">
                  <c:v>-829.6526170817981</c:v>
                </c:pt>
                <c:pt idx="5049">
                  <c:v>-330.7539643834275</c:v>
                </c:pt>
                <c:pt idx="5050">
                  <c:v>-277.62203056778083</c:v>
                </c:pt>
                <c:pt idx="5051">
                  <c:v>-312.17572341010157</c:v>
                </c:pt>
                <c:pt idx="5052">
                  <c:v>-196.43171920374346</c:v>
                </c:pt>
                <c:pt idx="5053">
                  <c:v>-62.863400594270161</c:v>
                </c:pt>
                <c:pt idx="5054">
                  <c:v>-100.04004749523563</c:v>
                </c:pt>
                <c:pt idx="5055">
                  <c:v>-16.00407053973322</c:v>
                </c:pt>
                <c:pt idx="5056">
                  <c:v>-182.55747725338449</c:v>
                </c:pt>
                <c:pt idx="5057">
                  <c:v>-833.9386338966076</c:v>
                </c:pt>
                <c:pt idx="5058">
                  <c:v>-297.2057089491102</c:v>
                </c:pt>
                <c:pt idx="5059">
                  <c:v>449.85831418457599</c:v>
                </c:pt>
                <c:pt idx="5060">
                  <c:v>-212.41394904084734</c:v>
                </c:pt>
                <c:pt idx="5061">
                  <c:v>-109.69135416349667</c:v>
                </c:pt>
                <c:pt idx="5062">
                  <c:v>33.964754838729846</c:v>
                </c:pt>
                <c:pt idx="5063">
                  <c:v>-474.89714791136657</c:v>
                </c:pt>
                <c:pt idx="5064">
                  <c:v>-131.79637882622546</c:v>
                </c:pt>
                <c:pt idx="5065">
                  <c:v>-580.91915507229646</c:v>
                </c:pt>
                <c:pt idx="5066">
                  <c:v>-956.21477118847292</c:v>
                </c:pt>
                <c:pt idx="5067">
                  <c:v>-180.83072567317708</c:v>
                </c:pt>
                <c:pt idx="5068">
                  <c:v>-95.507362856017096</c:v>
                </c:pt>
                <c:pt idx="5069">
                  <c:v>-250.5932478590621</c:v>
                </c:pt>
                <c:pt idx="5070">
                  <c:v>-471.98530573540381</c:v>
                </c:pt>
                <c:pt idx="5071">
                  <c:v>-321.0926337614406</c:v>
                </c:pt>
                <c:pt idx="5072">
                  <c:v>-13.450640956419875</c:v>
                </c:pt>
                <c:pt idx="5073">
                  <c:v>-224.3332495441839</c:v>
                </c:pt>
                <c:pt idx="5074">
                  <c:v>-118.06798954008485</c:v>
                </c:pt>
                <c:pt idx="5075">
                  <c:v>-106.67888996292709</c:v>
                </c:pt>
                <c:pt idx="5076">
                  <c:v>-549.63448015039751</c:v>
                </c:pt>
                <c:pt idx="5077">
                  <c:v>-614.97048556998561</c:v>
                </c:pt>
                <c:pt idx="5078">
                  <c:v>-428.23577337189374</c:v>
                </c:pt>
                <c:pt idx="5079">
                  <c:v>-89.412180686410693</c:v>
                </c:pt>
                <c:pt idx="5080">
                  <c:v>-396.20961638122446</c:v>
                </c:pt>
                <c:pt idx="5081">
                  <c:v>-455.99939377017301</c:v>
                </c:pt>
                <c:pt idx="5082">
                  <c:v>-225.04218733753078</c:v>
                </c:pt>
                <c:pt idx="5083">
                  <c:v>122.06656524314837</c:v>
                </c:pt>
                <c:pt idx="5084">
                  <c:v>-435.72303685388823</c:v>
                </c:pt>
                <c:pt idx="5085">
                  <c:v>11.657446134615213</c:v>
                </c:pt>
                <c:pt idx="5086">
                  <c:v>-397.58669075196974</c:v>
                </c:pt>
                <c:pt idx="5087">
                  <c:v>-301.29881515666591</c:v>
                </c:pt>
                <c:pt idx="5088">
                  <c:v>-371.71084504911732</c:v>
                </c:pt>
                <c:pt idx="5089">
                  <c:v>-107.37486508248287</c:v>
                </c:pt>
                <c:pt idx="5090">
                  <c:v>-132.19277814848374</c:v>
                </c:pt>
                <c:pt idx="5091">
                  <c:v>-586.25741055351</c:v>
                </c:pt>
                <c:pt idx="5092">
                  <c:v>46.217642026706471</c:v>
                </c:pt>
                <c:pt idx="5093">
                  <c:v>-82.885885310057233</c:v>
                </c:pt>
                <c:pt idx="5094">
                  <c:v>-85.449908567764226</c:v>
                </c:pt>
                <c:pt idx="5095">
                  <c:v>-301.32254497114229</c:v>
                </c:pt>
                <c:pt idx="5096">
                  <c:v>-284.41605859804326</c:v>
                </c:pt>
                <c:pt idx="5097">
                  <c:v>-171.93682305765009</c:v>
                </c:pt>
                <c:pt idx="5098">
                  <c:v>-257.93446847235975</c:v>
                </c:pt>
                <c:pt idx="5099">
                  <c:v>-128.09179929856305</c:v>
                </c:pt>
                <c:pt idx="5100">
                  <c:v>-194.29055017516816</c:v>
                </c:pt>
                <c:pt idx="5101">
                  <c:v>-51.618800451868879</c:v>
                </c:pt>
                <c:pt idx="5102">
                  <c:v>-51.904645751507644</c:v>
                </c:pt>
                <c:pt idx="5103">
                  <c:v>-381.33089825724784</c:v>
                </c:pt>
                <c:pt idx="5104">
                  <c:v>-304.36248743257875</c:v>
                </c:pt>
                <c:pt idx="5105">
                  <c:v>-141.00852453214395</c:v>
                </c:pt>
                <c:pt idx="5106">
                  <c:v>-80.896655983422761</c:v>
                </c:pt>
                <c:pt idx="5107">
                  <c:v>-204.42026284098938</c:v>
                </c:pt>
                <c:pt idx="5108">
                  <c:v>-81.205342359207293</c:v>
                </c:pt>
                <c:pt idx="5109">
                  <c:v>139.91800595556919</c:v>
                </c:pt>
                <c:pt idx="5110">
                  <c:v>-312.946675613038</c:v>
                </c:pt>
                <c:pt idx="5111">
                  <c:v>101.49723712591162</c:v>
                </c:pt>
                <c:pt idx="5112">
                  <c:v>143.34359029751135</c:v>
                </c:pt>
                <c:pt idx="5113">
                  <c:v>-113.85979751060154</c:v>
                </c:pt>
                <c:pt idx="5114">
                  <c:v>-180.85257987168853</c:v>
                </c:pt>
                <c:pt idx="5115">
                  <c:v>-225.35949841250715</c:v>
                </c:pt>
                <c:pt idx="5116">
                  <c:v>-432.92780895582973</c:v>
                </c:pt>
                <c:pt idx="5117">
                  <c:v>256.33777646680403</c:v>
                </c:pt>
                <c:pt idx="5118">
                  <c:v>-382.70116719500169</c:v>
                </c:pt>
                <c:pt idx="5119">
                  <c:v>-368.34750548461227</c:v>
                </c:pt>
                <c:pt idx="5120">
                  <c:v>-456.37508655488222</c:v>
                </c:pt>
                <c:pt idx="5121">
                  <c:v>95.904764689385388</c:v>
                </c:pt>
                <c:pt idx="5122">
                  <c:v>-198.62385962376879</c:v>
                </c:pt>
                <c:pt idx="5123">
                  <c:v>18.978888361996326</c:v>
                </c:pt>
                <c:pt idx="5124">
                  <c:v>-704.03795974995239</c:v>
                </c:pt>
                <c:pt idx="5125">
                  <c:v>-53.496454543925609</c:v>
                </c:pt>
                <c:pt idx="5126">
                  <c:v>-260.41413348900699</c:v>
                </c:pt>
                <c:pt idx="5127">
                  <c:v>33.87584740435625</c:v>
                </c:pt>
                <c:pt idx="5128">
                  <c:v>-512.28662429460735</c:v>
                </c:pt>
                <c:pt idx="5129">
                  <c:v>-80.009667173158505</c:v>
                </c:pt>
                <c:pt idx="5130">
                  <c:v>-324.65602394560892</c:v>
                </c:pt>
                <c:pt idx="5131">
                  <c:v>233.5264907968384</c:v>
                </c:pt>
                <c:pt idx="5132">
                  <c:v>-192.93586799504271</c:v>
                </c:pt>
                <c:pt idx="5133">
                  <c:v>50.244628802614784</c:v>
                </c:pt>
                <c:pt idx="5134">
                  <c:v>-38.592241160496997</c:v>
                </c:pt>
                <c:pt idx="5135">
                  <c:v>-226.05295639742758</c:v>
                </c:pt>
                <c:pt idx="5136">
                  <c:v>8.3555126359219685</c:v>
                </c:pt>
                <c:pt idx="5137">
                  <c:v>-570.24022976273068</c:v>
                </c:pt>
                <c:pt idx="5138">
                  <c:v>-342.06555806026199</c:v>
                </c:pt>
                <c:pt idx="5139">
                  <c:v>59.62713237688547</c:v>
                </c:pt>
                <c:pt idx="5140">
                  <c:v>-93.535070211975267</c:v>
                </c:pt>
                <c:pt idx="5141">
                  <c:v>-175.41791879981258</c:v>
                </c:pt>
                <c:pt idx="5142">
                  <c:v>52.123919243317232</c:v>
                </c:pt>
                <c:pt idx="5143">
                  <c:v>-57.769361106180213</c:v>
                </c:pt>
                <c:pt idx="5144">
                  <c:v>-49.574600128049923</c:v>
                </c:pt>
                <c:pt idx="5145">
                  <c:v>-625.42292467097127</c:v>
                </c:pt>
                <c:pt idx="5146">
                  <c:v>-335.35017007953718</c:v>
                </c:pt>
                <c:pt idx="5147">
                  <c:v>-92.362749818758232</c:v>
                </c:pt>
                <c:pt idx="5148">
                  <c:v>-246.43022298896028</c:v>
                </c:pt>
                <c:pt idx="5149">
                  <c:v>98.755323299416432</c:v>
                </c:pt>
                <c:pt idx="5150">
                  <c:v>-52.084262660519016</c:v>
                </c:pt>
                <c:pt idx="5151">
                  <c:v>-315.19428885187472</c:v>
                </c:pt>
                <c:pt idx="5152">
                  <c:v>-321.64325721400166</c:v>
                </c:pt>
                <c:pt idx="5153">
                  <c:v>170.36858724429538</c:v>
                </c:pt>
                <c:pt idx="5154">
                  <c:v>-143.79164104118888</c:v>
                </c:pt>
                <c:pt idx="5155">
                  <c:v>266.70900717963286</c:v>
                </c:pt>
                <c:pt idx="5156">
                  <c:v>139.69081782414526</c:v>
                </c:pt>
                <c:pt idx="5157">
                  <c:v>-330.37551889033898</c:v>
                </c:pt>
                <c:pt idx="5158">
                  <c:v>-20.367264460765227</c:v>
                </c:pt>
                <c:pt idx="5159">
                  <c:v>3.4417818276629646</c:v>
                </c:pt>
                <c:pt idx="5160">
                  <c:v>-334.55953548688171</c:v>
                </c:pt>
                <c:pt idx="5161">
                  <c:v>1.498166780874385</c:v>
                </c:pt>
                <c:pt idx="5162">
                  <c:v>-148.43236298683081</c:v>
                </c:pt>
                <c:pt idx="5163">
                  <c:v>-59.244592379840924</c:v>
                </c:pt>
                <c:pt idx="5164">
                  <c:v>-634.94162942622938</c:v>
                </c:pt>
                <c:pt idx="5165">
                  <c:v>-590.58025514133942</c:v>
                </c:pt>
                <c:pt idx="5166">
                  <c:v>-313.50671879229571</c:v>
                </c:pt>
                <c:pt idx="5167">
                  <c:v>111.13726688494683</c:v>
                </c:pt>
                <c:pt idx="5168">
                  <c:v>-168.06313565910017</c:v>
                </c:pt>
                <c:pt idx="5169">
                  <c:v>-262.44989698781183</c:v>
                </c:pt>
                <c:pt idx="5170">
                  <c:v>-292.45095786810828</c:v>
                </c:pt>
                <c:pt idx="5171">
                  <c:v>-435.74256286384889</c:v>
                </c:pt>
                <c:pt idx="5172">
                  <c:v>-283.13947072745424</c:v>
                </c:pt>
                <c:pt idx="5173">
                  <c:v>-184.27722455510184</c:v>
                </c:pt>
                <c:pt idx="5174">
                  <c:v>-272.64760570474004</c:v>
                </c:pt>
                <c:pt idx="5175">
                  <c:v>-498.23383965696416</c:v>
                </c:pt>
                <c:pt idx="5176">
                  <c:v>-307.95523395751076</c:v>
                </c:pt>
                <c:pt idx="5177">
                  <c:v>-126.51248844761261</c:v>
                </c:pt>
                <c:pt idx="5178">
                  <c:v>-152.31628850194693</c:v>
                </c:pt>
                <c:pt idx="5179">
                  <c:v>-7.5175884288963744</c:v>
                </c:pt>
                <c:pt idx="5180">
                  <c:v>-138.45589769426715</c:v>
                </c:pt>
                <c:pt idx="5181">
                  <c:v>-496.65309757223179</c:v>
                </c:pt>
                <c:pt idx="5182">
                  <c:v>-159.65281470773226</c:v>
                </c:pt>
                <c:pt idx="5183">
                  <c:v>-496.74721382062086</c:v>
                </c:pt>
                <c:pt idx="5184">
                  <c:v>30.22121244867219</c:v>
                </c:pt>
                <c:pt idx="5185">
                  <c:v>-331.64455676412166</c:v>
                </c:pt>
                <c:pt idx="5186">
                  <c:v>-213.04371653101612</c:v>
                </c:pt>
                <c:pt idx="5187">
                  <c:v>-540.44845892922058</c:v>
                </c:pt>
                <c:pt idx="5188">
                  <c:v>-213.75776383512408</c:v>
                </c:pt>
                <c:pt idx="5189">
                  <c:v>-128.92140245667781</c:v>
                </c:pt>
                <c:pt idx="5190">
                  <c:v>-25.669195767751035</c:v>
                </c:pt>
                <c:pt idx="5191">
                  <c:v>-900.50798226314259</c:v>
                </c:pt>
                <c:pt idx="5192">
                  <c:v>127.10809073951486</c:v>
                </c:pt>
                <c:pt idx="5193">
                  <c:v>249.473658529879</c:v>
                </c:pt>
                <c:pt idx="5194">
                  <c:v>112.99848765789102</c:v>
                </c:pt>
                <c:pt idx="5195">
                  <c:v>-595.76875331146016</c:v>
                </c:pt>
                <c:pt idx="5196">
                  <c:v>-224.11194071711611</c:v>
                </c:pt>
                <c:pt idx="5197">
                  <c:v>-70.887609338950028</c:v>
                </c:pt>
                <c:pt idx="5198">
                  <c:v>-3.2456015231314268</c:v>
                </c:pt>
                <c:pt idx="5199">
                  <c:v>-161.62222270100636</c:v>
                </c:pt>
                <c:pt idx="5200">
                  <c:v>-549.71719510254206</c:v>
                </c:pt>
                <c:pt idx="5201">
                  <c:v>-395.92523275067418</c:v>
                </c:pt>
                <c:pt idx="5202">
                  <c:v>-46.028410942430128</c:v>
                </c:pt>
                <c:pt idx="5203">
                  <c:v>31.720480045642489</c:v>
                </c:pt>
                <c:pt idx="5204">
                  <c:v>-430.13140057178953</c:v>
                </c:pt>
                <c:pt idx="5205">
                  <c:v>-191.43490898728913</c:v>
                </c:pt>
                <c:pt idx="5206">
                  <c:v>-60.080672608907321</c:v>
                </c:pt>
                <c:pt idx="5207">
                  <c:v>-216.38294115273629</c:v>
                </c:pt>
                <c:pt idx="5208">
                  <c:v>66.849034669638058</c:v>
                </c:pt>
                <c:pt idx="5209">
                  <c:v>-159.58290056369958</c:v>
                </c:pt>
                <c:pt idx="5210">
                  <c:v>-224.88047698735562</c:v>
                </c:pt>
                <c:pt idx="5211">
                  <c:v>-24.531768217796184</c:v>
                </c:pt>
                <c:pt idx="5212">
                  <c:v>-415.04996930556388</c:v>
                </c:pt>
                <c:pt idx="5213">
                  <c:v>32.645661510989839</c:v>
                </c:pt>
                <c:pt idx="5214">
                  <c:v>-254.01746205616041</c:v>
                </c:pt>
                <c:pt idx="5215">
                  <c:v>44.906933936088649</c:v>
                </c:pt>
                <c:pt idx="5216">
                  <c:v>-464.94482495884449</c:v>
                </c:pt>
                <c:pt idx="5217">
                  <c:v>-148.96356237107904</c:v>
                </c:pt>
                <c:pt idx="5218">
                  <c:v>-395.00720140058951</c:v>
                </c:pt>
                <c:pt idx="5219">
                  <c:v>-394.86138554743741</c:v>
                </c:pt>
                <c:pt idx="5220">
                  <c:v>-137.24934712415165</c:v>
                </c:pt>
                <c:pt idx="5221">
                  <c:v>-124.72508583966601</c:v>
                </c:pt>
                <c:pt idx="5222">
                  <c:v>-355.88976674761449</c:v>
                </c:pt>
                <c:pt idx="5223">
                  <c:v>-31.667995016015539</c:v>
                </c:pt>
                <c:pt idx="5224">
                  <c:v>171.87253662069952</c:v>
                </c:pt>
                <c:pt idx="5225">
                  <c:v>-194.55999734262844</c:v>
                </c:pt>
                <c:pt idx="5226">
                  <c:v>-595.93421928386147</c:v>
                </c:pt>
                <c:pt idx="5227">
                  <c:v>-15.44319689811573</c:v>
                </c:pt>
                <c:pt idx="5228">
                  <c:v>407.80316350778969</c:v>
                </c:pt>
                <c:pt idx="5229">
                  <c:v>-193.60360076868892</c:v>
                </c:pt>
                <c:pt idx="5230">
                  <c:v>182.15836503940886</c:v>
                </c:pt>
                <c:pt idx="5231">
                  <c:v>93.188259121781698</c:v>
                </c:pt>
                <c:pt idx="5232">
                  <c:v>-204.8162398867056</c:v>
                </c:pt>
                <c:pt idx="5233">
                  <c:v>-285.02319245973183</c:v>
                </c:pt>
                <c:pt idx="5234">
                  <c:v>-173.41026466637385</c:v>
                </c:pt>
                <c:pt idx="5235">
                  <c:v>-489.76704554451419</c:v>
                </c:pt>
                <c:pt idx="5236">
                  <c:v>-709.22748423305609</c:v>
                </c:pt>
                <c:pt idx="5237">
                  <c:v>-198.31070378925529</c:v>
                </c:pt>
                <c:pt idx="5238">
                  <c:v>-249.9394508289472</c:v>
                </c:pt>
                <c:pt idx="5239">
                  <c:v>-478.0685538711939</c:v>
                </c:pt>
                <c:pt idx="5240">
                  <c:v>-313.75680446681019</c:v>
                </c:pt>
                <c:pt idx="5241">
                  <c:v>-57.909369516694369</c:v>
                </c:pt>
                <c:pt idx="5242">
                  <c:v>-196.46122355302441</c:v>
                </c:pt>
                <c:pt idx="5243">
                  <c:v>-580.09802256909381</c:v>
                </c:pt>
                <c:pt idx="5244">
                  <c:v>-501.19714420387612</c:v>
                </c:pt>
                <c:pt idx="5245">
                  <c:v>-263.70833339880068</c:v>
                </c:pt>
                <c:pt idx="5246">
                  <c:v>-187.73774983594274</c:v>
                </c:pt>
                <c:pt idx="5247">
                  <c:v>-780.29848683226032</c:v>
                </c:pt>
                <c:pt idx="5248">
                  <c:v>-621.59304328106589</c:v>
                </c:pt>
                <c:pt idx="5249">
                  <c:v>35.763213909712931</c:v>
                </c:pt>
                <c:pt idx="5250">
                  <c:v>246.56612169752594</c:v>
                </c:pt>
                <c:pt idx="5251">
                  <c:v>-261.73233752168613</c:v>
                </c:pt>
                <c:pt idx="5252">
                  <c:v>-168.6317747269336</c:v>
                </c:pt>
                <c:pt idx="5253">
                  <c:v>-47.54167948844588</c:v>
                </c:pt>
                <c:pt idx="5254">
                  <c:v>-153.47510556652958</c:v>
                </c:pt>
                <c:pt idx="5255">
                  <c:v>-278.89542088795946</c:v>
                </c:pt>
                <c:pt idx="5256">
                  <c:v>-351.68042781922861</c:v>
                </c:pt>
                <c:pt idx="5257">
                  <c:v>-248.32136522058175</c:v>
                </c:pt>
                <c:pt idx="5258">
                  <c:v>-93.746590890946663</c:v>
                </c:pt>
                <c:pt idx="5259">
                  <c:v>-14.427065495005138</c:v>
                </c:pt>
                <c:pt idx="5260">
                  <c:v>-229.20803750039033</c:v>
                </c:pt>
                <c:pt idx="5261">
                  <c:v>-108.81176224037847</c:v>
                </c:pt>
                <c:pt idx="5262">
                  <c:v>-429.29587192578191</c:v>
                </c:pt>
                <c:pt idx="5263">
                  <c:v>-185.98299593038195</c:v>
                </c:pt>
                <c:pt idx="5264">
                  <c:v>-344.37776305620184</c:v>
                </c:pt>
                <c:pt idx="5265">
                  <c:v>-313.77178459126003</c:v>
                </c:pt>
                <c:pt idx="5266">
                  <c:v>-847.48639144727008</c:v>
                </c:pt>
                <c:pt idx="5267">
                  <c:v>-11.002231029573807</c:v>
                </c:pt>
                <c:pt idx="5268">
                  <c:v>-140.00431991961329</c:v>
                </c:pt>
                <c:pt idx="5269">
                  <c:v>-375.3330439879104</c:v>
                </c:pt>
                <c:pt idx="5270">
                  <c:v>-392.52170523651967</c:v>
                </c:pt>
                <c:pt idx="5271">
                  <c:v>-59.997464159708329</c:v>
                </c:pt>
                <c:pt idx="5272">
                  <c:v>-351.71387244497248</c:v>
                </c:pt>
                <c:pt idx="5273">
                  <c:v>-127.23468949778288</c:v>
                </c:pt>
                <c:pt idx="5274">
                  <c:v>23.442267002847302</c:v>
                </c:pt>
                <c:pt idx="5275">
                  <c:v>-22.283716756983154</c:v>
                </c:pt>
                <c:pt idx="5276">
                  <c:v>13.765745716485412</c:v>
                </c:pt>
                <c:pt idx="5277">
                  <c:v>-141.41699248138139</c:v>
                </c:pt>
                <c:pt idx="5278">
                  <c:v>-361.20039819890724</c:v>
                </c:pt>
                <c:pt idx="5279">
                  <c:v>-615.88853575318501</c:v>
                </c:pt>
                <c:pt idx="5280">
                  <c:v>238.60191411443418</c:v>
                </c:pt>
                <c:pt idx="5281">
                  <c:v>-331.68950357568247</c:v>
                </c:pt>
                <c:pt idx="5282">
                  <c:v>-421.73622065351464</c:v>
                </c:pt>
                <c:pt idx="5283">
                  <c:v>-321.74131486816702</c:v>
                </c:pt>
                <c:pt idx="5284">
                  <c:v>373.96749194668382</c:v>
                </c:pt>
                <c:pt idx="5285">
                  <c:v>-159.36400816629094</c:v>
                </c:pt>
                <c:pt idx="5286">
                  <c:v>70.299349424879779</c:v>
                </c:pt>
                <c:pt idx="5287">
                  <c:v>-557.60492141652276</c:v>
                </c:pt>
                <c:pt idx="5288">
                  <c:v>-660.01853448584814</c:v>
                </c:pt>
                <c:pt idx="5289">
                  <c:v>-105.1807293872123</c:v>
                </c:pt>
                <c:pt idx="5290">
                  <c:v>-292.35130250047359</c:v>
                </c:pt>
                <c:pt idx="5291">
                  <c:v>34.075889237125125</c:v>
                </c:pt>
                <c:pt idx="5292">
                  <c:v>100.37101039481104</c:v>
                </c:pt>
                <c:pt idx="5293">
                  <c:v>-686.28484510986914</c:v>
                </c:pt>
                <c:pt idx="5294">
                  <c:v>-495.94417506847549</c:v>
                </c:pt>
                <c:pt idx="5295">
                  <c:v>-296.77574696013085</c:v>
                </c:pt>
                <c:pt idx="5296">
                  <c:v>-132.77186643384056</c:v>
                </c:pt>
                <c:pt idx="5297">
                  <c:v>-502.43858721657534</c:v>
                </c:pt>
                <c:pt idx="5298">
                  <c:v>114.88555960195856</c:v>
                </c:pt>
                <c:pt idx="5299">
                  <c:v>-112.44689517465895</c:v>
                </c:pt>
                <c:pt idx="5300">
                  <c:v>15.642184071622523</c:v>
                </c:pt>
                <c:pt idx="5301">
                  <c:v>-175.15186695953651</c:v>
                </c:pt>
                <c:pt idx="5302">
                  <c:v>-419.71267167457944</c:v>
                </c:pt>
                <c:pt idx="5303">
                  <c:v>-519.67890989436648</c:v>
                </c:pt>
                <c:pt idx="5304">
                  <c:v>-116.44278535175289</c:v>
                </c:pt>
                <c:pt idx="5305">
                  <c:v>85.92164694788238</c:v>
                </c:pt>
                <c:pt idx="5306">
                  <c:v>-58.057393701049477</c:v>
                </c:pt>
                <c:pt idx="5307">
                  <c:v>-302.33755685341623</c:v>
                </c:pt>
                <c:pt idx="5308">
                  <c:v>81.274235552651078</c:v>
                </c:pt>
                <c:pt idx="5309">
                  <c:v>-174.16087959403598</c:v>
                </c:pt>
                <c:pt idx="5310">
                  <c:v>-1049.9379065882285</c:v>
                </c:pt>
                <c:pt idx="5311">
                  <c:v>-4.500524477473391</c:v>
                </c:pt>
                <c:pt idx="5312">
                  <c:v>-947.64720355203269</c:v>
                </c:pt>
                <c:pt idx="5313">
                  <c:v>194.76004142270688</c:v>
                </c:pt>
                <c:pt idx="5314">
                  <c:v>113.47154168590305</c:v>
                </c:pt>
                <c:pt idx="5315">
                  <c:v>-378.90575990654747</c:v>
                </c:pt>
                <c:pt idx="5316">
                  <c:v>-120.2968525242643</c:v>
                </c:pt>
                <c:pt idx="5317">
                  <c:v>-212.97696433837217</c:v>
                </c:pt>
                <c:pt idx="5318">
                  <c:v>-598.53833645442853</c:v>
                </c:pt>
                <c:pt idx="5319">
                  <c:v>-538.87505727892892</c:v>
                </c:pt>
                <c:pt idx="5320">
                  <c:v>-84.147571314909271</c:v>
                </c:pt>
                <c:pt idx="5321">
                  <c:v>-921.17235961275139</c:v>
                </c:pt>
                <c:pt idx="5322">
                  <c:v>-30.983533052311373</c:v>
                </c:pt>
                <c:pt idx="5323">
                  <c:v>-197.50926415567636</c:v>
                </c:pt>
                <c:pt idx="5324">
                  <c:v>-314.43794122511514</c:v>
                </c:pt>
                <c:pt idx="5325">
                  <c:v>-80.968434156161152</c:v>
                </c:pt>
                <c:pt idx="5326">
                  <c:v>-33.107784328151979</c:v>
                </c:pt>
                <c:pt idx="5327">
                  <c:v>-334.73643212079355</c:v>
                </c:pt>
                <c:pt idx="5328">
                  <c:v>-742.26945823194387</c:v>
                </c:pt>
                <c:pt idx="5329">
                  <c:v>-170.78186463735608</c:v>
                </c:pt>
                <c:pt idx="5330">
                  <c:v>138.58446325252021</c:v>
                </c:pt>
                <c:pt idx="5331">
                  <c:v>-77.227275250453886</c:v>
                </c:pt>
                <c:pt idx="5332">
                  <c:v>-499.41618433888436</c:v>
                </c:pt>
                <c:pt idx="5333">
                  <c:v>27.40667200189921</c:v>
                </c:pt>
                <c:pt idx="5334">
                  <c:v>-297.71918198943092</c:v>
                </c:pt>
                <c:pt idx="5335">
                  <c:v>-267.17816056763797</c:v>
                </c:pt>
                <c:pt idx="5336">
                  <c:v>-306.64239176614922</c:v>
                </c:pt>
                <c:pt idx="5337">
                  <c:v>-367.89077335254638</c:v>
                </c:pt>
                <c:pt idx="5338">
                  <c:v>-537.31903502704608</c:v>
                </c:pt>
                <c:pt idx="5339">
                  <c:v>-120.56682756579437</c:v>
                </c:pt>
                <c:pt idx="5340">
                  <c:v>-435.19682469539964</c:v>
                </c:pt>
                <c:pt idx="5341">
                  <c:v>-545.78454150668085</c:v>
                </c:pt>
                <c:pt idx="5342">
                  <c:v>113.76679111204123</c:v>
                </c:pt>
                <c:pt idx="5343">
                  <c:v>38.325937961122804</c:v>
                </c:pt>
                <c:pt idx="5344">
                  <c:v>-11.139458203340155</c:v>
                </c:pt>
                <c:pt idx="5345">
                  <c:v>-257.28733492756066</c:v>
                </c:pt>
                <c:pt idx="5346">
                  <c:v>-447.93613207593376</c:v>
                </c:pt>
                <c:pt idx="5347">
                  <c:v>-102.3890016535147</c:v>
                </c:pt>
                <c:pt idx="5348">
                  <c:v>-364.97440126216247</c:v>
                </c:pt>
                <c:pt idx="5349">
                  <c:v>-321.81799702221906</c:v>
                </c:pt>
                <c:pt idx="5350">
                  <c:v>-167.03336818729622</c:v>
                </c:pt>
                <c:pt idx="5351">
                  <c:v>72.969355215375515</c:v>
                </c:pt>
                <c:pt idx="5352">
                  <c:v>-730.59217539798681</c:v>
                </c:pt>
                <c:pt idx="5353">
                  <c:v>-324.88222709370865</c:v>
                </c:pt>
                <c:pt idx="5354">
                  <c:v>-552.58500834337974</c:v>
                </c:pt>
                <c:pt idx="5355">
                  <c:v>-771.77503432250091</c:v>
                </c:pt>
                <c:pt idx="5356">
                  <c:v>-558.19770029878066</c:v>
                </c:pt>
                <c:pt idx="5357">
                  <c:v>10.629357846373011</c:v>
                </c:pt>
                <c:pt idx="5358">
                  <c:v>-674.21656731699693</c:v>
                </c:pt>
                <c:pt idx="5359">
                  <c:v>64.205444621465858</c:v>
                </c:pt>
                <c:pt idx="5360">
                  <c:v>-380.89336810083768</c:v>
                </c:pt>
                <c:pt idx="5361">
                  <c:v>52.920700531824764</c:v>
                </c:pt>
                <c:pt idx="5362">
                  <c:v>-218.49548859565812</c:v>
                </c:pt>
                <c:pt idx="5363">
                  <c:v>14.786634906985796</c:v>
                </c:pt>
                <c:pt idx="5364">
                  <c:v>-440.42131409989241</c:v>
                </c:pt>
                <c:pt idx="5365">
                  <c:v>214.70649225423176</c:v>
                </c:pt>
                <c:pt idx="5366">
                  <c:v>83.35499525573556</c:v>
                </c:pt>
                <c:pt idx="5367">
                  <c:v>-314.51884885765969</c:v>
                </c:pt>
                <c:pt idx="5368">
                  <c:v>147.35760076000111</c:v>
                </c:pt>
                <c:pt idx="5369">
                  <c:v>53.362073165923675</c:v>
                </c:pt>
                <c:pt idx="5370">
                  <c:v>-257.94328579356568</c:v>
                </c:pt>
                <c:pt idx="5371">
                  <c:v>-353.55292827045537</c:v>
                </c:pt>
                <c:pt idx="5372">
                  <c:v>-642.10570868929767</c:v>
                </c:pt>
                <c:pt idx="5373">
                  <c:v>-220.86793871219731</c:v>
                </c:pt>
                <c:pt idx="5374">
                  <c:v>-256.31832303249303</c:v>
                </c:pt>
                <c:pt idx="5375">
                  <c:v>-18.668225816633594</c:v>
                </c:pt>
                <c:pt idx="5376">
                  <c:v>-35.400949089956953</c:v>
                </c:pt>
                <c:pt idx="5377">
                  <c:v>-137.95457072690886</c:v>
                </c:pt>
                <c:pt idx="5378">
                  <c:v>-102.31658769807979</c:v>
                </c:pt>
                <c:pt idx="5379">
                  <c:v>-156.38336383062801</c:v>
                </c:pt>
                <c:pt idx="5380">
                  <c:v>299.70411187794275</c:v>
                </c:pt>
                <c:pt idx="5381">
                  <c:v>-219.50949772877749</c:v>
                </c:pt>
                <c:pt idx="5382">
                  <c:v>92.875828085157877</c:v>
                </c:pt>
                <c:pt idx="5383">
                  <c:v>-221.74300637913757</c:v>
                </c:pt>
                <c:pt idx="5384">
                  <c:v>-233.76290417956773</c:v>
                </c:pt>
                <c:pt idx="5385">
                  <c:v>-219.11637391489757</c:v>
                </c:pt>
                <c:pt idx="5386">
                  <c:v>165.22023732900772</c:v>
                </c:pt>
                <c:pt idx="5387">
                  <c:v>-443.73168509056541</c:v>
                </c:pt>
                <c:pt idx="5388">
                  <c:v>45.060684053407272</c:v>
                </c:pt>
                <c:pt idx="5389">
                  <c:v>-28.727831732195227</c:v>
                </c:pt>
                <c:pt idx="5390">
                  <c:v>-193.29017319698215</c:v>
                </c:pt>
                <c:pt idx="5391">
                  <c:v>-294.02428287484815</c:v>
                </c:pt>
                <c:pt idx="5392">
                  <c:v>-162.53103758326915</c:v>
                </c:pt>
                <c:pt idx="5393">
                  <c:v>-214.85800108146418</c:v>
                </c:pt>
                <c:pt idx="5394">
                  <c:v>-551.39338553354787</c:v>
                </c:pt>
                <c:pt idx="5395">
                  <c:v>356.48776867043853</c:v>
                </c:pt>
                <c:pt idx="5396">
                  <c:v>27.150889570980155</c:v>
                </c:pt>
                <c:pt idx="5397">
                  <c:v>213.3305957529127</c:v>
                </c:pt>
                <c:pt idx="5398">
                  <c:v>-144.91464681867228</c:v>
                </c:pt>
                <c:pt idx="5399">
                  <c:v>-4.538794172826556</c:v>
                </c:pt>
                <c:pt idx="5400">
                  <c:v>-313.26396618622022</c:v>
                </c:pt>
                <c:pt idx="5401">
                  <c:v>-733.30184087898749</c:v>
                </c:pt>
                <c:pt idx="5402">
                  <c:v>49.910998211726906</c:v>
                </c:pt>
                <c:pt idx="5403">
                  <c:v>-189.80780519473859</c:v>
                </c:pt>
                <c:pt idx="5404">
                  <c:v>-82.682205671576185</c:v>
                </c:pt>
                <c:pt idx="5405">
                  <c:v>-358.92075732761117</c:v>
                </c:pt>
                <c:pt idx="5406">
                  <c:v>-160.71959257477101</c:v>
                </c:pt>
                <c:pt idx="5407">
                  <c:v>-61.916981260877606</c:v>
                </c:pt>
                <c:pt idx="5408">
                  <c:v>-73.726432250335051</c:v>
                </c:pt>
                <c:pt idx="5409">
                  <c:v>-386.03179876067816</c:v>
                </c:pt>
                <c:pt idx="5410">
                  <c:v>-263.95803722595781</c:v>
                </c:pt>
                <c:pt idx="5411">
                  <c:v>-125.68151843852058</c:v>
                </c:pt>
                <c:pt idx="5412">
                  <c:v>-492.13343155967095</c:v>
                </c:pt>
                <c:pt idx="5413">
                  <c:v>-191.87588649138979</c:v>
                </c:pt>
                <c:pt idx="5414">
                  <c:v>-348.85310389365713</c:v>
                </c:pt>
                <c:pt idx="5415">
                  <c:v>-168.54428957411824</c:v>
                </c:pt>
                <c:pt idx="5416">
                  <c:v>163.97296294736111</c:v>
                </c:pt>
                <c:pt idx="5417">
                  <c:v>-196.81468514877992</c:v>
                </c:pt>
                <c:pt idx="5418">
                  <c:v>-161.35324207382143</c:v>
                </c:pt>
                <c:pt idx="5419">
                  <c:v>63.163670460674666</c:v>
                </c:pt>
                <c:pt idx="5420">
                  <c:v>169.37487257411283</c:v>
                </c:pt>
                <c:pt idx="5421">
                  <c:v>-383.92550099414655</c:v>
                </c:pt>
                <c:pt idx="5422">
                  <c:v>-86.797495802711637</c:v>
                </c:pt>
                <c:pt idx="5423">
                  <c:v>-321.38470206851082</c:v>
                </c:pt>
                <c:pt idx="5424">
                  <c:v>-217.30010747005753</c:v>
                </c:pt>
                <c:pt idx="5425">
                  <c:v>-198.41873933511579</c:v>
                </c:pt>
                <c:pt idx="5426">
                  <c:v>-96.801249530186738</c:v>
                </c:pt>
                <c:pt idx="5427">
                  <c:v>-189.88369788642854</c:v>
                </c:pt>
                <c:pt idx="5428">
                  <c:v>-121.03290924099468</c:v>
                </c:pt>
                <c:pt idx="5429">
                  <c:v>-158.26973766700576</c:v>
                </c:pt>
                <c:pt idx="5430">
                  <c:v>-320.08377365072704</c:v>
                </c:pt>
                <c:pt idx="5431">
                  <c:v>-53.110601100291206</c:v>
                </c:pt>
                <c:pt idx="5432">
                  <c:v>-591.62989730091499</c:v>
                </c:pt>
                <c:pt idx="5433">
                  <c:v>-467.53506401617881</c:v>
                </c:pt>
                <c:pt idx="5434">
                  <c:v>-197.66276699490072</c:v>
                </c:pt>
                <c:pt idx="5435">
                  <c:v>-157.62287932648366</c:v>
                </c:pt>
                <c:pt idx="5436">
                  <c:v>-280.92377112364477</c:v>
                </c:pt>
                <c:pt idx="5437">
                  <c:v>16.849699651646233</c:v>
                </c:pt>
                <c:pt idx="5438">
                  <c:v>-651.04690247683311</c:v>
                </c:pt>
                <c:pt idx="5439">
                  <c:v>-249.97872960402981</c:v>
                </c:pt>
                <c:pt idx="5440">
                  <c:v>-93.005607417028955</c:v>
                </c:pt>
                <c:pt idx="5441">
                  <c:v>-171.62031977139628</c:v>
                </c:pt>
                <c:pt idx="5442">
                  <c:v>-426.6638839005937</c:v>
                </c:pt>
                <c:pt idx="5443">
                  <c:v>31.783536179249609</c:v>
                </c:pt>
                <c:pt idx="5444">
                  <c:v>-588.08604598332749</c:v>
                </c:pt>
                <c:pt idx="5445">
                  <c:v>-274.78284137507023</c:v>
                </c:pt>
                <c:pt idx="5446">
                  <c:v>-48.487036019465791</c:v>
                </c:pt>
                <c:pt idx="5447">
                  <c:v>-369.3196517589497</c:v>
                </c:pt>
                <c:pt idx="5448">
                  <c:v>-259.52246397847921</c:v>
                </c:pt>
                <c:pt idx="5449">
                  <c:v>67.747734626385977</c:v>
                </c:pt>
                <c:pt idx="5450">
                  <c:v>-384.03936152187907</c:v>
                </c:pt>
                <c:pt idx="5451">
                  <c:v>-22.540439194409089</c:v>
                </c:pt>
                <c:pt idx="5452">
                  <c:v>-651.99442210168979</c:v>
                </c:pt>
                <c:pt idx="5453">
                  <c:v>-322.77845506178568</c:v>
                </c:pt>
                <c:pt idx="5454">
                  <c:v>-275.63281623562443</c:v>
                </c:pt>
                <c:pt idx="5455">
                  <c:v>-100.6863252710915</c:v>
                </c:pt>
                <c:pt idx="5456">
                  <c:v>-108.77377673388906</c:v>
                </c:pt>
                <c:pt idx="5457">
                  <c:v>-214.55662954317063</c:v>
                </c:pt>
                <c:pt idx="5458">
                  <c:v>-616.75782851275153</c:v>
                </c:pt>
                <c:pt idx="5459">
                  <c:v>-370.11708408418212</c:v>
                </c:pt>
                <c:pt idx="5460">
                  <c:v>58.426228900195156</c:v>
                </c:pt>
                <c:pt idx="5461">
                  <c:v>3.932564543672413</c:v>
                </c:pt>
                <c:pt idx="5462">
                  <c:v>-39.723563857921931</c:v>
                </c:pt>
                <c:pt idx="5463">
                  <c:v>-47.685981803826621</c:v>
                </c:pt>
                <c:pt idx="5464">
                  <c:v>-5.8356162428212883</c:v>
                </c:pt>
                <c:pt idx="5465">
                  <c:v>-655.48497686097289</c:v>
                </c:pt>
                <c:pt idx="5466">
                  <c:v>-35.707799679394839</c:v>
                </c:pt>
                <c:pt idx="5467">
                  <c:v>41.275446458436363</c:v>
                </c:pt>
                <c:pt idx="5468">
                  <c:v>-119.89175013749866</c:v>
                </c:pt>
                <c:pt idx="5469">
                  <c:v>-258.13936225806799</c:v>
                </c:pt>
                <c:pt idx="5470">
                  <c:v>-156.62346691201429</c:v>
                </c:pt>
                <c:pt idx="5471">
                  <c:v>-1136.9395113912396</c:v>
                </c:pt>
                <c:pt idx="5472">
                  <c:v>-412.54148001354827</c:v>
                </c:pt>
                <c:pt idx="5473">
                  <c:v>88.83461133448327</c:v>
                </c:pt>
                <c:pt idx="5474">
                  <c:v>11.337492824154651</c:v>
                </c:pt>
                <c:pt idx="5475">
                  <c:v>-201.67930571800457</c:v>
                </c:pt>
                <c:pt idx="5476">
                  <c:v>-30.787377545981428</c:v>
                </c:pt>
                <c:pt idx="5477">
                  <c:v>-722.63451917867542</c:v>
                </c:pt>
                <c:pt idx="5478">
                  <c:v>-109.86953438981283</c:v>
                </c:pt>
                <c:pt idx="5479">
                  <c:v>-362.85284340029386</c:v>
                </c:pt>
                <c:pt idx="5480">
                  <c:v>-303.13395076531822</c:v>
                </c:pt>
                <c:pt idx="5481">
                  <c:v>-390.93215877777499</c:v>
                </c:pt>
                <c:pt idx="5482">
                  <c:v>-23.222041229474144</c:v>
                </c:pt>
                <c:pt idx="5483">
                  <c:v>-210.21898711805761</c:v>
                </c:pt>
                <c:pt idx="5484">
                  <c:v>-154.01478478104821</c:v>
                </c:pt>
                <c:pt idx="5485">
                  <c:v>-158.36746667935745</c:v>
                </c:pt>
                <c:pt idx="5486">
                  <c:v>88.464609761015367</c:v>
                </c:pt>
                <c:pt idx="5487">
                  <c:v>-197.96300367599156</c:v>
                </c:pt>
                <c:pt idx="5488">
                  <c:v>0.50614620545661637</c:v>
                </c:pt>
                <c:pt idx="5489">
                  <c:v>-90.175441952430049</c:v>
                </c:pt>
                <c:pt idx="5490">
                  <c:v>45.365087021157024</c:v>
                </c:pt>
                <c:pt idx="5491">
                  <c:v>88.357564033535539</c:v>
                </c:pt>
                <c:pt idx="5492">
                  <c:v>-642.58423566303281</c:v>
                </c:pt>
                <c:pt idx="5493">
                  <c:v>123.3389410363601</c:v>
                </c:pt>
                <c:pt idx="5494">
                  <c:v>-420.93904762562977</c:v>
                </c:pt>
                <c:pt idx="5495">
                  <c:v>-173.95580468094909</c:v>
                </c:pt>
                <c:pt idx="5496">
                  <c:v>-204.6158400035556</c:v>
                </c:pt>
                <c:pt idx="5497">
                  <c:v>-207.99525611056094</c:v>
                </c:pt>
                <c:pt idx="5498">
                  <c:v>35.278688669682992</c:v>
                </c:pt>
                <c:pt idx="5499">
                  <c:v>-223.97806526120388</c:v>
                </c:pt>
                <c:pt idx="5500">
                  <c:v>-499.86631062071251</c:v>
                </c:pt>
                <c:pt idx="5501">
                  <c:v>-476.84688999527162</c:v>
                </c:pt>
                <c:pt idx="5502">
                  <c:v>-14.246260689874589</c:v>
                </c:pt>
                <c:pt idx="5503">
                  <c:v>-141.63464690349997</c:v>
                </c:pt>
                <c:pt idx="5504">
                  <c:v>-186.33973589884755</c:v>
                </c:pt>
                <c:pt idx="5505">
                  <c:v>-120.58332266701325</c:v>
                </c:pt>
                <c:pt idx="5506">
                  <c:v>231.16809207104939</c:v>
                </c:pt>
                <c:pt idx="5507">
                  <c:v>-158.20197551183458</c:v>
                </c:pt>
                <c:pt idx="5508">
                  <c:v>-289.5739688842325</c:v>
                </c:pt>
                <c:pt idx="5509">
                  <c:v>-633.41172565480178</c:v>
                </c:pt>
                <c:pt idx="5510">
                  <c:v>-416.73477077621703</c:v>
                </c:pt>
                <c:pt idx="5511">
                  <c:v>-292.73455591589379</c:v>
                </c:pt>
                <c:pt idx="5512">
                  <c:v>-157.01115588492155</c:v>
                </c:pt>
                <c:pt idx="5513">
                  <c:v>-212.64837536687594</c:v>
                </c:pt>
                <c:pt idx="5514">
                  <c:v>-504.87562889518574</c:v>
                </c:pt>
                <c:pt idx="5515">
                  <c:v>-290.76032940109258</c:v>
                </c:pt>
                <c:pt idx="5516">
                  <c:v>-637.02176229182555</c:v>
                </c:pt>
                <c:pt idx="5517">
                  <c:v>-64.67619798790497</c:v>
                </c:pt>
                <c:pt idx="5518">
                  <c:v>-649.88566400138563</c:v>
                </c:pt>
                <c:pt idx="5519">
                  <c:v>-358.04764122606616</c:v>
                </c:pt>
                <c:pt idx="5520">
                  <c:v>-293.84087871531847</c:v>
                </c:pt>
                <c:pt idx="5521">
                  <c:v>16.571701556272501</c:v>
                </c:pt>
                <c:pt idx="5522">
                  <c:v>-89.727195880823388</c:v>
                </c:pt>
                <c:pt idx="5523">
                  <c:v>-133.10755315989957</c:v>
                </c:pt>
                <c:pt idx="5524">
                  <c:v>-480.60396120092275</c:v>
                </c:pt>
                <c:pt idx="5525">
                  <c:v>-326.78501764347459</c:v>
                </c:pt>
                <c:pt idx="5526">
                  <c:v>-80.793168221139922</c:v>
                </c:pt>
                <c:pt idx="5527">
                  <c:v>-283.75126927533927</c:v>
                </c:pt>
                <c:pt idx="5528">
                  <c:v>66.981713244783634</c:v>
                </c:pt>
                <c:pt idx="5529">
                  <c:v>-534.28908548224524</c:v>
                </c:pt>
                <c:pt idx="5530">
                  <c:v>-451.59630161088597</c:v>
                </c:pt>
                <c:pt idx="5531">
                  <c:v>-162.25839668507604</c:v>
                </c:pt>
                <c:pt idx="5532">
                  <c:v>-766.79805551601817</c:v>
                </c:pt>
                <c:pt idx="5533">
                  <c:v>-318.66681229048714</c:v>
                </c:pt>
                <c:pt idx="5534">
                  <c:v>-84.410131824112796</c:v>
                </c:pt>
                <c:pt idx="5535">
                  <c:v>-346.44142383220748</c:v>
                </c:pt>
                <c:pt idx="5536">
                  <c:v>240.42181409286303</c:v>
                </c:pt>
                <c:pt idx="5537">
                  <c:v>-199.79516209241672</c:v>
                </c:pt>
                <c:pt idx="5538">
                  <c:v>78.200506582465096</c:v>
                </c:pt>
                <c:pt idx="5539">
                  <c:v>-264.52213474583488</c:v>
                </c:pt>
                <c:pt idx="5540">
                  <c:v>-53.067971026548207</c:v>
                </c:pt>
                <c:pt idx="5541">
                  <c:v>-90.959918215389393</c:v>
                </c:pt>
                <c:pt idx="5542">
                  <c:v>-29.807657320953354</c:v>
                </c:pt>
                <c:pt idx="5543">
                  <c:v>-180.19040799212979</c:v>
                </c:pt>
                <c:pt idx="5544">
                  <c:v>-133.44946916291963</c:v>
                </c:pt>
                <c:pt idx="5545">
                  <c:v>-251.93232459583101</c:v>
                </c:pt>
                <c:pt idx="5546">
                  <c:v>-168.61541707137604</c:v>
                </c:pt>
                <c:pt idx="5547">
                  <c:v>-120.82206517299659</c:v>
                </c:pt>
                <c:pt idx="5548">
                  <c:v>-277.61238976014545</c:v>
                </c:pt>
                <c:pt idx="5549">
                  <c:v>91.794314039989843</c:v>
                </c:pt>
                <c:pt idx="5550">
                  <c:v>92.048183739555213</c:v>
                </c:pt>
                <c:pt idx="5551">
                  <c:v>-433.38485067860938</c:v>
                </c:pt>
                <c:pt idx="5552">
                  <c:v>-179.5765224714246</c:v>
                </c:pt>
                <c:pt idx="5553">
                  <c:v>-69.108837385577999</c:v>
                </c:pt>
                <c:pt idx="5554">
                  <c:v>147.4617385595775</c:v>
                </c:pt>
                <c:pt idx="5555">
                  <c:v>-238.08019459271088</c:v>
                </c:pt>
                <c:pt idx="5556">
                  <c:v>-120.00150075725315</c:v>
                </c:pt>
                <c:pt idx="5557">
                  <c:v>-46.626107649475443</c:v>
                </c:pt>
                <c:pt idx="5558">
                  <c:v>-674.6190134274683</c:v>
                </c:pt>
                <c:pt idx="5559">
                  <c:v>-232.86127519881074</c:v>
                </c:pt>
                <c:pt idx="5560">
                  <c:v>-21.74175547630341</c:v>
                </c:pt>
                <c:pt idx="5561">
                  <c:v>-592.44575275957709</c:v>
                </c:pt>
                <c:pt idx="5562">
                  <c:v>-132.36221425782151</c:v>
                </c:pt>
                <c:pt idx="5563">
                  <c:v>-403.95309489764122</c:v>
                </c:pt>
                <c:pt idx="5564">
                  <c:v>-266.19938675835317</c:v>
                </c:pt>
                <c:pt idx="5565">
                  <c:v>86.14636435989496</c:v>
                </c:pt>
                <c:pt idx="5566">
                  <c:v>-238.41383490387835</c:v>
                </c:pt>
                <c:pt idx="5567">
                  <c:v>-227.10955882370024</c:v>
                </c:pt>
                <c:pt idx="5568">
                  <c:v>-117.22551156997326</c:v>
                </c:pt>
                <c:pt idx="5569">
                  <c:v>-41.110346470924469</c:v>
                </c:pt>
                <c:pt idx="5570">
                  <c:v>-230.05547224593897</c:v>
                </c:pt>
                <c:pt idx="5571">
                  <c:v>8.3596387478414727</c:v>
                </c:pt>
                <c:pt idx="5572">
                  <c:v>89.260207362778374</c:v>
                </c:pt>
                <c:pt idx="5573">
                  <c:v>27.524255711620185</c:v>
                </c:pt>
                <c:pt idx="5574">
                  <c:v>-238.25890942804358</c:v>
                </c:pt>
                <c:pt idx="5575">
                  <c:v>-711.22541671677413</c:v>
                </c:pt>
                <c:pt idx="5576">
                  <c:v>-80.707767733394235</c:v>
                </c:pt>
                <c:pt idx="5577">
                  <c:v>-342.15343229802988</c:v>
                </c:pt>
                <c:pt idx="5578">
                  <c:v>-76.905427535893637</c:v>
                </c:pt>
                <c:pt idx="5579">
                  <c:v>-26.479498031380558</c:v>
                </c:pt>
                <c:pt idx="5580">
                  <c:v>-441.11551568057621</c:v>
                </c:pt>
                <c:pt idx="5581">
                  <c:v>-5.424387270039972</c:v>
                </c:pt>
                <c:pt idx="5582">
                  <c:v>45.974453735706732</c:v>
                </c:pt>
                <c:pt idx="5583">
                  <c:v>-131.06602166419054</c:v>
                </c:pt>
                <c:pt idx="5584">
                  <c:v>-48.939260046459594</c:v>
                </c:pt>
                <c:pt idx="5585">
                  <c:v>-231.39448677064217</c:v>
                </c:pt>
                <c:pt idx="5586">
                  <c:v>178.67016458317426</c:v>
                </c:pt>
                <c:pt idx="5587">
                  <c:v>-228.84740023168308</c:v>
                </c:pt>
                <c:pt idx="5588">
                  <c:v>-192.6569757615303</c:v>
                </c:pt>
                <c:pt idx="5589">
                  <c:v>-161.91744278894112</c:v>
                </c:pt>
                <c:pt idx="5590">
                  <c:v>-249.04954546426291</c:v>
                </c:pt>
                <c:pt idx="5591">
                  <c:v>86.971559245148001</c:v>
                </c:pt>
                <c:pt idx="5592">
                  <c:v>-429.47338439369184</c:v>
                </c:pt>
                <c:pt idx="5593">
                  <c:v>-109.62889099589216</c:v>
                </c:pt>
                <c:pt idx="5594">
                  <c:v>-605.19744795754991</c:v>
                </c:pt>
                <c:pt idx="5595">
                  <c:v>-677.78948657873707</c:v>
                </c:pt>
                <c:pt idx="5596">
                  <c:v>-331.5724991127874</c:v>
                </c:pt>
                <c:pt idx="5597">
                  <c:v>-448.87147387068626</c:v>
                </c:pt>
                <c:pt idx="5598">
                  <c:v>-687.05996895498276</c:v>
                </c:pt>
                <c:pt idx="5599">
                  <c:v>-45.334125956283287</c:v>
                </c:pt>
                <c:pt idx="5600">
                  <c:v>-28.252186614943298</c:v>
                </c:pt>
                <c:pt idx="5601">
                  <c:v>-66.498161377579777</c:v>
                </c:pt>
                <c:pt idx="5602">
                  <c:v>-360.35459431223916</c:v>
                </c:pt>
                <c:pt idx="5603">
                  <c:v>44.107746497565358</c:v>
                </c:pt>
                <c:pt idx="5604">
                  <c:v>-368.68233716311056</c:v>
                </c:pt>
                <c:pt idx="5605">
                  <c:v>-395.80659117684991</c:v>
                </c:pt>
                <c:pt idx="5606">
                  <c:v>-307.72395334258249</c:v>
                </c:pt>
                <c:pt idx="5607">
                  <c:v>34.532165651192258</c:v>
                </c:pt>
                <c:pt idx="5608">
                  <c:v>10.69019223590908</c:v>
                </c:pt>
                <c:pt idx="5609">
                  <c:v>1.7266304748632137</c:v>
                </c:pt>
                <c:pt idx="5610">
                  <c:v>-143.46535087970051</c:v>
                </c:pt>
                <c:pt idx="5611">
                  <c:v>-143.14667508007199</c:v>
                </c:pt>
                <c:pt idx="5612">
                  <c:v>25.044512941166545</c:v>
                </c:pt>
                <c:pt idx="5613">
                  <c:v>-265.21828711465207</c:v>
                </c:pt>
                <c:pt idx="5614">
                  <c:v>-42.71442262748235</c:v>
                </c:pt>
                <c:pt idx="5615">
                  <c:v>111.81007542470832</c:v>
                </c:pt>
                <c:pt idx="5616">
                  <c:v>84.694913561350006</c:v>
                </c:pt>
                <c:pt idx="5617">
                  <c:v>-10.565162442559199</c:v>
                </c:pt>
                <c:pt idx="5618">
                  <c:v>-218.84693475514354</c:v>
                </c:pt>
                <c:pt idx="5619">
                  <c:v>-202.76505448758172</c:v>
                </c:pt>
                <c:pt idx="5620">
                  <c:v>-575.21521381464879</c:v>
                </c:pt>
                <c:pt idx="5621">
                  <c:v>-220.77871859612736</c:v>
                </c:pt>
                <c:pt idx="5622">
                  <c:v>-351.77971790278946</c:v>
                </c:pt>
                <c:pt idx="5623">
                  <c:v>-84.754977278573392</c:v>
                </c:pt>
                <c:pt idx="5624">
                  <c:v>-378.02028256757416</c:v>
                </c:pt>
                <c:pt idx="5625">
                  <c:v>6.4875884578111709</c:v>
                </c:pt>
                <c:pt idx="5626">
                  <c:v>-85.905989014313036</c:v>
                </c:pt>
                <c:pt idx="5627">
                  <c:v>-601.6494536101776</c:v>
                </c:pt>
                <c:pt idx="5628">
                  <c:v>17.995905551380247</c:v>
                </c:pt>
                <c:pt idx="5629">
                  <c:v>-79.809439178406933</c:v>
                </c:pt>
                <c:pt idx="5630">
                  <c:v>-155.33878553810189</c:v>
                </c:pt>
                <c:pt idx="5631">
                  <c:v>-251.10542202246711</c:v>
                </c:pt>
                <c:pt idx="5632">
                  <c:v>-327.87132482727014</c:v>
                </c:pt>
                <c:pt idx="5633">
                  <c:v>-144.6594904936743</c:v>
                </c:pt>
                <c:pt idx="5634">
                  <c:v>-304.64737380355893</c:v>
                </c:pt>
                <c:pt idx="5635">
                  <c:v>10.628382927730797</c:v>
                </c:pt>
                <c:pt idx="5636">
                  <c:v>-194.53525282881867</c:v>
                </c:pt>
                <c:pt idx="5637">
                  <c:v>-526.47618843229407</c:v>
                </c:pt>
                <c:pt idx="5638">
                  <c:v>-460.1092250547843</c:v>
                </c:pt>
                <c:pt idx="5639">
                  <c:v>-78.604301187953638</c:v>
                </c:pt>
                <c:pt idx="5640">
                  <c:v>-191.66328921290784</c:v>
                </c:pt>
                <c:pt idx="5641">
                  <c:v>-190.23222304453009</c:v>
                </c:pt>
                <c:pt idx="5642">
                  <c:v>-96.558946179271118</c:v>
                </c:pt>
                <c:pt idx="5643">
                  <c:v>-88.693542281534292</c:v>
                </c:pt>
                <c:pt idx="5644">
                  <c:v>-230.93810426978007</c:v>
                </c:pt>
                <c:pt idx="5645">
                  <c:v>41.12981000095192</c:v>
                </c:pt>
                <c:pt idx="5646">
                  <c:v>-22.345774059631935</c:v>
                </c:pt>
                <c:pt idx="5647">
                  <c:v>-123.41134145166097</c:v>
                </c:pt>
                <c:pt idx="5648">
                  <c:v>-34.035529739221147</c:v>
                </c:pt>
                <c:pt idx="5649">
                  <c:v>-540.27895301993794</c:v>
                </c:pt>
                <c:pt idx="5650">
                  <c:v>-94.61370419108988</c:v>
                </c:pt>
                <c:pt idx="5651">
                  <c:v>-198.62767976518785</c:v>
                </c:pt>
                <c:pt idx="5652">
                  <c:v>8.0291277854910845</c:v>
                </c:pt>
                <c:pt idx="5653">
                  <c:v>-210.96133654438745</c:v>
                </c:pt>
                <c:pt idx="5654">
                  <c:v>26.316938109170678</c:v>
                </c:pt>
                <c:pt idx="5655">
                  <c:v>-107.35384004579919</c:v>
                </c:pt>
                <c:pt idx="5656">
                  <c:v>-655.02601206151917</c:v>
                </c:pt>
                <c:pt idx="5657">
                  <c:v>296.4187285076224</c:v>
                </c:pt>
                <c:pt idx="5658">
                  <c:v>-260.3812961386443</c:v>
                </c:pt>
                <c:pt idx="5659">
                  <c:v>-40.259386515739038</c:v>
                </c:pt>
                <c:pt idx="5660">
                  <c:v>-196.32683537548229</c:v>
                </c:pt>
                <c:pt idx="5661">
                  <c:v>-393.51966807084057</c:v>
                </c:pt>
                <c:pt idx="5662">
                  <c:v>107.90614864117623</c:v>
                </c:pt>
                <c:pt idx="5663">
                  <c:v>-129.34925115362</c:v>
                </c:pt>
                <c:pt idx="5664">
                  <c:v>-618.57112444819916</c:v>
                </c:pt>
                <c:pt idx="5665">
                  <c:v>-270.12071820848917</c:v>
                </c:pt>
                <c:pt idx="5666">
                  <c:v>-7.8968117686226265</c:v>
                </c:pt>
                <c:pt idx="5667">
                  <c:v>-151.55565536488655</c:v>
                </c:pt>
                <c:pt idx="5668">
                  <c:v>-278.30493955478329</c:v>
                </c:pt>
                <c:pt idx="5669">
                  <c:v>-50.561602377424265</c:v>
                </c:pt>
                <c:pt idx="5670">
                  <c:v>68.723067198623653</c:v>
                </c:pt>
                <c:pt idx="5671">
                  <c:v>-366.2473844303878</c:v>
                </c:pt>
                <c:pt idx="5672">
                  <c:v>187.82821756438818</c:v>
                </c:pt>
                <c:pt idx="5673">
                  <c:v>-86.08498393475918</c:v>
                </c:pt>
                <c:pt idx="5674">
                  <c:v>-327.62833793562982</c:v>
                </c:pt>
                <c:pt idx="5675">
                  <c:v>-242.61859936166798</c:v>
                </c:pt>
                <c:pt idx="5676">
                  <c:v>79.557116462922977</c:v>
                </c:pt>
                <c:pt idx="5677">
                  <c:v>-163.81676903423426</c:v>
                </c:pt>
                <c:pt idx="5678">
                  <c:v>-541.29364994408616</c:v>
                </c:pt>
                <c:pt idx="5679">
                  <c:v>-793.64902066582067</c:v>
                </c:pt>
                <c:pt idx="5680">
                  <c:v>-309.01784321058631</c:v>
                </c:pt>
                <c:pt idx="5681">
                  <c:v>-53.022444133326246</c:v>
                </c:pt>
                <c:pt idx="5682">
                  <c:v>-479.35008744702611</c:v>
                </c:pt>
                <c:pt idx="5683">
                  <c:v>-483.14226856422647</c:v>
                </c:pt>
                <c:pt idx="5684">
                  <c:v>61.131217505014206</c:v>
                </c:pt>
                <c:pt idx="5685">
                  <c:v>-44.225179488315916</c:v>
                </c:pt>
                <c:pt idx="5686">
                  <c:v>53.108624225270944</c:v>
                </c:pt>
                <c:pt idx="5687">
                  <c:v>19.007778713353275</c:v>
                </c:pt>
                <c:pt idx="5688">
                  <c:v>-482.74115384325842</c:v>
                </c:pt>
                <c:pt idx="5689">
                  <c:v>7.1403995494995343</c:v>
                </c:pt>
                <c:pt idx="5690">
                  <c:v>-541.57135751957139</c:v>
                </c:pt>
                <c:pt idx="5691">
                  <c:v>-153.59845947714643</c:v>
                </c:pt>
                <c:pt idx="5692">
                  <c:v>62.692591105045494</c:v>
                </c:pt>
                <c:pt idx="5693">
                  <c:v>-86.196618607078221</c:v>
                </c:pt>
                <c:pt idx="5694">
                  <c:v>-82.101957233107953</c:v>
                </c:pt>
                <c:pt idx="5695">
                  <c:v>-404.18355854372919</c:v>
                </c:pt>
                <c:pt idx="5696">
                  <c:v>-504.93669972486032</c:v>
                </c:pt>
                <c:pt idx="5697">
                  <c:v>-244.04591098746198</c:v>
                </c:pt>
                <c:pt idx="5698">
                  <c:v>-618.74665013238064</c:v>
                </c:pt>
                <c:pt idx="5699">
                  <c:v>-235.29930797187376</c:v>
                </c:pt>
                <c:pt idx="5700">
                  <c:v>-180.22001587125368</c:v>
                </c:pt>
                <c:pt idx="5701">
                  <c:v>101.75843618403019</c:v>
                </c:pt>
                <c:pt idx="5702">
                  <c:v>99.982314182626624</c:v>
                </c:pt>
                <c:pt idx="5703">
                  <c:v>121.97777463705057</c:v>
                </c:pt>
                <c:pt idx="5704">
                  <c:v>125.06958441670253</c:v>
                </c:pt>
                <c:pt idx="5705">
                  <c:v>-324.90253234112765</c:v>
                </c:pt>
                <c:pt idx="5706">
                  <c:v>-320.2117554892518</c:v>
                </c:pt>
                <c:pt idx="5707">
                  <c:v>-32.099411165283868</c:v>
                </c:pt>
                <c:pt idx="5708">
                  <c:v>-143.39957569635209</c:v>
                </c:pt>
                <c:pt idx="5709">
                  <c:v>-92.476157000281489</c:v>
                </c:pt>
                <c:pt idx="5710">
                  <c:v>-197.1860209873625</c:v>
                </c:pt>
                <c:pt idx="5711">
                  <c:v>-38.143966429509192</c:v>
                </c:pt>
                <c:pt idx="5712">
                  <c:v>-467.3738808711305</c:v>
                </c:pt>
                <c:pt idx="5713">
                  <c:v>90.233563751399856</c:v>
                </c:pt>
                <c:pt idx="5714">
                  <c:v>-250.42498459759827</c:v>
                </c:pt>
                <c:pt idx="5715">
                  <c:v>-799.96783344936443</c:v>
                </c:pt>
                <c:pt idx="5716">
                  <c:v>-696.28119508831026</c:v>
                </c:pt>
                <c:pt idx="5717">
                  <c:v>-812.58010948769379</c:v>
                </c:pt>
                <c:pt idx="5718">
                  <c:v>69.567230426813694</c:v>
                </c:pt>
                <c:pt idx="5719">
                  <c:v>-151.06649100903303</c:v>
                </c:pt>
                <c:pt idx="5720">
                  <c:v>-265.29106963339348</c:v>
                </c:pt>
                <c:pt idx="5721">
                  <c:v>-332.55031968124604</c:v>
                </c:pt>
                <c:pt idx="5722">
                  <c:v>-123.95462502696591</c:v>
                </c:pt>
                <c:pt idx="5723">
                  <c:v>-440.37803012701676</c:v>
                </c:pt>
                <c:pt idx="5724">
                  <c:v>-241.3029190847937</c:v>
                </c:pt>
                <c:pt idx="5725">
                  <c:v>-235.14790790790153</c:v>
                </c:pt>
                <c:pt idx="5726">
                  <c:v>-772.90421269983017</c:v>
                </c:pt>
                <c:pt idx="5727">
                  <c:v>-312.05900488743799</c:v>
                </c:pt>
                <c:pt idx="5728">
                  <c:v>-155.86070385317089</c:v>
                </c:pt>
                <c:pt idx="5729">
                  <c:v>-176.11703922559263</c:v>
                </c:pt>
                <c:pt idx="5730">
                  <c:v>163.47398401200616</c:v>
                </c:pt>
                <c:pt idx="5731">
                  <c:v>-541.01470591487737</c:v>
                </c:pt>
                <c:pt idx="5732">
                  <c:v>-334.24772249045816</c:v>
                </c:pt>
                <c:pt idx="5733">
                  <c:v>-507.83473572033864</c:v>
                </c:pt>
                <c:pt idx="5734">
                  <c:v>-615.13574377532734</c:v>
                </c:pt>
                <c:pt idx="5735">
                  <c:v>-455.64815579050395</c:v>
                </c:pt>
                <c:pt idx="5736">
                  <c:v>-156.01854102901359</c:v>
                </c:pt>
                <c:pt idx="5737">
                  <c:v>-658.19438484843863</c:v>
                </c:pt>
                <c:pt idx="5738">
                  <c:v>-204.39492835109132</c:v>
                </c:pt>
                <c:pt idx="5739">
                  <c:v>-455.10798190218759</c:v>
                </c:pt>
                <c:pt idx="5740">
                  <c:v>-653.94520054413954</c:v>
                </c:pt>
                <c:pt idx="5741">
                  <c:v>43.432103506836711</c:v>
                </c:pt>
                <c:pt idx="5742">
                  <c:v>-1007.2332528281494</c:v>
                </c:pt>
                <c:pt idx="5743">
                  <c:v>36.379566063959942</c:v>
                </c:pt>
                <c:pt idx="5744">
                  <c:v>-66.716372290620484</c:v>
                </c:pt>
                <c:pt idx="5745">
                  <c:v>-689.7948268942946</c:v>
                </c:pt>
                <c:pt idx="5746">
                  <c:v>-345.80225071731547</c:v>
                </c:pt>
                <c:pt idx="5747">
                  <c:v>-54.11149698810982</c:v>
                </c:pt>
                <c:pt idx="5748">
                  <c:v>34.137003268329408</c:v>
                </c:pt>
                <c:pt idx="5749">
                  <c:v>30.006143249858042</c:v>
                </c:pt>
                <c:pt idx="5750">
                  <c:v>-190.29132829584444</c:v>
                </c:pt>
                <c:pt idx="5751">
                  <c:v>152.69300282414014</c:v>
                </c:pt>
                <c:pt idx="5752">
                  <c:v>37.948465623191225</c:v>
                </c:pt>
                <c:pt idx="5753">
                  <c:v>-249.75785671827873</c:v>
                </c:pt>
                <c:pt idx="5754">
                  <c:v>-59.747093416714733</c:v>
                </c:pt>
                <c:pt idx="5755">
                  <c:v>-47.881904727690483</c:v>
                </c:pt>
                <c:pt idx="5756">
                  <c:v>-171.61482363482725</c:v>
                </c:pt>
                <c:pt idx="5757">
                  <c:v>-334.15071862475577</c:v>
                </c:pt>
                <c:pt idx="5758">
                  <c:v>-6.6747055607272046</c:v>
                </c:pt>
                <c:pt idx="5759">
                  <c:v>-549.05947645475396</c:v>
                </c:pt>
                <c:pt idx="5760">
                  <c:v>-440.38048838929893</c:v>
                </c:pt>
                <c:pt idx="5761">
                  <c:v>-244.98377936020364</c:v>
                </c:pt>
                <c:pt idx="5762">
                  <c:v>-287.1263601446488</c:v>
                </c:pt>
                <c:pt idx="5763">
                  <c:v>197.90916548386355</c:v>
                </c:pt>
                <c:pt idx="5764">
                  <c:v>-769.78361433442944</c:v>
                </c:pt>
                <c:pt idx="5765">
                  <c:v>-159.86622956838187</c:v>
                </c:pt>
                <c:pt idx="5766">
                  <c:v>60.895144645505695</c:v>
                </c:pt>
                <c:pt idx="5767">
                  <c:v>-81.954658476612508</c:v>
                </c:pt>
                <c:pt idx="5768">
                  <c:v>401.8450574052946</c:v>
                </c:pt>
                <c:pt idx="5769">
                  <c:v>165.38510737619993</c:v>
                </c:pt>
                <c:pt idx="5770">
                  <c:v>-238.79504835045935</c:v>
                </c:pt>
                <c:pt idx="5771">
                  <c:v>-165.15484644954466</c:v>
                </c:pt>
                <c:pt idx="5772">
                  <c:v>-437.23379795091159</c:v>
                </c:pt>
                <c:pt idx="5773">
                  <c:v>-111.86319583901184</c:v>
                </c:pt>
                <c:pt idx="5774">
                  <c:v>-1097.2458601347855</c:v>
                </c:pt>
                <c:pt idx="5775">
                  <c:v>-307.60787048254463</c:v>
                </c:pt>
                <c:pt idx="5776">
                  <c:v>-132.29020635939469</c:v>
                </c:pt>
                <c:pt idx="5777">
                  <c:v>-219.17713870698333</c:v>
                </c:pt>
                <c:pt idx="5778">
                  <c:v>-486.88756487992345</c:v>
                </c:pt>
                <c:pt idx="5779">
                  <c:v>-481.20108178601868</c:v>
                </c:pt>
                <c:pt idx="5780">
                  <c:v>87.994033773951969</c:v>
                </c:pt>
                <c:pt idx="5781">
                  <c:v>-312.12268065040723</c:v>
                </c:pt>
                <c:pt idx="5782">
                  <c:v>-492.20148707323881</c:v>
                </c:pt>
                <c:pt idx="5783">
                  <c:v>-57.800341642541525</c:v>
                </c:pt>
                <c:pt idx="5784">
                  <c:v>-305.37206146523329</c:v>
                </c:pt>
                <c:pt idx="5785">
                  <c:v>-251.82591210517353</c:v>
                </c:pt>
                <c:pt idx="5786">
                  <c:v>-280.32058706163303</c:v>
                </c:pt>
                <c:pt idx="5787">
                  <c:v>-490.9181864776512</c:v>
                </c:pt>
                <c:pt idx="5788">
                  <c:v>-186.85371851934281</c:v>
                </c:pt>
                <c:pt idx="5789">
                  <c:v>6.5543685419572171</c:v>
                </c:pt>
                <c:pt idx="5790">
                  <c:v>-94.677112551722928</c:v>
                </c:pt>
                <c:pt idx="5791">
                  <c:v>-243.82288497729627</c:v>
                </c:pt>
                <c:pt idx="5792">
                  <c:v>67.777913680061772</c:v>
                </c:pt>
                <c:pt idx="5793">
                  <c:v>-455.75998653196876</c:v>
                </c:pt>
                <c:pt idx="5794">
                  <c:v>-63.984885680083039</c:v>
                </c:pt>
                <c:pt idx="5795">
                  <c:v>-213.59662271525244</c:v>
                </c:pt>
                <c:pt idx="5796">
                  <c:v>-502.40347656232757</c:v>
                </c:pt>
                <c:pt idx="5797">
                  <c:v>-503.4157790281397</c:v>
                </c:pt>
                <c:pt idx="5798">
                  <c:v>-68.120513403943733</c:v>
                </c:pt>
                <c:pt idx="5799">
                  <c:v>-197.95379008858379</c:v>
                </c:pt>
                <c:pt idx="5800">
                  <c:v>-632.2870684205476</c:v>
                </c:pt>
                <c:pt idx="5801">
                  <c:v>92.923371707187357</c:v>
                </c:pt>
                <c:pt idx="5802">
                  <c:v>-139.24870819826322</c:v>
                </c:pt>
                <c:pt idx="5803">
                  <c:v>-65.937146540127344</c:v>
                </c:pt>
                <c:pt idx="5804">
                  <c:v>176.86753101388365</c:v>
                </c:pt>
                <c:pt idx="5805">
                  <c:v>-168.93080281743164</c:v>
                </c:pt>
                <c:pt idx="5806">
                  <c:v>-369.11113934742582</c:v>
                </c:pt>
                <c:pt idx="5807">
                  <c:v>-78.366555829491176</c:v>
                </c:pt>
                <c:pt idx="5808">
                  <c:v>-1322.5375953073622</c:v>
                </c:pt>
                <c:pt idx="5809">
                  <c:v>-241.03838189997396</c:v>
                </c:pt>
                <c:pt idx="5810">
                  <c:v>-182.39024803705689</c:v>
                </c:pt>
                <c:pt idx="5811">
                  <c:v>-648.9752454438767</c:v>
                </c:pt>
                <c:pt idx="5812">
                  <c:v>-355.76966975924165</c:v>
                </c:pt>
                <c:pt idx="5813">
                  <c:v>-231.56800479314643</c:v>
                </c:pt>
                <c:pt idx="5814">
                  <c:v>227.5070805513908</c:v>
                </c:pt>
                <c:pt idx="5815">
                  <c:v>-260.58934315524181</c:v>
                </c:pt>
                <c:pt idx="5816">
                  <c:v>-835.81545831107258</c:v>
                </c:pt>
                <c:pt idx="5817">
                  <c:v>-461.40499826000655</c:v>
                </c:pt>
                <c:pt idx="5818">
                  <c:v>-8.0900455606270043</c:v>
                </c:pt>
                <c:pt idx="5819">
                  <c:v>-482.70909608249775</c:v>
                </c:pt>
                <c:pt idx="5820">
                  <c:v>-57.679480537906159</c:v>
                </c:pt>
                <c:pt idx="5821">
                  <c:v>-23.739894425790851</c:v>
                </c:pt>
                <c:pt idx="5822">
                  <c:v>-83.506571935513023</c:v>
                </c:pt>
                <c:pt idx="5823">
                  <c:v>-296.29545567150075</c:v>
                </c:pt>
                <c:pt idx="5824">
                  <c:v>-678.35125697752846</c:v>
                </c:pt>
                <c:pt idx="5825">
                  <c:v>-101.25291761980719</c:v>
                </c:pt>
                <c:pt idx="5826">
                  <c:v>-7.0382607727118511</c:v>
                </c:pt>
                <c:pt idx="5827">
                  <c:v>-436.84694061630353</c:v>
                </c:pt>
                <c:pt idx="5828">
                  <c:v>-115.81435227295106</c:v>
                </c:pt>
                <c:pt idx="5829">
                  <c:v>-365.09974640222134</c:v>
                </c:pt>
                <c:pt idx="5830">
                  <c:v>-255.86458028880537</c:v>
                </c:pt>
                <c:pt idx="5831">
                  <c:v>-598.94878109366266</c:v>
                </c:pt>
                <c:pt idx="5832">
                  <c:v>-124.6775167474342</c:v>
                </c:pt>
                <c:pt idx="5833">
                  <c:v>-373.03806520431311</c:v>
                </c:pt>
                <c:pt idx="5834">
                  <c:v>-394.0325160168556</c:v>
                </c:pt>
                <c:pt idx="5835">
                  <c:v>42.597992308279402</c:v>
                </c:pt>
                <c:pt idx="5836">
                  <c:v>-773.51021008900932</c:v>
                </c:pt>
                <c:pt idx="5837">
                  <c:v>-531.72733886913954</c:v>
                </c:pt>
                <c:pt idx="5838">
                  <c:v>-266.96437772852698</c:v>
                </c:pt>
                <c:pt idx="5839">
                  <c:v>-560.26113565475464</c:v>
                </c:pt>
                <c:pt idx="5840">
                  <c:v>46.455218731856121</c:v>
                </c:pt>
                <c:pt idx="5841">
                  <c:v>-641.29045387771839</c:v>
                </c:pt>
                <c:pt idx="5842">
                  <c:v>-470.63257643564862</c:v>
                </c:pt>
                <c:pt idx="5843">
                  <c:v>51.699406024339396</c:v>
                </c:pt>
                <c:pt idx="5844">
                  <c:v>-209.50844014123641</c:v>
                </c:pt>
                <c:pt idx="5845">
                  <c:v>-152.56795370778411</c:v>
                </c:pt>
                <c:pt idx="5846">
                  <c:v>-155.93900635612226</c:v>
                </c:pt>
                <c:pt idx="5847">
                  <c:v>-95.444823530763074</c:v>
                </c:pt>
                <c:pt idx="5848">
                  <c:v>-268.45665429382473</c:v>
                </c:pt>
                <c:pt idx="5849">
                  <c:v>-337.50178558150071</c:v>
                </c:pt>
                <c:pt idx="5850">
                  <c:v>-49.978194650736896</c:v>
                </c:pt>
                <c:pt idx="5851">
                  <c:v>111.90721516224625</c:v>
                </c:pt>
                <c:pt idx="5852">
                  <c:v>-227.32267463729613</c:v>
                </c:pt>
                <c:pt idx="5853">
                  <c:v>-646.78423876124225</c:v>
                </c:pt>
                <c:pt idx="5854">
                  <c:v>-561.28256396901656</c:v>
                </c:pt>
                <c:pt idx="5855">
                  <c:v>-66.886628394454021</c:v>
                </c:pt>
                <c:pt idx="5856">
                  <c:v>196.61545755421872</c:v>
                </c:pt>
                <c:pt idx="5857">
                  <c:v>-94.196202513040475</c:v>
                </c:pt>
                <c:pt idx="5858">
                  <c:v>-597.73119537765001</c:v>
                </c:pt>
                <c:pt idx="5859">
                  <c:v>8.2008913474232941</c:v>
                </c:pt>
                <c:pt idx="5860">
                  <c:v>-265.02052595375773</c:v>
                </c:pt>
                <c:pt idx="5861">
                  <c:v>-275.01024904701075</c:v>
                </c:pt>
                <c:pt idx="5862">
                  <c:v>-256.98802040301223</c:v>
                </c:pt>
                <c:pt idx="5863">
                  <c:v>-45.344538679066773</c:v>
                </c:pt>
                <c:pt idx="5864">
                  <c:v>-131.00613470816165</c:v>
                </c:pt>
                <c:pt idx="5865">
                  <c:v>-139.14989378584198</c:v>
                </c:pt>
                <c:pt idx="5866">
                  <c:v>-768.30759621399579</c:v>
                </c:pt>
                <c:pt idx="5867">
                  <c:v>248.05393338466757</c:v>
                </c:pt>
                <c:pt idx="5868">
                  <c:v>-80.936041950180879</c:v>
                </c:pt>
                <c:pt idx="5869">
                  <c:v>-418.43756084998279</c:v>
                </c:pt>
                <c:pt idx="5870">
                  <c:v>88.147414827438183</c:v>
                </c:pt>
                <c:pt idx="5871">
                  <c:v>-36.080894049764538</c:v>
                </c:pt>
                <c:pt idx="5872">
                  <c:v>-323.72338041170212</c:v>
                </c:pt>
                <c:pt idx="5873">
                  <c:v>-173.40964252701156</c:v>
                </c:pt>
                <c:pt idx="5874">
                  <c:v>-326.59568840518079</c:v>
                </c:pt>
                <c:pt idx="5875">
                  <c:v>-170.55423440713957</c:v>
                </c:pt>
                <c:pt idx="5876">
                  <c:v>-25.458989278891181</c:v>
                </c:pt>
                <c:pt idx="5877">
                  <c:v>-419.47587203724925</c:v>
                </c:pt>
                <c:pt idx="5878">
                  <c:v>-46.965996392800093</c:v>
                </c:pt>
                <c:pt idx="5879">
                  <c:v>-87.97098418762215</c:v>
                </c:pt>
                <c:pt idx="5880">
                  <c:v>-284.8094496679625</c:v>
                </c:pt>
                <c:pt idx="5881">
                  <c:v>-125.52643720716071</c:v>
                </c:pt>
                <c:pt idx="5882">
                  <c:v>-419.34464097503218</c:v>
                </c:pt>
                <c:pt idx="5883">
                  <c:v>-199.66129401925468</c:v>
                </c:pt>
                <c:pt idx="5884">
                  <c:v>-30.770917929488064</c:v>
                </c:pt>
                <c:pt idx="5885">
                  <c:v>-133.77540889943606</c:v>
                </c:pt>
                <c:pt idx="5886">
                  <c:v>-1026.8943300029737</c:v>
                </c:pt>
                <c:pt idx="5887">
                  <c:v>-113.20667062948968</c:v>
                </c:pt>
                <c:pt idx="5888">
                  <c:v>-377.3341152995672</c:v>
                </c:pt>
                <c:pt idx="5889">
                  <c:v>-157.20925400869675</c:v>
                </c:pt>
                <c:pt idx="5890">
                  <c:v>-180.48682421674573</c:v>
                </c:pt>
                <c:pt idx="5891">
                  <c:v>-316.63146245261549</c:v>
                </c:pt>
                <c:pt idx="5892">
                  <c:v>-354.26188266456245</c:v>
                </c:pt>
                <c:pt idx="5893">
                  <c:v>-433.81014518772542</c:v>
                </c:pt>
                <c:pt idx="5894">
                  <c:v>-329.06885581421017</c:v>
                </c:pt>
                <c:pt idx="5895">
                  <c:v>-224.00320130465735</c:v>
                </c:pt>
                <c:pt idx="5896">
                  <c:v>-7.9891088323099098</c:v>
                </c:pt>
                <c:pt idx="5897">
                  <c:v>-522.83771390854452</c:v>
                </c:pt>
                <c:pt idx="5898">
                  <c:v>-103.4087751824618</c:v>
                </c:pt>
                <c:pt idx="5899">
                  <c:v>-2.0047083347693615</c:v>
                </c:pt>
                <c:pt idx="5900">
                  <c:v>113.15437760167811</c:v>
                </c:pt>
                <c:pt idx="5901">
                  <c:v>78.15890522497341</c:v>
                </c:pt>
                <c:pt idx="5902">
                  <c:v>-649.56271630123445</c:v>
                </c:pt>
                <c:pt idx="5903">
                  <c:v>-303.40277814675585</c:v>
                </c:pt>
                <c:pt idx="5904">
                  <c:v>-183.90543321131793</c:v>
                </c:pt>
                <c:pt idx="5905">
                  <c:v>-493.20287296767157</c:v>
                </c:pt>
                <c:pt idx="5906">
                  <c:v>-254.02166504409729</c:v>
                </c:pt>
                <c:pt idx="5907">
                  <c:v>-168.52976237980602</c:v>
                </c:pt>
                <c:pt idx="5908">
                  <c:v>-464.17362543974582</c:v>
                </c:pt>
                <c:pt idx="5909">
                  <c:v>-772.21988184887982</c:v>
                </c:pt>
                <c:pt idx="5910">
                  <c:v>-292.02376771227443</c:v>
                </c:pt>
                <c:pt idx="5911">
                  <c:v>-53.043835468961106</c:v>
                </c:pt>
                <c:pt idx="5912">
                  <c:v>-380.6611565996414</c:v>
                </c:pt>
                <c:pt idx="5913">
                  <c:v>-530.49494933814378</c:v>
                </c:pt>
                <c:pt idx="5914">
                  <c:v>-113.95715462991575</c:v>
                </c:pt>
                <c:pt idx="5915">
                  <c:v>-293.38713141247797</c:v>
                </c:pt>
                <c:pt idx="5916">
                  <c:v>-324.49381208266431</c:v>
                </c:pt>
                <c:pt idx="5917">
                  <c:v>-366.50569634581518</c:v>
                </c:pt>
                <c:pt idx="5918">
                  <c:v>-640.92095945189828</c:v>
                </c:pt>
                <c:pt idx="5919">
                  <c:v>161.52292142198041</c:v>
                </c:pt>
                <c:pt idx="5920">
                  <c:v>-284.56356851677162</c:v>
                </c:pt>
                <c:pt idx="5921">
                  <c:v>-303.59596901285806</c:v>
                </c:pt>
                <c:pt idx="5922">
                  <c:v>-24.144321909806706</c:v>
                </c:pt>
                <c:pt idx="5923">
                  <c:v>-161.76047601129483</c:v>
                </c:pt>
                <c:pt idx="5924">
                  <c:v>-388.54934147910672</c:v>
                </c:pt>
                <c:pt idx="5925">
                  <c:v>-398.75696655431773</c:v>
                </c:pt>
                <c:pt idx="5926">
                  <c:v>83.158462275794875</c:v>
                </c:pt>
                <c:pt idx="5927">
                  <c:v>-390.69400754878689</c:v>
                </c:pt>
                <c:pt idx="5928">
                  <c:v>-245.91449898852738</c:v>
                </c:pt>
                <c:pt idx="5929">
                  <c:v>-340.96023653201667</c:v>
                </c:pt>
                <c:pt idx="5930">
                  <c:v>-28.360489957901905</c:v>
                </c:pt>
                <c:pt idx="5931">
                  <c:v>-226.25574026961704</c:v>
                </c:pt>
                <c:pt idx="5932">
                  <c:v>-269.02468804921466</c:v>
                </c:pt>
                <c:pt idx="5933">
                  <c:v>-439.50193574661114</c:v>
                </c:pt>
                <c:pt idx="5934">
                  <c:v>-19.751252546400451</c:v>
                </c:pt>
                <c:pt idx="5935">
                  <c:v>-145.05223347641481</c:v>
                </c:pt>
                <c:pt idx="5936">
                  <c:v>91.8288999582918</c:v>
                </c:pt>
                <c:pt idx="5937">
                  <c:v>-81.931855464623879</c:v>
                </c:pt>
                <c:pt idx="5938">
                  <c:v>-755.28779301277859</c:v>
                </c:pt>
                <c:pt idx="5939">
                  <c:v>-150.33543163698891</c:v>
                </c:pt>
                <c:pt idx="5940">
                  <c:v>-307.26548083311786</c:v>
                </c:pt>
                <c:pt idx="5941">
                  <c:v>-371.4201918233893</c:v>
                </c:pt>
                <c:pt idx="5942">
                  <c:v>-766.57501422603036</c:v>
                </c:pt>
                <c:pt idx="5943">
                  <c:v>-106.44069706233347</c:v>
                </c:pt>
                <c:pt idx="5944">
                  <c:v>-428.61445972554191</c:v>
                </c:pt>
                <c:pt idx="5945">
                  <c:v>14.916859965437993</c:v>
                </c:pt>
                <c:pt idx="5946">
                  <c:v>-415.44679169463819</c:v>
                </c:pt>
                <c:pt idx="5947">
                  <c:v>-12.381433736643942</c:v>
                </c:pt>
                <c:pt idx="5948">
                  <c:v>-376.16325675482403</c:v>
                </c:pt>
                <c:pt idx="5949">
                  <c:v>-392.36356575803245</c:v>
                </c:pt>
                <c:pt idx="5950">
                  <c:v>-457.64810672145319</c:v>
                </c:pt>
                <c:pt idx="5951">
                  <c:v>121.96812815850075</c:v>
                </c:pt>
                <c:pt idx="5952">
                  <c:v>-627.63275679289814</c:v>
                </c:pt>
                <c:pt idx="5953">
                  <c:v>-288.0924071425876</c:v>
                </c:pt>
                <c:pt idx="5954">
                  <c:v>-399.06715770975995</c:v>
                </c:pt>
                <c:pt idx="5955">
                  <c:v>79.55427643918847</c:v>
                </c:pt>
                <c:pt idx="5956">
                  <c:v>-57.754391939291395</c:v>
                </c:pt>
                <c:pt idx="5957">
                  <c:v>-225.25962579186967</c:v>
                </c:pt>
                <c:pt idx="5958">
                  <c:v>-303.68993740582653</c:v>
                </c:pt>
                <c:pt idx="5959">
                  <c:v>-628.15339179565285</c:v>
                </c:pt>
                <c:pt idx="5960">
                  <c:v>-175.02673744734625</c:v>
                </c:pt>
                <c:pt idx="5961">
                  <c:v>162.62722959372275</c:v>
                </c:pt>
                <c:pt idx="5962">
                  <c:v>20.922989033961187</c:v>
                </c:pt>
                <c:pt idx="5963">
                  <c:v>-212.61491635026323</c:v>
                </c:pt>
                <c:pt idx="5964">
                  <c:v>-185.28772765032966</c:v>
                </c:pt>
                <c:pt idx="5965">
                  <c:v>-150.78759005279016</c:v>
                </c:pt>
                <c:pt idx="5966">
                  <c:v>-110.46601854887717</c:v>
                </c:pt>
                <c:pt idx="5967">
                  <c:v>61.750172843691985</c:v>
                </c:pt>
                <c:pt idx="5968">
                  <c:v>-159.35904636345731</c:v>
                </c:pt>
                <c:pt idx="5969">
                  <c:v>-317.9737717154635</c:v>
                </c:pt>
                <c:pt idx="5970">
                  <c:v>-545.11314145767597</c:v>
                </c:pt>
                <c:pt idx="5971">
                  <c:v>-143.90064154799444</c:v>
                </c:pt>
                <c:pt idx="5972">
                  <c:v>-178.78446175118813</c:v>
                </c:pt>
                <c:pt idx="5973">
                  <c:v>-466.44047900800388</c:v>
                </c:pt>
                <c:pt idx="5974">
                  <c:v>-580.49490140371381</c:v>
                </c:pt>
                <c:pt idx="5975">
                  <c:v>-313.93558044423526</c:v>
                </c:pt>
                <c:pt idx="5976">
                  <c:v>44.146207200610718</c:v>
                </c:pt>
                <c:pt idx="5977">
                  <c:v>-58.004227016199252</c:v>
                </c:pt>
                <c:pt idx="5978">
                  <c:v>79.431589665894876</c:v>
                </c:pt>
                <c:pt idx="5979">
                  <c:v>-231.80305115581723</c:v>
                </c:pt>
                <c:pt idx="5980">
                  <c:v>151.09085429931247</c:v>
                </c:pt>
                <c:pt idx="5981">
                  <c:v>-226.80858362674536</c:v>
                </c:pt>
                <c:pt idx="5982">
                  <c:v>-526.51231284262951</c:v>
                </c:pt>
                <c:pt idx="5983">
                  <c:v>50.599487814014481</c:v>
                </c:pt>
                <c:pt idx="5984">
                  <c:v>-216.19106520380808</c:v>
                </c:pt>
                <c:pt idx="5985">
                  <c:v>-293.0227995507172</c:v>
                </c:pt>
                <c:pt idx="5986">
                  <c:v>-85.481496548130679</c:v>
                </c:pt>
                <c:pt idx="5987">
                  <c:v>-244.39961147730537</c:v>
                </c:pt>
                <c:pt idx="5988">
                  <c:v>-177.2128487457461</c:v>
                </c:pt>
                <c:pt idx="5989">
                  <c:v>-662.97792602520826</c:v>
                </c:pt>
                <c:pt idx="5990">
                  <c:v>-541.99206937843724</c:v>
                </c:pt>
                <c:pt idx="5991">
                  <c:v>-243.67766104234693</c:v>
                </c:pt>
                <c:pt idx="5992">
                  <c:v>-74.661154846604347</c:v>
                </c:pt>
                <c:pt idx="5993">
                  <c:v>-246.85681328265309</c:v>
                </c:pt>
                <c:pt idx="5994">
                  <c:v>-102.07151380904736</c:v>
                </c:pt>
                <c:pt idx="5995">
                  <c:v>-297.48819311517059</c:v>
                </c:pt>
                <c:pt idx="5996">
                  <c:v>-71.367263422578958</c:v>
                </c:pt>
                <c:pt idx="5997">
                  <c:v>-55.513582421490128</c:v>
                </c:pt>
                <c:pt idx="5998">
                  <c:v>-38.517438940620707</c:v>
                </c:pt>
                <c:pt idx="5999">
                  <c:v>-436.24965302665873</c:v>
                </c:pt>
                <c:pt idx="6000">
                  <c:v>-244.79596683847728</c:v>
                </c:pt>
                <c:pt idx="6001">
                  <c:v>-722.43018487112465</c:v>
                </c:pt>
                <c:pt idx="6002">
                  <c:v>-65.827820661572048</c:v>
                </c:pt>
                <c:pt idx="6003">
                  <c:v>-173.49798482998568</c:v>
                </c:pt>
                <c:pt idx="6004">
                  <c:v>-353.98165003755742</c:v>
                </c:pt>
                <c:pt idx="6005">
                  <c:v>-379.47223278194213</c:v>
                </c:pt>
                <c:pt idx="6006">
                  <c:v>-450.77675894679271</c:v>
                </c:pt>
                <c:pt idx="6007">
                  <c:v>-300.26528757062584</c:v>
                </c:pt>
                <c:pt idx="6008">
                  <c:v>-97.517084522703215</c:v>
                </c:pt>
                <c:pt idx="6009">
                  <c:v>-80.992758821793473</c:v>
                </c:pt>
                <c:pt idx="6010">
                  <c:v>-165.7823099033842</c:v>
                </c:pt>
                <c:pt idx="6011">
                  <c:v>-513.21221742249975</c:v>
                </c:pt>
                <c:pt idx="6012">
                  <c:v>-660.50006896754871</c:v>
                </c:pt>
                <c:pt idx="6013">
                  <c:v>-345.89086023826417</c:v>
                </c:pt>
                <c:pt idx="6014">
                  <c:v>-53.866620231439185</c:v>
                </c:pt>
                <c:pt idx="6015">
                  <c:v>-165.18806592494047</c:v>
                </c:pt>
                <c:pt idx="6016">
                  <c:v>-150.85839863284662</c:v>
                </c:pt>
                <c:pt idx="6017">
                  <c:v>-321.48299986235344</c:v>
                </c:pt>
                <c:pt idx="6018">
                  <c:v>-90.852559278914896</c:v>
                </c:pt>
                <c:pt idx="6019">
                  <c:v>-55.044036173348559</c:v>
                </c:pt>
                <c:pt idx="6020">
                  <c:v>-92.987016285093546</c:v>
                </c:pt>
                <c:pt idx="6021">
                  <c:v>-412.54577385409937</c:v>
                </c:pt>
                <c:pt idx="6022">
                  <c:v>-419.54161169931172</c:v>
                </c:pt>
                <c:pt idx="6023">
                  <c:v>-122.56886049427203</c:v>
                </c:pt>
                <c:pt idx="6024">
                  <c:v>-282.97610212778727</c:v>
                </c:pt>
                <c:pt idx="6025">
                  <c:v>-319.17592993190641</c:v>
                </c:pt>
                <c:pt idx="6026">
                  <c:v>-29.833994725548621</c:v>
                </c:pt>
                <c:pt idx="6027">
                  <c:v>-126.51044436889089</c:v>
                </c:pt>
                <c:pt idx="6028">
                  <c:v>-612.35177952401966</c:v>
                </c:pt>
                <c:pt idx="6029">
                  <c:v>-160.1121943249924</c:v>
                </c:pt>
                <c:pt idx="6030">
                  <c:v>-28.965823757798375</c:v>
                </c:pt>
                <c:pt idx="6031">
                  <c:v>-91.827273202137121</c:v>
                </c:pt>
                <c:pt idx="6032">
                  <c:v>-195.84575026384999</c:v>
                </c:pt>
                <c:pt idx="6033">
                  <c:v>-855.29618390148221</c:v>
                </c:pt>
                <c:pt idx="6034">
                  <c:v>-334.04394384474728</c:v>
                </c:pt>
                <c:pt idx="6035">
                  <c:v>51.826351304011723</c:v>
                </c:pt>
                <c:pt idx="6036">
                  <c:v>305.78206245114961</c:v>
                </c:pt>
                <c:pt idx="6037">
                  <c:v>-73.612370670895871</c:v>
                </c:pt>
                <c:pt idx="6038">
                  <c:v>224.56297195668924</c:v>
                </c:pt>
                <c:pt idx="6039">
                  <c:v>-336.45584903273107</c:v>
                </c:pt>
                <c:pt idx="6040">
                  <c:v>-116.8389177121901</c:v>
                </c:pt>
                <c:pt idx="6041">
                  <c:v>-151.50741747486961</c:v>
                </c:pt>
                <c:pt idx="6042">
                  <c:v>-318.09080755306127</c:v>
                </c:pt>
                <c:pt idx="6043">
                  <c:v>-95.725148188637718</c:v>
                </c:pt>
                <c:pt idx="6044">
                  <c:v>-311.38074209908359</c:v>
                </c:pt>
                <c:pt idx="6045">
                  <c:v>-367.9013090726213</c:v>
                </c:pt>
                <c:pt idx="6046">
                  <c:v>-247.46686469328517</c:v>
                </c:pt>
                <c:pt idx="6047">
                  <c:v>-693.50989474329799</c:v>
                </c:pt>
                <c:pt idx="6048">
                  <c:v>-460.07420171437258</c:v>
                </c:pt>
                <c:pt idx="6049">
                  <c:v>-467.79829775431807</c:v>
                </c:pt>
                <c:pt idx="6050">
                  <c:v>-476.42367507185651</c:v>
                </c:pt>
                <c:pt idx="6051">
                  <c:v>164.91690027478288</c:v>
                </c:pt>
                <c:pt idx="6052">
                  <c:v>-555.78752371005294</c:v>
                </c:pt>
                <c:pt idx="6053">
                  <c:v>-407.8382332507889</c:v>
                </c:pt>
                <c:pt idx="6054">
                  <c:v>-122.24246308980969</c:v>
                </c:pt>
                <c:pt idx="6055">
                  <c:v>-441.50484205408259</c:v>
                </c:pt>
                <c:pt idx="6056">
                  <c:v>7.8417645526425304</c:v>
                </c:pt>
                <c:pt idx="6057">
                  <c:v>-426.41064966671138</c:v>
                </c:pt>
                <c:pt idx="6058">
                  <c:v>-340.75107548217977</c:v>
                </c:pt>
                <c:pt idx="6059">
                  <c:v>-385.2606133459538</c:v>
                </c:pt>
                <c:pt idx="6060">
                  <c:v>-765.54387185292819</c:v>
                </c:pt>
                <c:pt idx="6061">
                  <c:v>-65.402619963476695</c:v>
                </c:pt>
                <c:pt idx="6062">
                  <c:v>86.025727360856763</c:v>
                </c:pt>
                <c:pt idx="6063">
                  <c:v>-42.624067146908715</c:v>
                </c:pt>
                <c:pt idx="6064">
                  <c:v>-448.3860901502764</c:v>
                </c:pt>
                <c:pt idx="6065">
                  <c:v>-70.471079251637946</c:v>
                </c:pt>
                <c:pt idx="6066">
                  <c:v>-225.98867232855343</c:v>
                </c:pt>
                <c:pt idx="6067">
                  <c:v>94.950506738382217</c:v>
                </c:pt>
                <c:pt idx="6068">
                  <c:v>-153.63400931052831</c:v>
                </c:pt>
                <c:pt idx="6069">
                  <c:v>-664.95236253644657</c:v>
                </c:pt>
                <c:pt idx="6070">
                  <c:v>-481.25011861584221</c:v>
                </c:pt>
                <c:pt idx="6071">
                  <c:v>66.090441105670038</c:v>
                </c:pt>
                <c:pt idx="6072">
                  <c:v>-564.73289155868974</c:v>
                </c:pt>
                <c:pt idx="6073">
                  <c:v>92.730065432450601</c:v>
                </c:pt>
                <c:pt idx="6074">
                  <c:v>-292.8313858901617</c:v>
                </c:pt>
                <c:pt idx="6075">
                  <c:v>-314.96378614786011</c:v>
                </c:pt>
                <c:pt idx="6076">
                  <c:v>-284.88217890466581</c:v>
                </c:pt>
                <c:pt idx="6077">
                  <c:v>-172.1378794555186</c:v>
                </c:pt>
                <c:pt idx="6078">
                  <c:v>-404.41193606514582</c:v>
                </c:pt>
                <c:pt idx="6079">
                  <c:v>-119.01993813148647</c:v>
                </c:pt>
                <c:pt idx="6080">
                  <c:v>-547.70218987722546</c:v>
                </c:pt>
                <c:pt idx="6081">
                  <c:v>-240.86877327070573</c:v>
                </c:pt>
                <c:pt idx="6082">
                  <c:v>-25.505977577658541</c:v>
                </c:pt>
                <c:pt idx="6083">
                  <c:v>-330.96045581439193</c:v>
                </c:pt>
                <c:pt idx="6084">
                  <c:v>-7.6987401745661259</c:v>
                </c:pt>
                <c:pt idx="6085">
                  <c:v>67.18062481670836</c:v>
                </c:pt>
                <c:pt idx="6086">
                  <c:v>-99.187709745751135</c:v>
                </c:pt>
                <c:pt idx="6087">
                  <c:v>-204.45809463889918</c:v>
                </c:pt>
                <c:pt idx="6088">
                  <c:v>-151.96572689079409</c:v>
                </c:pt>
                <c:pt idx="6089">
                  <c:v>-403.21540381777243</c:v>
                </c:pt>
                <c:pt idx="6090">
                  <c:v>-495.10067395798808</c:v>
                </c:pt>
                <c:pt idx="6091">
                  <c:v>-472.48679609517131</c:v>
                </c:pt>
                <c:pt idx="6092">
                  <c:v>-125.19758953130577</c:v>
                </c:pt>
                <c:pt idx="6093">
                  <c:v>-136.86431414313159</c:v>
                </c:pt>
                <c:pt idx="6094">
                  <c:v>-90.806204196711974</c:v>
                </c:pt>
                <c:pt idx="6095">
                  <c:v>-16.757269650004389</c:v>
                </c:pt>
                <c:pt idx="6096">
                  <c:v>-711.25456608723835</c:v>
                </c:pt>
                <c:pt idx="6097">
                  <c:v>-265.32712950756286</c:v>
                </c:pt>
                <c:pt idx="6098">
                  <c:v>-176.86993065947718</c:v>
                </c:pt>
                <c:pt idx="6099">
                  <c:v>-270.21127544601012</c:v>
                </c:pt>
                <c:pt idx="6100">
                  <c:v>-336.75964873522582</c:v>
                </c:pt>
                <c:pt idx="6101">
                  <c:v>229.9827494732491</c:v>
                </c:pt>
                <c:pt idx="6102">
                  <c:v>286.27560316274241</c:v>
                </c:pt>
                <c:pt idx="6103">
                  <c:v>-7.4760996019447816</c:v>
                </c:pt>
                <c:pt idx="6104">
                  <c:v>-276.08405993960287</c:v>
                </c:pt>
                <c:pt idx="6105">
                  <c:v>-167.48344828978259</c:v>
                </c:pt>
                <c:pt idx="6106">
                  <c:v>-31.383642963087254</c:v>
                </c:pt>
                <c:pt idx="6107">
                  <c:v>-102.08028985735456</c:v>
                </c:pt>
                <c:pt idx="6108">
                  <c:v>28.434148951129259</c:v>
                </c:pt>
                <c:pt idx="6109">
                  <c:v>-578.56095578797078</c:v>
                </c:pt>
                <c:pt idx="6110">
                  <c:v>93.077887277406262</c:v>
                </c:pt>
                <c:pt idx="6111">
                  <c:v>-255.84047141940471</c:v>
                </c:pt>
                <c:pt idx="6112">
                  <c:v>-295.57341769002238</c:v>
                </c:pt>
                <c:pt idx="6113">
                  <c:v>-150.87899514343701</c:v>
                </c:pt>
                <c:pt idx="6114">
                  <c:v>-386.47928213738322</c:v>
                </c:pt>
                <c:pt idx="6115">
                  <c:v>-100.69670604977421</c:v>
                </c:pt>
                <c:pt idx="6116">
                  <c:v>-153.02385973018556</c:v>
                </c:pt>
                <c:pt idx="6117">
                  <c:v>-593.2020118958842</c:v>
                </c:pt>
                <c:pt idx="6118">
                  <c:v>-160.42850448994596</c:v>
                </c:pt>
                <c:pt idx="6119">
                  <c:v>-98.866791319898766</c:v>
                </c:pt>
                <c:pt idx="6120">
                  <c:v>7.6601461295317108</c:v>
                </c:pt>
                <c:pt idx="6121">
                  <c:v>-91.604766003183556</c:v>
                </c:pt>
                <c:pt idx="6122">
                  <c:v>-141.20572508592329</c:v>
                </c:pt>
                <c:pt idx="6123">
                  <c:v>-503.15418567364526</c:v>
                </c:pt>
                <c:pt idx="6124">
                  <c:v>-771.87729628406908</c:v>
                </c:pt>
                <c:pt idx="6125">
                  <c:v>-395.63232968881988</c:v>
                </c:pt>
                <c:pt idx="6126">
                  <c:v>-172.49360261384936</c:v>
                </c:pt>
                <c:pt idx="6127">
                  <c:v>-284.27247097968882</c:v>
                </c:pt>
                <c:pt idx="6128">
                  <c:v>-125.38315076513106</c:v>
                </c:pt>
                <c:pt idx="6129">
                  <c:v>-444.85484574159636</c:v>
                </c:pt>
                <c:pt idx="6130">
                  <c:v>3.9953998127923569</c:v>
                </c:pt>
                <c:pt idx="6131">
                  <c:v>34.447329316519017</c:v>
                </c:pt>
                <c:pt idx="6132">
                  <c:v>-642.25375434329817</c:v>
                </c:pt>
                <c:pt idx="6133">
                  <c:v>-669.31772275488538</c:v>
                </c:pt>
                <c:pt idx="6134">
                  <c:v>-779.23738362445363</c:v>
                </c:pt>
                <c:pt idx="6135">
                  <c:v>-621.66641849400298</c:v>
                </c:pt>
                <c:pt idx="6136">
                  <c:v>-73.57317553569942</c:v>
                </c:pt>
                <c:pt idx="6137">
                  <c:v>59.266514282684284</c:v>
                </c:pt>
                <c:pt idx="6138">
                  <c:v>-122.27628370162182</c:v>
                </c:pt>
                <c:pt idx="6139">
                  <c:v>68.445271209389148</c:v>
                </c:pt>
                <c:pt idx="6140">
                  <c:v>144.70932597874366</c:v>
                </c:pt>
                <c:pt idx="6141">
                  <c:v>-93.686140145490185</c:v>
                </c:pt>
                <c:pt idx="6142">
                  <c:v>-15.087561871348612</c:v>
                </c:pt>
                <c:pt idx="6143">
                  <c:v>-569.72698841762076</c:v>
                </c:pt>
                <c:pt idx="6144">
                  <c:v>-302.89809310440137</c:v>
                </c:pt>
                <c:pt idx="6145">
                  <c:v>-243.58732062921297</c:v>
                </c:pt>
                <c:pt idx="6146">
                  <c:v>-1342.9504563010619</c:v>
                </c:pt>
                <c:pt idx="6147">
                  <c:v>-79.548039867158309</c:v>
                </c:pt>
                <c:pt idx="6148">
                  <c:v>-163.17457445442415</c:v>
                </c:pt>
                <c:pt idx="6149">
                  <c:v>-578.92549080107074</c:v>
                </c:pt>
                <c:pt idx="6150">
                  <c:v>-92.797979881479932</c:v>
                </c:pt>
                <c:pt idx="6151">
                  <c:v>-332.69803004844528</c:v>
                </c:pt>
                <c:pt idx="6152">
                  <c:v>-501.24738238279764</c:v>
                </c:pt>
                <c:pt idx="6153">
                  <c:v>-499.66607822139201</c:v>
                </c:pt>
                <c:pt idx="6154">
                  <c:v>-557.79501356962692</c:v>
                </c:pt>
                <c:pt idx="6155">
                  <c:v>-96.447323049254578</c:v>
                </c:pt>
                <c:pt idx="6156">
                  <c:v>-183.38029561292308</c:v>
                </c:pt>
                <c:pt idx="6157">
                  <c:v>154.58408930098892</c:v>
                </c:pt>
                <c:pt idx="6158">
                  <c:v>-17.872443359333943</c:v>
                </c:pt>
                <c:pt idx="6159">
                  <c:v>-30.103400680004256</c:v>
                </c:pt>
                <c:pt idx="6160">
                  <c:v>21.549151038205821</c:v>
                </c:pt>
                <c:pt idx="6161">
                  <c:v>-178.81417886000293</c:v>
                </c:pt>
                <c:pt idx="6162">
                  <c:v>-853.42325120574435</c:v>
                </c:pt>
                <c:pt idx="6163">
                  <c:v>-119.24679107002089</c:v>
                </c:pt>
                <c:pt idx="6164">
                  <c:v>-157.93341803752253</c:v>
                </c:pt>
                <c:pt idx="6165">
                  <c:v>-58.972127261988931</c:v>
                </c:pt>
                <c:pt idx="6166">
                  <c:v>-367.82503292396092</c:v>
                </c:pt>
                <c:pt idx="6167">
                  <c:v>-166.91348252976826</c:v>
                </c:pt>
                <c:pt idx="6168">
                  <c:v>144.20380823309864</c:v>
                </c:pt>
                <c:pt idx="6169">
                  <c:v>8.6591511105064001</c:v>
                </c:pt>
                <c:pt idx="6170">
                  <c:v>-282.47827653976537</c:v>
                </c:pt>
                <c:pt idx="6171">
                  <c:v>-166.92847449144517</c:v>
                </c:pt>
                <c:pt idx="6172">
                  <c:v>15.976976726836028</c:v>
                </c:pt>
                <c:pt idx="6173">
                  <c:v>-149.83163600217671</c:v>
                </c:pt>
                <c:pt idx="6174">
                  <c:v>-65.171126526494504</c:v>
                </c:pt>
                <c:pt idx="6175">
                  <c:v>-477.89066049158328</c:v>
                </c:pt>
                <c:pt idx="6176">
                  <c:v>-2.6487256155473347</c:v>
                </c:pt>
                <c:pt idx="6177">
                  <c:v>-123.72596347212027</c:v>
                </c:pt>
                <c:pt idx="6178">
                  <c:v>-538.1470752590933</c:v>
                </c:pt>
                <c:pt idx="6179">
                  <c:v>-159.59936196309656</c:v>
                </c:pt>
                <c:pt idx="6180">
                  <c:v>-35.066102564833614</c:v>
                </c:pt>
                <c:pt idx="6181">
                  <c:v>-204.89584740858868</c:v>
                </c:pt>
                <c:pt idx="6182">
                  <c:v>-419.03930301528953</c:v>
                </c:pt>
                <c:pt idx="6183">
                  <c:v>25.459288210482384</c:v>
                </c:pt>
                <c:pt idx="6184">
                  <c:v>-472.01144743199404</c:v>
                </c:pt>
                <c:pt idx="6185">
                  <c:v>-302.8820819326304</c:v>
                </c:pt>
                <c:pt idx="6186">
                  <c:v>-397.84172265245763</c:v>
                </c:pt>
                <c:pt idx="6187">
                  <c:v>-180.92548787220073</c:v>
                </c:pt>
                <c:pt idx="6188">
                  <c:v>-381.41146292463065</c:v>
                </c:pt>
                <c:pt idx="6189">
                  <c:v>-236.54842800254789</c:v>
                </c:pt>
                <c:pt idx="6190">
                  <c:v>-273.05115173624438</c:v>
                </c:pt>
                <c:pt idx="6191">
                  <c:v>-102.94209097623343</c:v>
                </c:pt>
                <c:pt idx="6192">
                  <c:v>-541.65374811918844</c:v>
                </c:pt>
                <c:pt idx="6193">
                  <c:v>-151.44627373820691</c:v>
                </c:pt>
                <c:pt idx="6194">
                  <c:v>-61.871739297906743</c:v>
                </c:pt>
                <c:pt idx="6195">
                  <c:v>-203.44963123568743</c:v>
                </c:pt>
                <c:pt idx="6196">
                  <c:v>-90.308710443938594</c:v>
                </c:pt>
                <c:pt idx="6197">
                  <c:v>-164.6059741363909</c:v>
                </c:pt>
                <c:pt idx="6198">
                  <c:v>-295.88961360010683</c:v>
                </c:pt>
                <c:pt idx="6199">
                  <c:v>-262.65115506959762</c:v>
                </c:pt>
                <c:pt idx="6200">
                  <c:v>-216.23280360814556</c:v>
                </c:pt>
                <c:pt idx="6201">
                  <c:v>42.680304379645349</c:v>
                </c:pt>
                <c:pt idx="6202">
                  <c:v>-605.16908539785732</c:v>
                </c:pt>
                <c:pt idx="6203">
                  <c:v>24.98525543618473</c:v>
                </c:pt>
                <c:pt idx="6204">
                  <c:v>-354.53072067124907</c:v>
                </c:pt>
                <c:pt idx="6205">
                  <c:v>-104.88622964852544</c:v>
                </c:pt>
                <c:pt idx="6206">
                  <c:v>-338.96789199176237</c:v>
                </c:pt>
                <c:pt idx="6207">
                  <c:v>-152.41740995948351</c:v>
                </c:pt>
                <c:pt idx="6208">
                  <c:v>-177.09887976667233</c:v>
                </c:pt>
                <c:pt idx="6209">
                  <c:v>81.328504698396273</c:v>
                </c:pt>
                <c:pt idx="6210">
                  <c:v>178.40624317019183</c:v>
                </c:pt>
                <c:pt idx="6211">
                  <c:v>-391.56759777719367</c:v>
                </c:pt>
                <c:pt idx="6212">
                  <c:v>-331.31294408852932</c:v>
                </c:pt>
                <c:pt idx="6213">
                  <c:v>31.152726920777582</c:v>
                </c:pt>
                <c:pt idx="6214">
                  <c:v>-727.84363105686475</c:v>
                </c:pt>
                <c:pt idx="6215">
                  <c:v>-265.41960279523607</c:v>
                </c:pt>
                <c:pt idx="6216">
                  <c:v>-76.590573827881485</c:v>
                </c:pt>
                <c:pt idx="6217">
                  <c:v>-278.95167054856984</c:v>
                </c:pt>
                <c:pt idx="6218">
                  <c:v>-308.24808540565073</c:v>
                </c:pt>
                <c:pt idx="6219">
                  <c:v>-85.691269423768631</c:v>
                </c:pt>
                <c:pt idx="6220">
                  <c:v>-330.67454777344221</c:v>
                </c:pt>
                <c:pt idx="6221">
                  <c:v>-520.33018420675285</c:v>
                </c:pt>
                <c:pt idx="6222">
                  <c:v>-151.18864772535608</c:v>
                </c:pt>
                <c:pt idx="6223">
                  <c:v>-456.69591273393746</c:v>
                </c:pt>
                <c:pt idx="6224">
                  <c:v>-283.92770788547972</c:v>
                </c:pt>
                <c:pt idx="6225">
                  <c:v>-675.18263188806986</c:v>
                </c:pt>
                <c:pt idx="6226">
                  <c:v>-194.49896812030045</c:v>
                </c:pt>
                <c:pt idx="6227">
                  <c:v>-292.58277473715225</c:v>
                </c:pt>
                <c:pt idx="6228">
                  <c:v>288.73241331655805</c:v>
                </c:pt>
                <c:pt idx="6229">
                  <c:v>-355.51577635559528</c:v>
                </c:pt>
                <c:pt idx="6230">
                  <c:v>-585.95699504217589</c:v>
                </c:pt>
                <c:pt idx="6231">
                  <c:v>-224.43365477472707</c:v>
                </c:pt>
                <c:pt idx="6232">
                  <c:v>-213.96197612330258</c:v>
                </c:pt>
                <c:pt idx="6233">
                  <c:v>-129.73026460186577</c:v>
                </c:pt>
                <c:pt idx="6234">
                  <c:v>-25.107758563050652</c:v>
                </c:pt>
                <c:pt idx="6235">
                  <c:v>-215.28638438903369</c:v>
                </c:pt>
                <c:pt idx="6236">
                  <c:v>-262.86024201559451</c:v>
                </c:pt>
                <c:pt idx="6237">
                  <c:v>-123.9273449854864</c:v>
                </c:pt>
                <c:pt idx="6238">
                  <c:v>-142.59412465477811</c:v>
                </c:pt>
                <c:pt idx="6239">
                  <c:v>-265.84184576364794</c:v>
                </c:pt>
                <c:pt idx="6240">
                  <c:v>-426.66733849897582</c:v>
                </c:pt>
                <c:pt idx="6241">
                  <c:v>-154.18555905041364</c:v>
                </c:pt>
                <c:pt idx="6242">
                  <c:v>-251.7206237912593</c:v>
                </c:pt>
                <c:pt idx="6243">
                  <c:v>-250.67869748051692</c:v>
                </c:pt>
                <c:pt idx="6244">
                  <c:v>493.49172324950621</c:v>
                </c:pt>
                <c:pt idx="6245">
                  <c:v>20.51335007371307</c:v>
                </c:pt>
                <c:pt idx="6246">
                  <c:v>-276.76363265086786</c:v>
                </c:pt>
                <c:pt idx="6247">
                  <c:v>-443.63303025673895</c:v>
                </c:pt>
                <c:pt idx="6248">
                  <c:v>86.322700573611314</c:v>
                </c:pt>
                <c:pt idx="6249">
                  <c:v>-34.425163591222372</c:v>
                </c:pt>
                <c:pt idx="6250">
                  <c:v>-275.69346276079148</c:v>
                </c:pt>
                <c:pt idx="6251">
                  <c:v>-395.59451397562367</c:v>
                </c:pt>
                <c:pt idx="6252">
                  <c:v>-518.3840078701254</c:v>
                </c:pt>
                <c:pt idx="6253">
                  <c:v>-345.67433683335395</c:v>
                </c:pt>
                <c:pt idx="6254">
                  <c:v>-315.17181116967913</c:v>
                </c:pt>
                <c:pt idx="6255">
                  <c:v>-419.61420113958047</c:v>
                </c:pt>
                <c:pt idx="6256">
                  <c:v>-30.231851068899005</c:v>
                </c:pt>
                <c:pt idx="6257">
                  <c:v>-815.24604447355159</c:v>
                </c:pt>
                <c:pt idx="6258">
                  <c:v>-435.57555127863969</c:v>
                </c:pt>
                <c:pt idx="6259">
                  <c:v>-361.24369077799588</c:v>
                </c:pt>
                <c:pt idx="6260">
                  <c:v>-555.95801470309129</c:v>
                </c:pt>
                <c:pt idx="6261">
                  <c:v>-222.33921770886582</c:v>
                </c:pt>
                <c:pt idx="6262">
                  <c:v>-307.91640632660585</c:v>
                </c:pt>
                <c:pt idx="6263">
                  <c:v>5.7678381847348419</c:v>
                </c:pt>
                <c:pt idx="6264">
                  <c:v>-27.486615689967493</c:v>
                </c:pt>
                <c:pt idx="6265">
                  <c:v>99.509777483668756</c:v>
                </c:pt>
                <c:pt idx="6266">
                  <c:v>-257.10537289453197</c:v>
                </c:pt>
                <c:pt idx="6267">
                  <c:v>-155.94464900765695</c:v>
                </c:pt>
                <c:pt idx="6268">
                  <c:v>-395.07539073552141</c:v>
                </c:pt>
                <c:pt idx="6269">
                  <c:v>-613.29985559523971</c:v>
                </c:pt>
                <c:pt idx="6270">
                  <c:v>-14.26498066049237</c:v>
                </c:pt>
                <c:pt idx="6271">
                  <c:v>151.34242434789189</c:v>
                </c:pt>
                <c:pt idx="6272">
                  <c:v>-287.68586907667532</c:v>
                </c:pt>
                <c:pt idx="6273">
                  <c:v>-58.052506636419309</c:v>
                </c:pt>
                <c:pt idx="6274">
                  <c:v>-477.10260851105852</c:v>
                </c:pt>
                <c:pt idx="6275">
                  <c:v>-262.88748536147455</c:v>
                </c:pt>
                <c:pt idx="6276">
                  <c:v>-356.41930144752007</c:v>
                </c:pt>
                <c:pt idx="6277">
                  <c:v>-112.02528047394662</c:v>
                </c:pt>
                <c:pt idx="6278">
                  <c:v>-721.56440985896757</c:v>
                </c:pt>
                <c:pt idx="6279">
                  <c:v>-38.423668122420736</c:v>
                </c:pt>
                <c:pt idx="6280">
                  <c:v>-54.685541329089915</c:v>
                </c:pt>
                <c:pt idx="6281">
                  <c:v>-374.3270109242755</c:v>
                </c:pt>
                <c:pt idx="6282">
                  <c:v>252.13483318171495</c:v>
                </c:pt>
                <c:pt idx="6283">
                  <c:v>-469.34611288776995</c:v>
                </c:pt>
                <c:pt idx="6284">
                  <c:v>-364.11169606688998</c:v>
                </c:pt>
                <c:pt idx="6285">
                  <c:v>189.46184792312101</c:v>
                </c:pt>
                <c:pt idx="6286">
                  <c:v>-176.01687510631473</c:v>
                </c:pt>
                <c:pt idx="6287">
                  <c:v>-557.84712512189537</c:v>
                </c:pt>
                <c:pt idx="6288">
                  <c:v>90.371439810994275</c:v>
                </c:pt>
                <c:pt idx="6289">
                  <c:v>-605.79250944703711</c:v>
                </c:pt>
                <c:pt idx="6290">
                  <c:v>-133.2533203953451</c:v>
                </c:pt>
                <c:pt idx="6291">
                  <c:v>-322.72427233121635</c:v>
                </c:pt>
                <c:pt idx="6292">
                  <c:v>324.54329057719485</c:v>
                </c:pt>
                <c:pt idx="6293">
                  <c:v>33.59371219875834</c:v>
                </c:pt>
                <c:pt idx="6294">
                  <c:v>-499.18541007229612</c:v>
                </c:pt>
                <c:pt idx="6295">
                  <c:v>-315.91802754894138</c:v>
                </c:pt>
                <c:pt idx="6296">
                  <c:v>-350.08634323183315</c:v>
                </c:pt>
                <c:pt idx="6297">
                  <c:v>-663.27699253476931</c:v>
                </c:pt>
                <c:pt idx="6298">
                  <c:v>14.936667577849562</c:v>
                </c:pt>
                <c:pt idx="6299">
                  <c:v>155.27379344246765</c:v>
                </c:pt>
                <c:pt idx="6300">
                  <c:v>-210.44973744815763</c:v>
                </c:pt>
                <c:pt idx="6301">
                  <c:v>-486.57408151967354</c:v>
                </c:pt>
                <c:pt idx="6302">
                  <c:v>-208.54026299432519</c:v>
                </c:pt>
                <c:pt idx="6303">
                  <c:v>59.257666462579891</c:v>
                </c:pt>
                <c:pt idx="6304">
                  <c:v>-339.93026934504468</c:v>
                </c:pt>
                <c:pt idx="6305">
                  <c:v>18.935028947093087</c:v>
                </c:pt>
                <c:pt idx="6306">
                  <c:v>-310.33988368959274</c:v>
                </c:pt>
                <c:pt idx="6307">
                  <c:v>-21.536729552493512</c:v>
                </c:pt>
                <c:pt idx="6308">
                  <c:v>-524.32685291797111</c:v>
                </c:pt>
                <c:pt idx="6309">
                  <c:v>-224.3575641795403</c:v>
                </c:pt>
                <c:pt idx="6310">
                  <c:v>-173.6290418131407</c:v>
                </c:pt>
                <c:pt idx="6311">
                  <c:v>-619.8491503084565</c:v>
                </c:pt>
                <c:pt idx="6312">
                  <c:v>97.599010237630011</c:v>
                </c:pt>
                <c:pt idx="6313">
                  <c:v>31.563070950469296</c:v>
                </c:pt>
                <c:pt idx="6314">
                  <c:v>227.18171628347244</c:v>
                </c:pt>
                <c:pt idx="6315">
                  <c:v>-733.3941756680598</c:v>
                </c:pt>
                <c:pt idx="6316">
                  <c:v>479.36353640342463</c:v>
                </c:pt>
                <c:pt idx="6317">
                  <c:v>-677.32313227744851</c:v>
                </c:pt>
                <c:pt idx="6318">
                  <c:v>-245.54784158996188</c:v>
                </c:pt>
                <c:pt idx="6319">
                  <c:v>-93.455659551430244</c:v>
                </c:pt>
                <c:pt idx="6320">
                  <c:v>-533.03326834605491</c:v>
                </c:pt>
                <c:pt idx="6321">
                  <c:v>-366.59559963803179</c:v>
                </c:pt>
                <c:pt idx="6322">
                  <c:v>-677.1467024185107</c:v>
                </c:pt>
                <c:pt idx="6323">
                  <c:v>-417.39536398076632</c:v>
                </c:pt>
                <c:pt idx="6324">
                  <c:v>-218.47334909457709</c:v>
                </c:pt>
                <c:pt idx="6325">
                  <c:v>-224.37408310535022</c:v>
                </c:pt>
                <c:pt idx="6326">
                  <c:v>-275.96477233239557</c:v>
                </c:pt>
                <c:pt idx="6327">
                  <c:v>-296.77780861141696</c:v>
                </c:pt>
                <c:pt idx="6328">
                  <c:v>-66.893503663199681</c:v>
                </c:pt>
                <c:pt idx="6329">
                  <c:v>222.48675644513958</c:v>
                </c:pt>
                <c:pt idx="6330">
                  <c:v>-179.46391022684361</c:v>
                </c:pt>
                <c:pt idx="6331">
                  <c:v>-186.32498118586636</c:v>
                </c:pt>
                <c:pt idx="6332">
                  <c:v>-890.75329385049827</c:v>
                </c:pt>
                <c:pt idx="6333">
                  <c:v>-541.17361985809623</c:v>
                </c:pt>
                <c:pt idx="6334">
                  <c:v>-193.52701872508618</c:v>
                </c:pt>
                <c:pt idx="6335">
                  <c:v>-177.33452301858426</c:v>
                </c:pt>
                <c:pt idx="6336">
                  <c:v>-464.11438704982118</c:v>
                </c:pt>
                <c:pt idx="6337">
                  <c:v>4.842531452723847</c:v>
                </c:pt>
                <c:pt idx="6338">
                  <c:v>-362.6196910413139</c:v>
                </c:pt>
                <c:pt idx="6339">
                  <c:v>143.74003155667469</c:v>
                </c:pt>
                <c:pt idx="6340">
                  <c:v>-112.56642406347379</c:v>
                </c:pt>
                <c:pt idx="6341">
                  <c:v>-739.97138398950892</c:v>
                </c:pt>
                <c:pt idx="6342">
                  <c:v>-228.86311798098393</c:v>
                </c:pt>
                <c:pt idx="6343">
                  <c:v>-360.99383226533814</c:v>
                </c:pt>
                <c:pt idx="6344">
                  <c:v>-36.77895580009573</c:v>
                </c:pt>
                <c:pt idx="6345">
                  <c:v>-106.25711682377835</c:v>
                </c:pt>
                <c:pt idx="6346">
                  <c:v>-289.12086838699622</c:v>
                </c:pt>
                <c:pt idx="6347">
                  <c:v>-211.91477420799697</c:v>
                </c:pt>
                <c:pt idx="6348">
                  <c:v>-476.60454485467505</c:v>
                </c:pt>
                <c:pt idx="6349">
                  <c:v>-152.48411048471422</c:v>
                </c:pt>
                <c:pt idx="6350">
                  <c:v>-150.67623009511715</c:v>
                </c:pt>
                <c:pt idx="6351">
                  <c:v>111.10509361674463</c:v>
                </c:pt>
                <c:pt idx="6352">
                  <c:v>214.16464665905931</c:v>
                </c:pt>
                <c:pt idx="6353">
                  <c:v>-43.308569152369614</c:v>
                </c:pt>
                <c:pt idx="6354">
                  <c:v>-390.87466830752413</c:v>
                </c:pt>
                <c:pt idx="6355">
                  <c:v>-775.85474727910025</c:v>
                </c:pt>
                <c:pt idx="6356">
                  <c:v>-1089.6340177622317</c:v>
                </c:pt>
                <c:pt idx="6357">
                  <c:v>-120.46188392126635</c:v>
                </c:pt>
                <c:pt idx="6358">
                  <c:v>-182.30648722703199</c:v>
                </c:pt>
                <c:pt idx="6359">
                  <c:v>-150.58488985496837</c:v>
                </c:pt>
                <c:pt idx="6360">
                  <c:v>94.116825977662529</c:v>
                </c:pt>
                <c:pt idx="6361">
                  <c:v>-765.3279297762432</c:v>
                </c:pt>
                <c:pt idx="6362">
                  <c:v>-866.83826247001207</c:v>
                </c:pt>
                <c:pt idx="6363">
                  <c:v>44.505938112932199</c:v>
                </c:pt>
                <c:pt idx="6364">
                  <c:v>-300.00605768347532</c:v>
                </c:pt>
                <c:pt idx="6365">
                  <c:v>65.997459363045778</c:v>
                </c:pt>
                <c:pt idx="6366">
                  <c:v>-278.69603738815601</c:v>
                </c:pt>
                <c:pt idx="6367">
                  <c:v>-249.19571482892468</c:v>
                </c:pt>
                <c:pt idx="6368">
                  <c:v>93.488773852638246</c:v>
                </c:pt>
                <c:pt idx="6369">
                  <c:v>-53.330694950219367</c:v>
                </c:pt>
                <c:pt idx="6370">
                  <c:v>-347.22889390950297</c:v>
                </c:pt>
                <c:pt idx="6371">
                  <c:v>-80.606470544885156</c:v>
                </c:pt>
                <c:pt idx="6372">
                  <c:v>-425.52562719247697</c:v>
                </c:pt>
                <c:pt idx="6373">
                  <c:v>-357.74111744916263</c:v>
                </c:pt>
                <c:pt idx="6374">
                  <c:v>651.36966426694744</c:v>
                </c:pt>
                <c:pt idx="6375">
                  <c:v>-191.90512439771391</c:v>
                </c:pt>
                <c:pt idx="6376">
                  <c:v>-12.534735029751346</c:v>
                </c:pt>
                <c:pt idx="6377">
                  <c:v>-299.62586513933024</c:v>
                </c:pt>
                <c:pt idx="6378">
                  <c:v>-327.92036791734836</c:v>
                </c:pt>
                <c:pt idx="6379">
                  <c:v>-116.21358917710802</c:v>
                </c:pt>
                <c:pt idx="6380">
                  <c:v>29.826849431156575</c:v>
                </c:pt>
                <c:pt idx="6381">
                  <c:v>-547.13724573048262</c:v>
                </c:pt>
                <c:pt idx="6382">
                  <c:v>-506.27015892293173</c:v>
                </c:pt>
                <c:pt idx="6383">
                  <c:v>-96.198350500072138</c:v>
                </c:pt>
                <c:pt idx="6384">
                  <c:v>-246.54612149878119</c:v>
                </c:pt>
                <c:pt idx="6385">
                  <c:v>-421.07611621076882</c:v>
                </c:pt>
                <c:pt idx="6386">
                  <c:v>-105.29342748754237</c:v>
                </c:pt>
                <c:pt idx="6387">
                  <c:v>-223.5210376427666</c:v>
                </c:pt>
                <c:pt idx="6388">
                  <c:v>61.931510736232781</c:v>
                </c:pt>
                <c:pt idx="6389">
                  <c:v>-238.32340766330708</c:v>
                </c:pt>
                <c:pt idx="6390">
                  <c:v>-333.85775745008647</c:v>
                </c:pt>
                <c:pt idx="6391">
                  <c:v>-252.35171139690749</c:v>
                </c:pt>
                <c:pt idx="6392">
                  <c:v>-22.743673977005471</c:v>
                </c:pt>
                <c:pt idx="6393">
                  <c:v>-119.44811627774953</c:v>
                </c:pt>
                <c:pt idx="6394">
                  <c:v>-314.29254183149556</c:v>
                </c:pt>
                <c:pt idx="6395">
                  <c:v>-145.44767265207872</c:v>
                </c:pt>
                <c:pt idx="6396">
                  <c:v>61.207652117875057</c:v>
                </c:pt>
                <c:pt idx="6397">
                  <c:v>-166.16812851848499</c:v>
                </c:pt>
                <c:pt idx="6398">
                  <c:v>-641.67785326683952</c:v>
                </c:pt>
                <c:pt idx="6399">
                  <c:v>-67.710779236676899</c:v>
                </c:pt>
                <c:pt idx="6400">
                  <c:v>290.9143796025046</c:v>
                </c:pt>
                <c:pt idx="6401">
                  <c:v>-243.98136449036735</c:v>
                </c:pt>
                <c:pt idx="6402">
                  <c:v>-400.03805690900469</c:v>
                </c:pt>
                <c:pt idx="6403">
                  <c:v>-200.10138138999775</c:v>
                </c:pt>
                <c:pt idx="6404">
                  <c:v>-160.79415412688206</c:v>
                </c:pt>
                <c:pt idx="6405">
                  <c:v>-124.47733766988028</c:v>
                </c:pt>
                <c:pt idx="6406">
                  <c:v>-851.41973547910516</c:v>
                </c:pt>
                <c:pt idx="6407">
                  <c:v>102.0932141066466</c:v>
                </c:pt>
                <c:pt idx="6408">
                  <c:v>-190.70986770801642</c:v>
                </c:pt>
                <c:pt idx="6409">
                  <c:v>-171.87481676213446</c:v>
                </c:pt>
                <c:pt idx="6410">
                  <c:v>53.369436141358051</c:v>
                </c:pt>
                <c:pt idx="6411">
                  <c:v>-521.20899140880135</c:v>
                </c:pt>
                <c:pt idx="6412">
                  <c:v>-155.16302203105397</c:v>
                </c:pt>
                <c:pt idx="6413">
                  <c:v>-483.80004920319095</c:v>
                </c:pt>
                <c:pt idx="6414">
                  <c:v>-532.37592909632031</c:v>
                </c:pt>
                <c:pt idx="6415">
                  <c:v>-527.19116937372496</c:v>
                </c:pt>
                <c:pt idx="6416">
                  <c:v>-12.765890649603932</c:v>
                </c:pt>
                <c:pt idx="6417">
                  <c:v>-454.86313348323165</c:v>
                </c:pt>
                <c:pt idx="6418">
                  <c:v>-263.71997715352467</c:v>
                </c:pt>
                <c:pt idx="6419">
                  <c:v>-179.76874904302105</c:v>
                </c:pt>
                <c:pt idx="6420">
                  <c:v>-198.08047337293766</c:v>
                </c:pt>
                <c:pt idx="6421">
                  <c:v>-146.09155993752256</c:v>
                </c:pt>
                <c:pt idx="6422">
                  <c:v>42.771838939494387</c:v>
                </c:pt>
                <c:pt idx="6423">
                  <c:v>-407.48942145288777</c:v>
                </c:pt>
                <c:pt idx="6424">
                  <c:v>-119.90182183832002</c:v>
                </c:pt>
                <c:pt idx="6425">
                  <c:v>-428.05192129298018</c:v>
                </c:pt>
                <c:pt idx="6426">
                  <c:v>-67.449017066205784</c:v>
                </c:pt>
                <c:pt idx="6427">
                  <c:v>250.35566062717965</c:v>
                </c:pt>
                <c:pt idx="6428">
                  <c:v>-519.10600067998871</c:v>
                </c:pt>
                <c:pt idx="6429">
                  <c:v>-328.52468561456908</c:v>
                </c:pt>
                <c:pt idx="6430">
                  <c:v>-584.2461951410869</c:v>
                </c:pt>
                <c:pt idx="6431">
                  <c:v>29.164573711069238</c:v>
                </c:pt>
                <c:pt idx="6432">
                  <c:v>130.1912513392956</c:v>
                </c:pt>
                <c:pt idx="6433">
                  <c:v>-776.32188733278633</c:v>
                </c:pt>
                <c:pt idx="6434">
                  <c:v>81.300788153832173</c:v>
                </c:pt>
                <c:pt idx="6435">
                  <c:v>-370.69612622781352</c:v>
                </c:pt>
                <c:pt idx="6436">
                  <c:v>-200.89321019346153</c:v>
                </c:pt>
                <c:pt idx="6437">
                  <c:v>-176.32638695336061</c:v>
                </c:pt>
                <c:pt idx="6438">
                  <c:v>-326.95726346448231</c:v>
                </c:pt>
                <c:pt idx="6439">
                  <c:v>258.50947013547227</c:v>
                </c:pt>
                <c:pt idx="6440">
                  <c:v>374.81211131892417</c:v>
                </c:pt>
                <c:pt idx="6441">
                  <c:v>-187.96958271014307</c:v>
                </c:pt>
                <c:pt idx="6442">
                  <c:v>-305.3605725621594</c:v>
                </c:pt>
                <c:pt idx="6443">
                  <c:v>-336.48271037166501</c:v>
                </c:pt>
                <c:pt idx="6444">
                  <c:v>-326.31350426856534</c:v>
                </c:pt>
                <c:pt idx="6445">
                  <c:v>-442.01497331695765</c:v>
                </c:pt>
                <c:pt idx="6446">
                  <c:v>-128.14678690431469</c:v>
                </c:pt>
                <c:pt idx="6447">
                  <c:v>-500.83782815087091</c:v>
                </c:pt>
                <c:pt idx="6448">
                  <c:v>-160.22369718328537</c:v>
                </c:pt>
                <c:pt idx="6449">
                  <c:v>-410.06351181076354</c:v>
                </c:pt>
                <c:pt idx="6450">
                  <c:v>189.91586685805584</c:v>
                </c:pt>
                <c:pt idx="6451">
                  <c:v>-564.64537650729994</c:v>
                </c:pt>
                <c:pt idx="6452">
                  <c:v>-705.15067881726748</c:v>
                </c:pt>
                <c:pt idx="6453">
                  <c:v>-19.136401309812982</c:v>
                </c:pt>
                <c:pt idx="6454">
                  <c:v>-344.54772372769378</c:v>
                </c:pt>
                <c:pt idx="6455">
                  <c:v>-156.28225046478821</c:v>
                </c:pt>
                <c:pt idx="6456">
                  <c:v>-37.573806857307318</c:v>
                </c:pt>
                <c:pt idx="6457">
                  <c:v>-365.12745260480068</c:v>
                </c:pt>
                <c:pt idx="6458">
                  <c:v>-246.10280230502167</c:v>
                </c:pt>
                <c:pt idx="6459">
                  <c:v>-622.05568133078941</c:v>
                </c:pt>
                <c:pt idx="6460">
                  <c:v>-365.17717163876472</c:v>
                </c:pt>
                <c:pt idx="6461">
                  <c:v>-740.69244767367491</c:v>
                </c:pt>
                <c:pt idx="6462">
                  <c:v>-303.49025703400741</c:v>
                </c:pt>
                <c:pt idx="6463">
                  <c:v>-78.979266438738478</c:v>
                </c:pt>
                <c:pt idx="6464">
                  <c:v>-238.32141614434619</c:v>
                </c:pt>
                <c:pt idx="6465">
                  <c:v>-275.26205704161936</c:v>
                </c:pt>
                <c:pt idx="6466">
                  <c:v>-76.421683002761768</c:v>
                </c:pt>
                <c:pt idx="6467">
                  <c:v>-659.5696403564275</c:v>
                </c:pt>
                <c:pt idx="6468">
                  <c:v>149.44087932746834</c:v>
                </c:pt>
                <c:pt idx="6469">
                  <c:v>-570.95295022295659</c:v>
                </c:pt>
                <c:pt idx="6470">
                  <c:v>-370.07443589647687</c:v>
                </c:pt>
                <c:pt idx="6471">
                  <c:v>181.69592012363302</c:v>
                </c:pt>
                <c:pt idx="6472">
                  <c:v>-374.31719408998094</c:v>
                </c:pt>
                <c:pt idx="6473">
                  <c:v>-475.75253403202584</c:v>
                </c:pt>
                <c:pt idx="6474">
                  <c:v>17.773851026701664</c:v>
                </c:pt>
                <c:pt idx="6475">
                  <c:v>-91.752578447288784</c:v>
                </c:pt>
                <c:pt idx="6476">
                  <c:v>-11.987953082367426</c:v>
                </c:pt>
                <c:pt idx="6477">
                  <c:v>-992.75745400968196</c:v>
                </c:pt>
                <c:pt idx="6478">
                  <c:v>-481.54862455109821</c:v>
                </c:pt>
                <c:pt idx="6479">
                  <c:v>-159.40669997241434</c:v>
                </c:pt>
                <c:pt idx="6480">
                  <c:v>135.39114221897489</c:v>
                </c:pt>
                <c:pt idx="6481">
                  <c:v>-97.547323531764732</c:v>
                </c:pt>
                <c:pt idx="6482">
                  <c:v>-214.62797031400436</c:v>
                </c:pt>
                <c:pt idx="6483">
                  <c:v>-94.792236961011213</c:v>
                </c:pt>
                <c:pt idx="6484">
                  <c:v>-447.98804563479825</c:v>
                </c:pt>
                <c:pt idx="6485">
                  <c:v>-89.5926738906835</c:v>
                </c:pt>
                <c:pt idx="6486">
                  <c:v>-124.40671666121693</c:v>
                </c:pt>
                <c:pt idx="6487">
                  <c:v>-73.380569706469032</c:v>
                </c:pt>
                <c:pt idx="6488">
                  <c:v>-354.60526773110155</c:v>
                </c:pt>
                <c:pt idx="6489">
                  <c:v>-549.21326245439013</c:v>
                </c:pt>
                <c:pt idx="6490">
                  <c:v>-381.87190306502555</c:v>
                </c:pt>
                <c:pt idx="6491">
                  <c:v>-355.21556231793465</c:v>
                </c:pt>
                <c:pt idx="6492">
                  <c:v>-226.13148572671048</c:v>
                </c:pt>
                <c:pt idx="6493">
                  <c:v>-392.17846515025599</c:v>
                </c:pt>
                <c:pt idx="6494">
                  <c:v>-821.89654931678922</c:v>
                </c:pt>
                <c:pt idx="6495">
                  <c:v>-631.35076034438021</c:v>
                </c:pt>
                <c:pt idx="6496">
                  <c:v>-397.56844099709554</c:v>
                </c:pt>
                <c:pt idx="6497">
                  <c:v>-536.24661530884862</c:v>
                </c:pt>
                <c:pt idx="6498">
                  <c:v>-253.95579925238667</c:v>
                </c:pt>
                <c:pt idx="6499">
                  <c:v>-196.58769378148406</c:v>
                </c:pt>
                <c:pt idx="6500">
                  <c:v>-491.8713286542926</c:v>
                </c:pt>
                <c:pt idx="6501">
                  <c:v>-396.27080899982207</c:v>
                </c:pt>
                <c:pt idx="6502">
                  <c:v>-541.56478098535899</c:v>
                </c:pt>
                <c:pt idx="6503">
                  <c:v>-372.90916777288612</c:v>
                </c:pt>
                <c:pt idx="6504">
                  <c:v>-369.53671438068409</c:v>
                </c:pt>
                <c:pt idx="6505">
                  <c:v>-136.25468639269735</c:v>
                </c:pt>
                <c:pt idx="6506">
                  <c:v>33.899198084218824</c:v>
                </c:pt>
                <c:pt idx="6507">
                  <c:v>3.9399476855992361</c:v>
                </c:pt>
                <c:pt idx="6508">
                  <c:v>-255.14019854379148</c:v>
                </c:pt>
                <c:pt idx="6509">
                  <c:v>-451.6175128754619</c:v>
                </c:pt>
                <c:pt idx="6510">
                  <c:v>28.048049690400717</c:v>
                </c:pt>
                <c:pt idx="6511">
                  <c:v>-675.57432473161703</c:v>
                </c:pt>
                <c:pt idx="6512">
                  <c:v>-280.91580216386279</c:v>
                </c:pt>
                <c:pt idx="6513">
                  <c:v>599.10641272719522</c:v>
                </c:pt>
                <c:pt idx="6514">
                  <c:v>-245.2550179327543</c:v>
                </c:pt>
                <c:pt idx="6515">
                  <c:v>216.7284605526861</c:v>
                </c:pt>
                <c:pt idx="6516">
                  <c:v>-69.815395208254756</c:v>
                </c:pt>
                <c:pt idx="6517">
                  <c:v>97.032224350915953</c:v>
                </c:pt>
                <c:pt idx="6518">
                  <c:v>-344.84524969186748</c:v>
                </c:pt>
                <c:pt idx="6519">
                  <c:v>-295.58780736552899</c:v>
                </c:pt>
                <c:pt idx="6520">
                  <c:v>-411.19457123912298</c:v>
                </c:pt>
                <c:pt idx="6521">
                  <c:v>-430.35032600448557</c:v>
                </c:pt>
                <c:pt idx="6522">
                  <c:v>-360.65202636864876</c:v>
                </c:pt>
                <c:pt idx="6523">
                  <c:v>65.476024128831568</c:v>
                </c:pt>
                <c:pt idx="6524">
                  <c:v>-25.507008186497046</c:v>
                </c:pt>
                <c:pt idx="6525">
                  <c:v>-218.08905599657783</c:v>
                </c:pt>
                <c:pt idx="6526">
                  <c:v>-151.09158100407325</c:v>
                </c:pt>
                <c:pt idx="6527">
                  <c:v>94.163770428040038</c:v>
                </c:pt>
                <c:pt idx="6528">
                  <c:v>-224.90270147741222</c:v>
                </c:pt>
                <c:pt idx="6529">
                  <c:v>-187.6160317264858</c:v>
                </c:pt>
                <c:pt idx="6530">
                  <c:v>48.476892160016746</c:v>
                </c:pt>
                <c:pt idx="6531">
                  <c:v>-97.740443663112842</c:v>
                </c:pt>
                <c:pt idx="6532">
                  <c:v>-182.23809401939263</c:v>
                </c:pt>
                <c:pt idx="6533">
                  <c:v>-283.66174326399391</c:v>
                </c:pt>
                <c:pt idx="6534">
                  <c:v>-712.1669763622034</c:v>
                </c:pt>
                <c:pt idx="6535">
                  <c:v>-313.85601733365263</c:v>
                </c:pt>
                <c:pt idx="6536">
                  <c:v>-470.90083056549349</c:v>
                </c:pt>
                <c:pt idx="6537">
                  <c:v>-103.77975294014283</c:v>
                </c:pt>
                <c:pt idx="6538">
                  <c:v>-30.147407774454791</c:v>
                </c:pt>
                <c:pt idx="6539">
                  <c:v>-600.20292875985911</c:v>
                </c:pt>
                <c:pt idx="6540">
                  <c:v>-98.176516047917232</c:v>
                </c:pt>
                <c:pt idx="6541">
                  <c:v>205.46871102245314</c:v>
                </c:pt>
                <c:pt idx="6542">
                  <c:v>-110.55702028769235</c:v>
                </c:pt>
                <c:pt idx="6543">
                  <c:v>-22.612007429125356</c:v>
                </c:pt>
                <c:pt idx="6544">
                  <c:v>-351.20647877513068</c:v>
                </c:pt>
                <c:pt idx="6545">
                  <c:v>-748.70550759614935</c:v>
                </c:pt>
                <c:pt idx="6546">
                  <c:v>50.169966424961217</c:v>
                </c:pt>
                <c:pt idx="6547">
                  <c:v>-480.4244046176583</c:v>
                </c:pt>
                <c:pt idx="6548">
                  <c:v>-462.71881425970207</c:v>
                </c:pt>
                <c:pt idx="6549">
                  <c:v>231.27504559045434</c:v>
                </c:pt>
                <c:pt idx="6550">
                  <c:v>-567.94455901477215</c:v>
                </c:pt>
                <c:pt idx="6551">
                  <c:v>175.09400742039907</c:v>
                </c:pt>
                <c:pt idx="6552">
                  <c:v>122.15112159735702</c:v>
                </c:pt>
                <c:pt idx="6553">
                  <c:v>-371.67211358642521</c:v>
                </c:pt>
                <c:pt idx="6554">
                  <c:v>-9.1713052874604273</c:v>
                </c:pt>
                <c:pt idx="6555">
                  <c:v>-373.89712965597391</c:v>
                </c:pt>
                <c:pt idx="6556">
                  <c:v>-27.607019468788621</c:v>
                </c:pt>
                <c:pt idx="6557">
                  <c:v>-26.305663024412297</c:v>
                </c:pt>
                <c:pt idx="6558">
                  <c:v>-118.98610398782415</c:v>
                </c:pt>
                <c:pt idx="6559">
                  <c:v>-424.17372259043805</c:v>
                </c:pt>
                <c:pt idx="6560">
                  <c:v>-122.49380535658906</c:v>
                </c:pt>
                <c:pt idx="6561">
                  <c:v>184.85841624321864</c:v>
                </c:pt>
                <c:pt idx="6562">
                  <c:v>-83.774142871097865</c:v>
                </c:pt>
                <c:pt idx="6563">
                  <c:v>-132.21177847829011</c:v>
                </c:pt>
                <c:pt idx="6564">
                  <c:v>-688.21055020969175</c:v>
                </c:pt>
                <c:pt idx="6565">
                  <c:v>-310.74385943449852</c:v>
                </c:pt>
                <c:pt idx="6566">
                  <c:v>-286.1285271065874</c:v>
                </c:pt>
                <c:pt idx="6567">
                  <c:v>84.596985454474861</c:v>
                </c:pt>
                <c:pt idx="6568">
                  <c:v>-120.94674179650366</c:v>
                </c:pt>
                <c:pt idx="6569">
                  <c:v>-47.5748012465383</c:v>
                </c:pt>
                <c:pt idx="6570">
                  <c:v>42.779877030233138</c:v>
                </c:pt>
                <c:pt idx="6571">
                  <c:v>281.93519355903913</c:v>
                </c:pt>
                <c:pt idx="6572">
                  <c:v>-163.73173979801732</c:v>
                </c:pt>
                <c:pt idx="6573">
                  <c:v>-122.882067160769</c:v>
                </c:pt>
                <c:pt idx="6574">
                  <c:v>-314.8631648040182</c:v>
                </c:pt>
                <c:pt idx="6575">
                  <c:v>-643.69913474158716</c:v>
                </c:pt>
                <c:pt idx="6576">
                  <c:v>-254.05231748253038</c:v>
                </c:pt>
                <c:pt idx="6577">
                  <c:v>-1188.6918991450971</c:v>
                </c:pt>
                <c:pt idx="6578">
                  <c:v>-182.87324326545513</c:v>
                </c:pt>
                <c:pt idx="6579">
                  <c:v>-667.07371301315368</c:v>
                </c:pt>
                <c:pt idx="6580">
                  <c:v>136.52393997045681</c:v>
                </c:pt>
                <c:pt idx="6581">
                  <c:v>-1406.3929876002012</c:v>
                </c:pt>
                <c:pt idx="6582">
                  <c:v>-109.59413122877834</c:v>
                </c:pt>
                <c:pt idx="6583">
                  <c:v>-9.3115646904715277</c:v>
                </c:pt>
                <c:pt idx="6584">
                  <c:v>-588.16267383661318</c:v>
                </c:pt>
                <c:pt idx="6585">
                  <c:v>-103.49406526753876</c:v>
                </c:pt>
                <c:pt idx="6586">
                  <c:v>-447.92079592291157</c:v>
                </c:pt>
                <c:pt idx="6587">
                  <c:v>-48.588253414197766</c:v>
                </c:pt>
                <c:pt idx="6588">
                  <c:v>-543.8213884147134</c:v>
                </c:pt>
                <c:pt idx="6589">
                  <c:v>7.7805394328286184</c:v>
                </c:pt>
                <c:pt idx="6590">
                  <c:v>-424.05627890289702</c:v>
                </c:pt>
                <c:pt idx="6591">
                  <c:v>-404.11602961498733</c:v>
                </c:pt>
                <c:pt idx="6592">
                  <c:v>-659.73184047023324</c:v>
                </c:pt>
                <c:pt idx="6593">
                  <c:v>-147.56994406677177</c:v>
                </c:pt>
                <c:pt idx="6594">
                  <c:v>-520.88636054910421</c:v>
                </c:pt>
                <c:pt idx="6595">
                  <c:v>-466.47284364938167</c:v>
                </c:pt>
                <c:pt idx="6596">
                  <c:v>-337.64263134936425</c:v>
                </c:pt>
                <c:pt idx="6597">
                  <c:v>-122.12992917826159</c:v>
                </c:pt>
                <c:pt idx="6598">
                  <c:v>-62.736770407984523</c:v>
                </c:pt>
                <c:pt idx="6599">
                  <c:v>-199.70134927657239</c:v>
                </c:pt>
                <c:pt idx="6600">
                  <c:v>-1.2030839497459169</c:v>
                </c:pt>
                <c:pt idx="6601">
                  <c:v>-181.51231819600048</c:v>
                </c:pt>
                <c:pt idx="6602">
                  <c:v>-231.47087306263313</c:v>
                </c:pt>
                <c:pt idx="6603">
                  <c:v>-158.35577211942837</c:v>
                </c:pt>
                <c:pt idx="6604">
                  <c:v>-476.03936176422656</c:v>
                </c:pt>
                <c:pt idx="6605">
                  <c:v>-178.4932266152606</c:v>
                </c:pt>
                <c:pt idx="6606">
                  <c:v>-750.72710835635996</c:v>
                </c:pt>
                <c:pt idx="6607">
                  <c:v>60.597465495139602</c:v>
                </c:pt>
                <c:pt idx="6608">
                  <c:v>-692.98770850074095</c:v>
                </c:pt>
                <c:pt idx="6609">
                  <c:v>-372.64975762397239</c:v>
                </c:pt>
                <c:pt idx="6610">
                  <c:v>-466.71187177608186</c:v>
                </c:pt>
                <c:pt idx="6611">
                  <c:v>-298.42952695345593</c:v>
                </c:pt>
                <c:pt idx="6612">
                  <c:v>12.684889349348282</c:v>
                </c:pt>
                <c:pt idx="6613">
                  <c:v>-227.77419031489688</c:v>
                </c:pt>
                <c:pt idx="6614">
                  <c:v>-457.35715526185254</c:v>
                </c:pt>
                <c:pt idx="6615">
                  <c:v>-332.10933208106826</c:v>
                </c:pt>
                <c:pt idx="6616">
                  <c:v>-177.78180226817528</c:v>
                </c:pt>
                <c:pt idx="6617">
                  <c:v>300.44964763118259</c:v>
                </c:pt>
                <c:pt idx="6618">
                  <c:v>4.4339696856129649</c:v>
                </c:pt>
                <c:pt idx="6619">
                  <c:v>-379.84428210118972</c:v>
                </c:pt>
                <c:pt idx="6620">
                  <c:v>-119.01483736821393</c:v>
                </c:pt>
                <c:pt idx="6621">
                  <c:v>-198.08892414190439</c:v>
                </c:pt>
                <c:pt idx="6622">
                  <c:v>-114.89972914996804</c:v>
                </c:pt>
                <c:pt idx="6623">
                  <c:v>-17.531312568447504</c:v>
                </c:pt>
                <c:pt idx="6624">
                  <c:v>23.112547931592758</c:v>
                </c:pt>
                <c:pt idx="6625">
                  <c:v>-153.26730870561653</c:v>
                </c:pt>
                <c:pt idx="6626">
                  <c:v>-3.0445148177200281</c:v>
                </c:pt>
                <c:pt idx="6627">
                  <c:v>138.51031996520305</c:v>
                </c:pt>
                <c:pt idx="6628">
                  <c:v>270.02238538307421</c:v>
                </c:pt>
                <c:pt idx="6629">
                  <c:v>-152.91517540104115</c:v>
                </c:pt>
                <c:pt idx="6630">
                  <c:v>-42.101691820078713</c:v>
                </c:pt>
                <c:pt idx="6631">
                  <c:v>-471.21071506469031</c:v>
                </c:pt>
                <c:pt idx="6632">
                  <c:v>-249.38949503736683</c:v>
                </c:pt>
                <c:pt idx="6633">
                  <c:v>-304.12637528203965</c:v>
                </c:pt>
                <c:pt idx="6634">
                  <c:v>-770.52866367832246</c:v>
                </c:pt>
                <c:pt idx="6635">
                  <c:v>-1.5436684088366519</c:v>
                </c:pt>
                <c:pt idx="6636">
                  <c:v>-434.48857295248513</c:v>
                </c:pt>
                <c:pt idx="6637">
                  <c:v>-135.44919265290065</c:v>
                </c:pt>
                <c:pt idx="6638">
                  <c:v>-321.6811570944638</c:v>
                </c:pt>
                <c:pt idx="6639">
                  <c:v>-235.52858622322714</c:v>
                </c:pt>
                <c:pt idx="6640">
                  <c:v>-578.49592715185122</c:v>
                </c:pt>
                <c:pt idx="6641">
                  <c:v>-157.31901610718648</c:v>
                </c:pt>
                <c:pt idx="6642">
                  <c:v>-10.091836841266911</c:v>
                </c:pt>
                <c:pt idx="6643">
                  <c:v>-15.417053421436208</c:v>
                </c:pt>
                <c:pt idx="6644">
                  <c:v>61.446177769785095</c:v>
                </c:pt>
                <c:pt idx="6645">
                  <c:v>-54.011851447230242</c:v>
                </c:pt>
                <c:pt idx="6646">
                  <c:v>-354.58078479741096</c:v>
                </c:pt>
                <c:pt idx="6647">
                  <c:v>-66.550753324062498</c:v>
                </c:pt>
                <c:pt idx="6648">
                  <c:v>-100.97669984807004</c:v>
                </c:pt>
                <c:pt idx="6649">
                  <c:v>-1002.6231477442936</c:v>
                </c:pt>
                <c:pt idx="6650">
                  <c:v>-40.311472985168734</c:v>
                </c:pt>
                <c:pt idx="6651">
                  <c:v>-189.79928750950705</c:v>
                </c:pt>
                <c:pt idx="6652">
                  <c:v>-126.49661047960217</c:v>
                </c:pt>
                <c:pt idx="6653">
                  <c:v>-400.16392538247771</c:v>
                </c:pt>
                <c:pt idx="6654">
                  <c:v>-275.43708378078463</c:v>
                </c:pt>
                <c:pt idx="6655">
                  <c:v>108.30990694188534</c:v>
                </c:pt>
                <c:pt idx="6656">
                  <c:v>-251.03461730702423</c:v>
                </c:pt>
                <c:pt idx="6657">
                  <c:v>-380.07894797170911</c:v>
                </c:pt>
                <c:pt idx="6658">
                  <c:v>-108.54964131077759</c:v>
                </c:pt>
                <c:pt idx="6659">
                  <c:v>81.239824452407674</c:v>
                </c:pt>
                <c:pt idx="6660">
                  <c:v>-396.26101838528319</c:v>
                </c:pt>
                <c:pt idx="6661">
                  <c:v>-555.65990573517183</c:v>
                </c:pt>
                <c:pt idx="6662">
                  <c:v>-184.42789005433315</c:v>
                </c:pt>
                <c:pt idx="6663">
                  <c:v>-502.58018117598624</c:v>
                </c:pt>
                <c:pt idx="6664">
                  <c:v>21.57265170893379</c:v>
                </c:pt>
                <c:pt idx="6665">
                  <c:v>-185.94545692410827</c:v>
                </c:pt>
                <c:pt idx="6666">
                  <c:v>-924.80058257917449</c:v>
                </c:pt>
                <c:pt idx="6667">
                  <c:v>-52.071316562378456</c:v>
                </c:pt>
                <c:pt idx="6668">
                  <c:v>-51.827652186756836</c:v>
                </c:pt>
                <c:pt idx="6669">
                  <c:v>100.74329275484331</c:v>
                </c:pt>
                <c:pt idx="6670">
                  <c:v>-196.00949646914398</c:v>
                </c:pt>
                <c:pt idx="6671">
                  <c:v>-1048.3614265233675</c:v>
                </c:pt>
                <c:pt idx="6672">
                  <c:v>463.31819346424476</c:v>
                </c:pt>
                <c:pt idx="6673">
                  <c:v>-390.80757653731342</c:v>
                </c:pt>
                <c:pt idx="6674">
                  <c:v>-18.246683058554709</c:v>
                </c:pt>
                <c:pt idx="6675">
                  <c:v>-285.4554894278549</c:v>
                </c:pt>
                <c:pt idx="6676">
                  <c:v>-246.65292451546128</c:v>
                </c:pt>
                <c:pt idx="6677">
                  <c:v>-543.98209644581243</c:v>
                </c:pt>
                <c:pt idx="6678">
                  <c:v>-646.53352064969033</c:v>
                </c:pt>
                <c:pt idx="6679">
                  <c:v>-105.21256116444545</c:v>
                </c:pt>
                <c:pt idx="6680">
                  <c:v>-401.42904891565047</c:v>
                </c:pt>
                <c:pt idx="6681">
                  <c:v>-199.89964451869889</c:v>
                </c:pt>
                <c:pt idx="6682">
                  <c:v>181.90601861481491</c:v>
                </c:pt>
                <c:pt idx="6683">
                  <c:v>-45.813618049140359</c:v>
                </c:pt>
                <c:pt idx="6684">
                  <c:v>-234.8260282968094</c:v>
                </c:pt>
                <c:pt idx="6685">
                  <c:v>53.315161342116198</c:v>
                </c:pt>
                <c:pt idx="6686">
                  <c:v>-315.19304399363438</c:v>
                </c:pt>
                <c:pt idx="6687">
                  <c:v>-261.36445929806894</c:v>
                </c:pt>
                <c:pt idx="6688">
                  <c:v>40.329000615277607</c:v>
                </c:pt>
                <c:pt idx="6689">
                  <c:v>-104.63236507144114</c:v>
                </c:pt>
                <c:pt idx="6690">
                  <c:v>-238.85179859239315</c:v>
                </c:pt>
                <c:pt idx="6691">
                  <c:v>-312.61778428825909</c:v>
                </c:pt>
                <c:pt idx="6692">
                  <c:v>-284.73081065763506</c:v>
                </c:pt>
                <c:pt idx="6693">
                  <c:v>130.83062262393867</c:v>
                </c:pt>
                <c:pt idx="6694">
                  <c:v>-251.15656129639297</c:v>
                </c:pt>
                <c:pt idx="6695">
                  <c:v>95.165256796921994</c:v>
                </c:pt>
                <c:pt idx="6696">
                  <c:v>-222.33975614929818</c:v>
                </c:pt>
                <c:pt idx="6697">
                  <c:v>-670.21214526720053</c:v>
                </c:pt>
                <c:pt idx="6698">
                  <c:v>-357.69573099757667</c:v>
                </c:pt>
                <c:pt idx="6699">
                  <c:v>-255.46680137661917</c:v>
                </c:pt>
                <c:pt idx="6700">
                  <c:v>-381.09945148391387</c:v>
                </c:pt>
                <c:pt idx="6701">
                  <c:v>-248.44696131219382</c:v>
                </c:pt>
                <c:pt idx="6702">
                  <c:v>98.519555509344286</c:v>
                </c:pt>
                <c:pt idx="6703">
                  <c:v>-132.72362836703752</c:v>
                </c:pt>
                <c:pt idx="6704">
                  <c:v>-40.683640853643851</c:v>
                </c:pt>
                <c:pt idx="6705">
                  <c:v>-303.27628010877663</c:v>
                </c:pt>
                <c:pt idx="6706">
                  <c:v>-50.803497898266187</c:v>
                </c:pt>
                <c:pt idx="6707">
                  <c:v>-118.01314632836886</c:v>
                </c:pt>
                <c:pt idx="6708">
                  <c:v>-51.566155286689877</c:v>
                </c:pt>
                <c:pt idx="6709">
                  <c:v>-210.58652871042329</c:v>
                </c:pt>
                <c:pt idx="6710">
                  <c:v>-419.69868499489081</c:v>
                </c:pt>
                <c:pt idx="6711">
                  <c:v>-361.41499047161267</c:v>
                </c:pt>
                <c:pt idx="6712">
                  <c:v>-73.808305848953523</c:v>
                </c:pt>
                <c:pt idx="6713">
                  <c:v>-359.67473964208165</c:v>
                </c:pt>
                <c:pt idx="6714">
                  <c:v>-211.87909980484812</c:v>
                </c:pt>
                <c:pt idx="6715">
                  <c:v>-35.43815917795996</c:v>
                </c:pt>
                <c:pt idx="6716">
                  <c:v>-104.95771576369214</c:v>
                </c:pt>
                <c:pt idx="6717">
                  <c:v>-604.99564382120684</c:v>
                </c:pt>
                <c:pt idx="6718">
                  <c:v>-415.00105324138065</c:v>
                </c:pt>
                <c:pt idx="6719">
                  <c:v>-330.62035864638159</c:v>
                </c:pt>
                <c:pt idx="6720">
                  <c:v>-56.150321804418809</c:v>
                </c:pt>
                <c:pt idx="6721">
                  <c:v>-536.03166347288516</c:v>
                </c:pt>
                <c:pt idx="6722">
                  <c:v>-225.993278113972</c:v>
                </c:pt>
                <c:pt idx="6723">
                  <c:v>-211.23299593308815</c:v>
                </c:pt>
                <c:pt idx="6724">
                  <c:v>-539.8633380357935</c:v>
                </c:pt>
                <c:pt idx="6725">
                  <c:v>0.8597510522323546</c:v>
                </c:pt>
                <c:pt idx="6726">
                  <c:v>77.204244080738363</c:v>
                </c:pt>
                <c:pt idx="6727">
                  <c:v>-601.18198946859729</c:v>
                </c:pt>
                <c:pt idx="6728">
                  <c:v>-522.6329795801978</c:v>
                </c:pt>
                <c:pt idx="6729">
                  <c:v>-174.45509770148578</c:v>
                </c:pt>
                <c:pt idx="6730">
                  <c:v>119.61884193900119</c:v>
                </c:pt>
                <c:pt idx="6731">
                  <c:v>-131.55258723585149</c:v>
                </c:pt>
                <c:pt idx="6732">
                  <c:v>-339.40019999316689</c:v>
                </c:pt>
                <c:pt idx="6733">
                  <c:v>-398.93276882081227</c:v>
                </c:pt>
                <c:pt idx="6734">
                  <c:v>-66.786016343160554</c:v>
                </c:pt>
                <c:pt idx="6735">
                  <c:v>-140.07907407194767</c:v>
                </c:pt>
                <c:pt idx="6736">
                  <c:v>-173.89196353350872</c:v>
                </c:pt>
                <c:pt idx="6737">
                  <c:v>-240.46335057794005</c:v>
                </c:pt>
                <c:pt idx="6738">
                  <c:v>-385.23474746367037</c:v>
                </c:pt>
                <c:pt idx="6739">
                  <c:v>-284.74662101486268</c:v>
                </c:pt>
                <c:pt idx="6740">
                  <c:v>-317.32509573188975</c:v>
                </c:pt>
                <c:pt idx="6741">
                  <c:v>-49.951538927512502</c:v>
                </c:pt>
                <c:pt idx="6742">
                  <c:v>-188.19475736865786</c:v>
                </c:pt>
                <c:pt idx="6743">
                  <c:v>-154.31913247659935</c:v>
                </c:pt>
                <c:pt idx="6744">
                  <c:v>-337.07064406642081</c:v>
                </c:pt>
                <c:pt idx="6745">
                  <c:v>-162.02069224285742</c:v>
                </c:pt>
                <c:pt idx="6746">
                  <c:v>-1144.3457837260371</c:v>
                </c:pt>
                <c:pt idx="6747">
                  <c:v>-230.75985392314351</c:v>
                </c:pt>
                <c:pt idx="6748">
                  <c:v>69.491230621750333</c:v>
                </c:pt>
                <c:pt idx="6749">
                  <c:v>36.458501435035828</c:v>
                </c:pt>
                <c:pt idx="6750">
                  <c:v>-276.26097649335412</c:v>
                </c:pt>
                <c:pt idx="6751">
                  <c:v>-470.60841350735274</c:v>
                </c:pt>
                <c:pt idx="6752">
                  <c:v>-154.0212286899457</c:v>
                </c:pt>
                <c:pt idx="6753">
                  <c:v>-84.352363408542203</c:v>
                </c:pt>
                <c:pt idx="6754">
                  <c:v>108.17768737125436</c:v>
                </c:pt>
                <c:pt idx="6755">
                  <c:v>-307.71106849432084</c:v>
                </c:pt>
                <c:pt idx="6756">
                  <c:v>-280.67808256381102</c:v>
                </c:pt>
                <c:pt idx="6757">
                  <c:v>-262.39905425145099</c:v>
                </c:pt>
                <c:pt idx="6758">
                  <c:v>-22.59865332433759</c:v>
                </c:pt>
                <c:pt idx="6759">
                  <c:v>-30.596851765339693</c:v>
                </c:pt>
                <c:pt idx="6760">
                  <c:v>-152.19194467395374</c:v>
                </c:pt>
                <c:pt idx="6761">
                  <c:v>-223.10197072926951</c:v>
                </c:pt>
                <c:pt idx="6762">
                  <c:v>-599.15498586474052</c:v>
                </c:pt>
                <c:pt idx="6763">
                  <c:v>-34.005705553141979</c:v>
                </c:pt>
                <c:pt idx="6764">
                  <c:v>-312.66382999534517</c:v>
                </c:pt>
                <c:pt idx="6765">
                  <c:v>36.898108170284274</c:v>
                </c:pt>
                <c:pt idx="6766">
                  <c:v>-16.547696952385252</c:v>
                </c:pt>
                <c:pt idx="6767">
                  <c:v>-337.50499521165176</c:v>
                </c:pt>
                <c:pt idx="6768">
                  <c:v>-760.28419576224269</c:v>
                </c:pt>
                <c:pt idx="6769">
                  <c:v>-253.17877350387948</c:v>
                </c:pt>
                <c:pt idx="6770">
                  <c:v>24.526717763045895</c:v>
                </c:pt>
                <c:pt idx="6771">
                  <c:v>-273.47359559294955</c:v>
                </c:pt>
                <c:pt idx="6772">
                  <c:v>-255.95284531481741</c:v>
                </c:pt>
                <c:pt idx="6773">
                  <c:v>-132.76212431206818</c:v>
                </c:pt>
                <c:pt idx="6774">
                  <c:v>-40.612657556892088</c:v>
                </c:pt>
                <c:pt idx="6775">
                  <c:v>-157.04206260089438</c:v>
                </c:pt>
                <c:pt idx="6776">
                  <c:v>-45.108628047221487</c:v>
                </c:pt>
                <c:pt idx="6777">
                  <c:v>-38.738243141098678</c:v>
                </c:pt>
                <c:pt idx="6778">
                  <c:v>9.8415309382235137</c:v>
                </c:pt>
                <c:pt idx="6779">
                  <c:v>83.173524681363858</c:v>
                </c:pt>
                <c:pt idx="6780">
                  <c:v>-392.29733790431271</c:v>
                </c:pt>
                <c:pt idx="6781">
                  <c:v>-155.41726911374826</c:v>
                </c:pt>
                <c:pt idx="6782">
                  <c:v>-140.62976968402074</c:v>
                </c:pt>
                <c:pt idx="6783">
                  <c:v>59.523781501002077</c:v>
                </c:pt>
                <c:pt idx="6784">
                  <c:v>-254.1755327761698</c:v>
                </c:pt>
                <c:pt idx="6785">
                  <c:v>-376.53264703169759</c:v>
                </c:pt>
                <c:pt idx="6786">
                  <c:v>73.63965180441204</c:v>
                </c:pt>
                <c:pt idx="6787">
                  <c:v>-41.621665748598502</c:v>
                </c:pt>
                <c:pt idx="6788">
                  <c:v>-455.43479124544342</c:v>
                </c:pt>
                <c:pt idx="6789">
                  <c:v>-81.739899185249328</c:v>
                </c:pt>
                <c:pt idx="6790">
                  <c:v>-710.43157461549777</c:v>
                </c:pt>
                <c:pt idx="6791">
                  <c:v>73.080937313898517</c:v>
                </c:pt>
                <c:pt idx="6792">
                  <c:v>-273.14613842370898</c:v>
                </c:pt>
                <c:pt idx="6793">
                  <c:v>-425.18368453466906</c:v>
                </c:pt>
                <c:pt idx="6794">
                  <c:v>-4.6226640319646322</c:v>
                </c:pt>
                <c:pt idx="6795">
                  <c:v>-215.5039399758993</c:v>
                </c:pt>
                <c:pt idx="6796">
                  <c:v>-98.287525586016898</c:v>
                </c:pt>
                <c:pt idx="6797">
                  <c:v>-685.81289144876098</c:v>
                </c:pt>
                <c:pt idx="6798">
                  <c:v>-692.14058893354309</c:v>
                </c:pt>
                <c:pt idx="6799">
                  <c:v>-186.84728739275545</c:v>
                </c:pt>
                <c:pt idx="6800">
                  <c:v>-92.193758756770478</c:v>
                </c:pt>
                <c:pt idx="6801">
                  <c:v>-88.0965941202208</c:v>
                </c:pt>
                <c:pt idx="6802">
                  <c:v>-280.86716664040068</c:v>
                </c:pt>
                <c:pt idx="6803">
                  <c:v>-510.35330214183602</c:v>
                </c:pt>
                <c:pt idx="6804">
                  <c:v>-62.746773158112092</c:v>
                </c:pt>
                <c:pt idx="6805">
                  <c:v>196.3309089169278</c:v>
                </c:pt>
                <c:pt idx="6806">
                  <c:v>11.23885324786778</c:v>
                </c:pt>
                <c:pt idx="6807">
                  <c:v>45.216607883936149</c:v>
                </c:pt>
                <c:pt idx="6808">
                  <c:v>-350.45096073939192</c:v>
                </c:pt>
                <c:pt idx="6809">
                  <c:v>-176.28081478677143</c:v>
                </c:pt>
                <c:pt idx="6810">
                  <c:v>-568.40015809333966</c:v>
                </c:pt>
                <c:pt idx="6811">
                  <c:v>-349.78480174533752</c:v>
                </c:pt>
                <c:pt idx="6812">
                  <c:v>78.202730004719882</c:v>
                </c:pt>
                <c:pt idx="6813">
                  <c:v>-18.466742824016251</c:v>
                </c:pt>
                <c:pt idx="6814">
                  <c:v>-374.11727426666903</c:v>
                </c:pt>
                <c:pt idx="6815">
                  <c:v>-113.39251754277871</c:v>
                </c:pt>
                <c:pt idx="6816">
                  <c:v>-407.70966332089142</c:v>
                </c:pt>
                <c:pt idx="6817">
                  <c:v>-311.17444024963351</c:v>
                </c:pt>
                <c:pt idx="6818">
                  <c:v>-542.16092253690033</c:v>
                </c:pt>
                <c:pt idx="6819">
                  <c:v>217.82760833469365</c:v>
                </c:pt>
                <c:pt idx="6820">
                  <c:v>-363.25705253029719</c:v>
                </c:pt>
                <c:pt idx="6821">
                  <c:v>-214.71415750610629</c:v>
                </c:pt>
                <c:pt idx="6822">
                  <c:v>-9.3012032834287766</c:v>
                </c:pt>
                <c:pt idx="6823">
                  <c:v>25.023977785032912</c:v>
                </c:pt>
                <c:pt idx="6824">
                  <c:v>42.559707982949931</c:v>
                </c:pt>
                <c:pt idx="6825">
                  <c:v>-886.96798136587233</c:v>
                </c:pt>
                <c:pt idx="6826">
                  <c:v>-226.37268498062747</c:v>
                </c:pt>
                <c:pt idx="6827">
                  <c:v>-148.92369203151338</c:v>
                </c:pt>
                <c:pt idx="6828">
                  <c:v>-133.50250772429706</c:v>
                </c:pt>
                <c:pt idx="6829">
                  <c:v>-828.47254049021717</c:v>
                </c:pt>
                <c:pt idx="6830">
                  <c:v>-46.89665116036582</c:v>
                </c:pt>
                <c:pt idx="6831">
                  <c:v>-376.81641707244523</c:v>
                </c:pt>
                <c:pt idx="6832">
                  <c:v>-548.93225330472228</c:v>
                </c:pt>
                <c:pt idx="6833">
                  <c:v>-60.289531942352596</c:v>
                </c:pt>
                <c:pt idx="6834">
                  <c:v>-309.5891710816752</c:v>
                </c:pt>
                <c:pt idx="6835">
                  <c:v>-140.05571113757367</c:v>
                </c:pt>
                <c:pt idx="6836">
                  <c:v>107.57739824804298</c:v>
                </c:pt>
                <c:pt idx="6837">
                  <c:v>-310.86278589430941</c:v>
                </c:pt>
                <c:pt idx="6838">
                  <c:v>-45.953305877102252</c:v>
                </c:pt>
                <c:pt idx="6839">
                  <c:v>287.77821749624445</c:v>
                </c:pt>
                <c:pt idx="6840">
                  <c:v>-45.2389341258596</c:v>
                </c:pt>
                <c:pt idx="6841">
                  <c:v>-708.08588498784377</c:v>
                </c:pt>
                <c:pt idx="6842">
                  <c:v>52.728729315031501</c:v>
                </c:pt>
                <c:pt idx="6843">
                  <c:v>-3.8699639090212941</c:v>
                </c:pt>
                <c:pt idx="6844">
                  <c:v>-115.97569211613381</c:v>
                </c:pt>
                <c:pt idx="6845">
                  <c:v>-363.20832846086267</c:v>
                </c:pt>
                <c:pt idx="6846">
                  <c:v>-169.17734978945998</c:v>
                </c:pt>
                <c:pt idx="6847">
                  <c:v>-195.52083950433837</c:v>
                </c:pt>
                <c:pt idx="6848">
                  <c:v>-329.85194550378685</c:v>
                </c:pt>
                <c:pt idx="6849">
                  <c:v>-121.23219777166406</c:v>
                </c:pt>
                <c:pt idx="6850">
                  <c:v>-156.13082623349413</c:v>
                </c:pt>
                <c:pt idx="6851">
                  <c:v>43.736468430516538</c:v>
                </c:pt>
                <c:pt idx="6852">
                  <c:v>-609.44571823732269</c:v>
                </c:pt>
                <c:pt idx="6853">
                  <c:v>-361.65232266155078</c:v>
                </c:pt>
                <c:pt idx="6854">
                  <c:v>-120.22372432690781</c:v>
                </c:pt>
                <c:pt idx="6855">
                  <c:v>-170.8286215620609</c:v>
                </c:pt>
                <c:pt idx="6856">
                  <c:v>129.32263211962299</c:v>
                </c:pt>
                <c:pt idx="6857">
                  <c:v>-348.24359247057055</c:v>
                </c:pt>
                <c:pt idx="6858">
                  <c:v>-82.911146862180772</c:v>
                </c:pt>
                <c:pt idx="6859">
                  <c:v>-125.10073251644411</c:v>
                </c:pt>
                <c:pt idx="6860">
                  <c:v>-558.57240792864638</c:v>
                </c:pt>
                <c:pt idx="6861">
                  <c:v>-529.46726119757739</c:v>
                </c:pt>
                <c:pt idx="6862">
                  <c:v>-214.30417614888876</c:v>
                </c:pt>
                <c:pt idx="6863">
                  <c:v>-450.56834043145432</c:v>
                </c:pt>
                <c:pt idx="6864">
                  <c:v>-599.14526378386995</c:v>
                </c:pt>
                <c:pt idx="6865">
                  <c:v>-1246.2483144634641</c:v>
                </c:pt>
                <c:pt idx="6866">
                  <c:v>-230.07804766934009</c:v>
                </c:pt>
                <c:pt idx="6867">
                  <c:v>30.513398614555399</c:v>
                </c:pt>
                <c:pt idx="6868">
                  <c:v>-524.57670434346039</c:v>
                </c:pt>
                <c:pt idx="6869">
                  <c:v>97.634155074544651</c:v>
                </c:pt>
                <c:pt idx="6870">
                  <c:v>10.161754944937911</c:v>
                </c:pt>
                <c:pt idx="6871">
                  <c:v>-366.92581434071127</c:v>
                </c:pt>
                <c:pt idx="6872">
                  <c:v>-311.97081232950768</c:v>
                </c:pt>
                <c:pt idx="6873">
                  <c:v>-278.48411524083917</c:v>
                </c:pt>
                <c:pt idx="6874">
                  <c:v>-326.66236416044285</c:v>
                </c:pt>
                <c:pt idx="6875">
                  <c:v>-435.06799303532506</c:v>
                </c:pt>
                <c:pt idx="6876">
                  <c:v>-438.52303622348694</c:v>
                </c:pt>
                <c:pt idx="6877">
                  <c:v>-667.55782171960493</c:v>
                </c:pt>
                <c:pt idx="6878">
                  <c:v>-243.65702194229493</c:v>
                </c:pt>
                <c:pt idx="6879">
                  <c:v>-432.7667426696828</c:v>
                </c:pt>
                <c:pt idx="6880">
                  <c:v>-48.944333605174336</c:v>
                </c:pt>
                <c:pt idx="6881">
                  <c:v>-172.7681745513899</c:v>
                </c:pt>
                <c:pt idx="6882">
                  <c:v>-218.30384360033986</c:v>
                </c:pt>
                <c:pt idx="6883">
                  <c:v>-56.869175958705796</c:v>
                </c:pt>
                <c:pt idx="6884">
                  <c:v>-511.95363088797126</c:v>
                </c:pt>
                <c:pt idx="6885">
                  <c:v>-395.99853959058339</c:v>
                </c:pt>
                <c:pt idx="6886">
                  <c:v>-256.49430957199496</c:v>
                </c:pt>
                <c:pt idx="6887">
                  <c:v>-330.15027707050825</c:v>
                </c:pt>
                <c:pt idx="6888">
                  <c:v>-270.34795185201006</c:v>
                </c:pt>
                <c:pt idx="6889">
                  <c:v>-299.18625228990584</c:v>
                </c:pt>
                <c:pt idx="6890">
                  <c:v>-656.28307324145021</c:v>
                </c:pt>
                <c:pt idx="6891">
                  <c:v>-365.28106229494085</c:v>
                </c:pt>
                <c:pt idx="6892">
                  <c:v>-217.89601197766177</c:v>
                </c:pt>
                <c:pt idx="6893">
                  <c:v>-116.31680004001021</c:v>
                </c:pt>
                <c:pt idx="6894">
                  <c:v>113.71321110999997</c:v>
                </c:pt>
                <c:pt idx="6895">
                  <c:v>-81.960810737199608</c:v>
                </c:pt>
                <c:pt idx="6896">
                  <c:v>-90.047047299863436</c:v>
                </c:pt>
                <c:pt idx="6897">
                  <c:v>-120.24294457803887</c:v>
                </c:pt>
                <c:pt idx="6898">
                  <c:v>-2.6116560845246681</c:v>
                </c:pt>
                <c:pt idx="6899">
                  <c:v>-496.88397677424223</c:v>
                </c:pt>
                <c:pt idx="6900">
                  <c:v>-113.45985982551372</c:v>
                </c:pt>
                <c:pt idx="6901">
                  <c:v>57.178603080456924</c:v>
                </c:pt>
                <c:pt idx="6902">
                  <c:v>-385.28867079205804</c:v>
                </c:pt>
                <c:pt idx="6903">
                  <c:v>-257.08555908337871</c:v>
                </c:pt>
                <c:pt idx="6904">
                  <c:v>-463.6719910209784</c:v>
                </c:pt>
                <c:pt idx="6905">
                  <c:v>-255.70296987241704</c:v>
                </c:pt>
                <c:pt idx="6906">
                  <c:v>-210.15392250654281</c:v>
                </c:pt>
                <c:pt idx="6907">
                  <c:v>-36.9174333271161</c:v>
                </c:pt>
                <c:pt idx="6908">
                  <c:v>-136.22346384588809</c:v>
                </c:pt>
                <c:pt idx="6909">
                  <c:v>-232.65247433720413</c:v>
                </c:pt>
                <c:pt idx="6910">
                  <c:v>-408.32135454323571</c:v>
                </c:pt>
                <c:pt idx="6911">
                  <c:v>-130.76194317792755</c:v>
                </c:pt>
                <c:pt idx="6912">
                  <c:v>-362.03576358774905</c:v>
                </c:pt>
                <c:pt idx="6913">
                  <c:v>-693.1643450403501</c:v>
                </c:pt>
                <c:pt idx="6914">
                  <c:v>-263.94080366392535</c:v>
                </c:pt>
                <c:pt idx="6915">
                  <c:v>-216.18991848535524</c:v>
                </c:pt>
                <c:pt idx="6916">
                  <c:v>60.381228483442101</c:v>
                </c:pt>
                <c:pt idx="6917">
                  <c:v>-194.44382259007705</c:v>
                </c:pt>
                <c:pt idx="6918">
                  <c:v>-241.86307760210576</c:v>
                </c:pt>
                <c:pt idx="6919">
                  <c:v>-366.90560653119633</c:v>
                </c:pt>
                <c:pt idx="6920">
                  <c:v>-126.62208621747845</c:v>
                </c:pt>
                <c:pt idx="6921">
                  <c:v>-273.04183887524152</c:v>
                </c:pt>
                <c:pt idx="6922">
                  <c:v>-572.8141259169397</c:v>
                </c:pt>
                <c:pt idx="6923">
                  <c:v>-195.18116283982806</c:v>
                </c:pt>
                <c:pt idx="6924">
                  <c:v>52.070570840206301</c:v>
                </c:pt>
                <c:pt idx="6925">
                  <c:v>-543.71449838225396</c:v>
                </c:pt>
                <c:pt idx="6926">
                  <c:v>-431.03836902510568</c:v>
                </c:pt>
                <c:pt idx="6927">
                  <c:v>-352.85415493776435</c:v>
                </c:pt>
                <c:pt idx="6928">
                  <c:v>-570.31961098627062</c:v>
                </c:pt>
                <c:pt idx="6929">
                  <c:v>-617.5800507817205</c:v>
                </c:pt>
                <c:pt idx="6930">
                  <c:v>-297.22750641825922</c:v>
                </c:pt>
                <c:pt idx="6931">
                  <c:v>-642.96700748069179</c:v>
                </c:pt>
                <c:pt idx="6932">
                  <c:v>-667.74987687281487</c:v>
                </c:pt>
                <c:pt idx="6933">
                  <c:v>-447.36763749883858</c:v>
                </c:pt>
                <c:pt idx="6934">
                  <c:v>-357.37800500266724</c:v>
                </c:pt>
                <c:pt idx="6935">
                  <c:v>-252.06344657004797</c:v>
                </c:pt>
                <c:pt idx="6936">
                  <c:v>-94.973147280345756</c:v>
                </c:pt>
                <c:pt idx="6937">
                  <c:v>-118.41921249090825</c:v>
                </c:pt>
                <c:pt idx="6938">
                  <c:v>-328.56922952893552</c:v>
                </c:pt>
                <c:pt idx="6939">
                  <c:v>101.13882264177994</c:v>
                </c:pt>
                <c:pt idx="6940">
                  <c:v>-397.251314410801</c:v>
                </c:pt>
                <c:pt idx="6941">
                  <c:v>-116.31488722916174</c:v>
                </c:pt>
                <c:pt idx="6942">
                  <c:v>-238.02071495903476</c:v>
                </c:pt>
                <c:pt idx="6943">
                  <c:v>-195.05211435735748</c:v>
                </c:pt>
                <c:pt idx="6944">
                  <c:v>52.6776115257436</c:v>
                </c:pt>
                <c:pt idx="6945">
                  <c:v>-591.83741299697181</c:v>
                </c:pt>
                <c:pt idx="6946">
                  <c:v>-796.26162377685318</c:v>
                </c:pt>
                <c:pt idx="6947">
                  <c:v>-116.17721715402706</c:v>
                </c:pt>
                <c:pt idx="6948">
                  <c:v>-144.9428269926683</c:v>
                </c:pt>
                <c:pt idx="6949">
                  <c:v>48.584880586848328</c:v>
                </c:pt>
                <c:pt idx="6950">
                  <c:v>-96.566489322017162</c:v>
                </c:pt>
                <c:pt idx="6951">
                  <c:v>-102.13150727321789</c:v>
                </c:pt>
                <c:pt idx="6952">
                  <c:v>-147.91163195020988</c:v>
                </c:pt>
                <c:pt idx="6953">
                  <c:v>-190.17174495262054</c:v>
                </c:pt>
                <c:pt idx="6954">
                  <c:v>-35.139667730062683</c:v>
                </c:pt>
                <c:pt idx="6955">
                  <c:v>-334.57371856857128</c:v>
                </c:pt>
                <c:pt idx="6956">
                  <c:v>-35.820617413657828</c:v>
                </c:pt>
                <c:pt idx="6957">
                  <c:v>-227.67794095000517</c:v>
                </c:pt>
                <c:pt idx="6958">
                  <c:v>243.41381393745974</c:v>
                </c:pt>
                <c:pt idx="6959">
                  <c:v>-228.30574413753124</c:v>
                </c:pt>
                <c:pt idx="6960">
                  <c:v>-99.55801824816615</c:v>
                </c:pt>
                <c:pt idx="6961">
                  <c:v>-669.35380251798119</c:v>
                </c:pt>
                <c:pt idx="6962">
                  <c:v>-483.40948418439473</c:v>
                </c:pt>
                <c:pt idx="6963">
                  <c:v>-181.95643028883887</c:v>
                </c:pt>
                <c:pt idx="6964">
                  <c:v>-82.420129577031901</c:v>
                </c:pt>
                <c:pt idx="6965">
                  <c:v>-259.38770699437441</c:v>
                </c:pt>
                <c:pt idx="6966">
                  <c:v>-52.335325288362924</c:v>
                </c:pt>
                <c:pt idx="6967">
                  <c:v>-21.342750445096215</c:v>
                </c:pt>
                <c:pt idx="6968">
                  <c:v>-224.14633514555493</c:v>
                </c:pt>
                <c:pt idx="6969">
                  <c:v>-36.262115022669036</c:v>
                </c:pt>
                <c:pt idx="6970">
                  <c:v>-536.80552304630419</c:v>
                </c:pt>
                <c:pt idx="6971">
                  <c:v>-508.21160131683484</c:v>
                </c:pt>
                <c:pt idx="6972">
                  <c:v>-42.914529828694924</c:v>
                </c:pt>
                <c:pt idx="6973">
                  <c:v>-136.32764822286038</c:v>
                </c:pt>
                <c:pt idx="6974">
                  <c:v>-24.693852621624387</c:v>
                </c:pt>
                <c:pt idx="6975">
                  <c:v>-301.31101986433401</c:v>
                </c:pt>
                <c:pt idx="6976">
                  <c:v>-350.274673594955</c:v>
                </c:pt>
                <c:pt idx="6977">
                  <c:v>-133.92500259585927</c:v>
                </c:pt>
                <c:pt idx="6978">
                  <c:v>-249.77581667888421</c:v>
                </c:pt>
                <c:pt idx="6979">
                  <c:v>146.07750583759298</c:v>
                </c:pt>
                <c:pt idx="6980">
                  <c:v>233.04202084634801</c:v>
                </c:pt>
                <c:pt idx="6981">
                  <c:v>-509.54919392674299</c:v>
                </c:pt>
                <c:pt idx="6982">
                  <c:v>-163.88936367778797</c:v>
                </c:pt>
                <c:pt idx="6983">
                  <c:v>-159.23082653769092</c:v>
                </c:pt>
                <c:pt idx="6984">
                  <c:v>-192.97985848853796</c:v>
                </c:pt>
                <c:pt idx="6985">
                  <c:v>-910.59640124298767</c:v>
                </c:pt>
                <c:pt idx="6986">
                  <c:v>336.03188242146763</c:v>
                </c:pt>
                <c:pt idx="6987">
                  <c:v>-171.22050926346151</c:v>
                </c:pt>
                <c:pt idx="6988">
                  <c:v>-153.60109598342422</c:v>
                </c:pt>
                <c:pt idx="6989">
                  <c:v>-292.31295293911</c:v>
                </c:pt>
                <c:pt idx="6990">
                  <c:v>-30.498021304153895</c:v>
                </c:pt>
                <c:pt idx="6991">
                  <c:v>-240.00371185377355</c:v>
                </c:pt>
                <c:pt idx="6992">
                  <c:v>-30.166233022893721</c:v>
                </c:pt>
                <c:pt idx="6993">
                  <c:v>-152.92502927640271</c:v>
                </c:pt>
                <c:pt idx="6994">
                  <c:v>-634.99357855965002</c:v>
                </c:pt>
                <c:pt idx="6995">
                  <c:v>-287.69528935141818</c:v>
                </c:pt>
                <c:pt idx="6996">
                  <c:v>-275.47470825382817</c:v>
                </c:pt>
                <c:pt idx="6997">
                  <c:v>-360.66293248050602</c:v>
                </c:pt>
                <c:pt idx="6998">
                  <c:v>-33.752300073403717</c:v>
                </c:pt>
                <c:pt idx="6999">
                  <c:v>-136.7674573679127</c:v>
                </c:pt>
                <c:pt idx="7000">
                  <c:v>-153.48473199847467</c:v>
                </c:pt>
                <c:pt idx="7001">
                  <c:v>-165.56272403939181</c:v>
                </c:pt>
                <c:pt idx="7002">
                  <c:v>-64.234589292999317</c:v>
                </c:pt>
                <c:pt idx="7003">
                  <c:v>-174.85085168045021</c:v>
                </c:pt>
                <c:pt idx="7004">
                  <c:v>-214.2157515389963</c:v>
                </c:pt>
                <c:pt idx="7005">
                  <c:v>-588.79297214712255</c:v>
                </c:pt>
                <c:pt idx="7006">
                  <c:v>94.189270775955436</c:v>
                </c:pt>
                <c:pt idx="7007">
                  <c:v>-60.342455919027202</c:v>
                </c:pt>
                <c:pt idx="7008">
                  <c:v>-1.9318088980116386</c:v>
                </c:pt>
                <c:pt idx="7009">
                  <c:v>-338.99344791898318</c:v>
                </c:pt>
                <c:pt idx="7010">
                  <c:v>-450.5435714727563</c:v>
                </c:pt>
                <c:pt idx="7011">
                  <c:v>150.23461401545683</c:v>
                </c:pt>
                <c:pt idx="7012">
                  <c:v>-521.42477894795832</c:v>
                </c:pt>
                <c:pt idx="7013">
                  <c:v>-458.72888217510967</c:v>
                </c:pt>
                <c:pt idx="7014">
                  <c:v>-248.72626243825562</c:v>
                </c:pt>
                <c:pt idx="7015">
                  <c:v>191.99633894688691</c:v>
                </c:pt>
                <c:pt idx="7016">
                  <c:v>-162.32861237335919</c:v>
                </c:pt>
                <c:pt idx="7017">
                  <c:v>-674.14770378922253</c:v>
                </c:pt>
                <c:pt idx="7018">
                  <c:v>-711.16112513996745</c:v>
                </c:pt>
                <c:pt idx="7019">
                  <c:v>-308.05795398571956</c:v>
                </c:pt>
                <c:pt idx="7020">
                  <c:v>-639.5235587843722</c:v>
                </c:pt>
                <c:pt idx="7021">
                  <c:v>-149.54190416046401</c:v>
                </c:pt>
                <c:pt idx="7022">
                  <c:v>-221.23599761049343</c:v>
                </c:pt>
                <c:pt idx="7023">
                  <c:v>-113.32251240226338</c:v>
                </c:pt>
                <c:pt idx="7024">
                  <c:v>-255.46704226040049</c:v>
                </c:pt>
                <c:pt idx="7025">
                  <c:v>-207.31564372894491</c:v>
                </c:pt>
                <c:pt idx="7026">
                  <c:v>-225.87582516288592</c:v>
                </c:pt>
                <c:pt idx="7027">
                  <c:v>-336.29610888365994</c:v>
                </c:pt>
                <c:pt idx="7028">
                  <c:v>-317.79743034830148</c:v>
                </c:pt>
                <c:pt idx="7029">
                  <c:v>-375.61359625721275</c:v>
                </c:pt>
                <c:pt idx="7030">
                  <c:v>-121.5619976603154</c:v>
                </c:pt>
                <c:pt idx="7031">
                  <c:v>-376.68317549150225</c:v>
                </c:pt>
                <c:pt idx="7032">
                  <c:v>-119.77177267816239</c:v>
                </c:pt>
                <c:pt idx="7033">
                  <c:v>-338.84034028697272</c:v>
                </c:pt>
                <c:pt idx="7034">
                  <c:v>15.482486669512014</c:v>
                </c:pt>
                <c:pt idx="7035">
                  <c:v>-28.59120334164777</c:v>
                </c:pt>
                <c:pt idx="7036">
                  <c:v>26.029851264149642</c:v>
                </c:pt>
                <c:pt idx="7037">
                  <c:v>-407.83791100713592</c:v>
                </c:pt>
                <c:pt idx="7038">
                  <c:v>-371.44845504892248</c:v>
                </c:pt>
                <c:pt idx="7039">
                  <c:v>-114.11161081596651</c:v>
                </c:pt>
                <c:pt idx="7040">
                  <c:v>-156.24591906823809</c:v>
                </c:pt>
                <c:pt idx="7041">
                  <c:v>-508.12541971711391</c:v>
                </c:pt>
                <c:pt idx="7042">
                  <c:v>-106.91179314004796</c:v>
                </c:pt>
                <c:pt idx="7043">
                  <c:v>-322.11698869671591</c:v>
                </c:pt>
                <c:pt idx="7044">
                  <c:v>-347.26870892462591</c:v>
                </c:pt>
                <c:pt idx="7045">
                  <c:v>-625.53623271227571</c:v>
                </c:pt>
                <c:pt idx="7046">
                  <c:v>-486.86806670193539</c:v>
                </c:pt>
                <c:pt idx="7047">
                  <c:v>13.317727121097391</c:v>
                </c:pt>
                <c:pt idx="7048">
                  <c:v>-604.2350959142816</c:v>
                </c:pt>
                <c:pt idx="7049">
                  <c:v>-184.26700468446154</c:v>
                </c:pt>
                <c:pt idx="7050">
                  <c:v>-115.42392212649281</c:v>
                </c:pt>
                <c:pt idx="7051">
                  <c:v>-167.74065036669811</c:v>
                </c:pt>
                <c:pt idx="7052">
                  <c:v>44.29756033260378</c:v>
                </c:pt>
                <c:pt idx="7053">
                  <c:v>-139.10605023809148</c:v>
                </c:pt>
                <c:pt idx="7054">
                  <c:v>135.34777273252325</c:v>
                </c:pt>
                <c:pt idx="7055">
                  <c:v>-486.80754972951934</c:v>
                </c:pt>
                <c:pt idx="7056">
                  <c:v>-98.325465175616046</c:v>
                </c:pt>
                <c:pt idx="7057">
                  <c:v>-184.11894856911397</c:v>
                </c:pt>
                <c:pt idx="7058">
                  <c:v>-124.63768624101147</c:v>
                </c:pt>
                <c:pt idx="7059">
                  <c:v>-336.67773669513645</c:v>
                </c:pt>
                <c:pt idx="7060">
                  <c:v>-33.909330885723534</c:v>
                </c:pt>
                <c:pt idx="7061">
                  <c:v>-351.76979411504988</c:v>
                </c:pt>
                <c:pt idx="7062">
                  <c:v>44.526307970718335</c:v>
                </c:pt>
                <c:pt idx="7063">
                  <c:v>-331.83343973259548</c:v>
                </c:pt>
                <c:pt idx="7064">
                  <c:v>270.68819600715671</c:v>
                </c:pt>
                <c:pt idx="7065">
                  <c:v>-227.5931772598334</c:v>
                </c:pt>
                <c:pt idx="7066">
                  <c:v>-371.21353625507618</c:v>
                </c:pt>
                <c:pt idx="7067">
                  <c:v>-134.13449511165129</c:v>
                </c:pt>
                <c:pt idx="7068">
                  <c:v>33.100122420399998</c:v>
                </c:pt>
                <c:pt idx="7069">
                  <c:v>-387.44599128671757</c:v>
                </c:pt>
                <c:pt idx="7070">
                  <c:v>-130.62848031871971</c:v>
                </c:pt>
                <c:pt idx="7071">
                  <c:v>165.35076403061595</c:v>
                </c:pt>
                <c:pt idx="7072">
                  <c:v>67.746361315718673</c:v>
                </c:pt>
                <c:pt idx="7073">
                  <c:v>-310.32289095539392</c:v>
                </c:pt>
                <c:pt idx="7074">
                  <c:v>-95.443783139276377</c:v>
                </c:pt>
                <c:pt idx="7075">
                  <c:v>-612.48508473214042</c:v>
                </c:pt>
                <c:pt idx="7076">
                  <c:v>-402.94241809246557</c:v>
                </c:pt>
                <c:pt idx="7077">
                  <c:v>-467.8309720395211</c:v>
                </c:pt>
                <c:pt idx="7078">
                  <c:v>-155.3880109725302</c:v>
                </c:pt>
                <c:pt idx="7079">
                  <c:v>-166.83002548501054</c:v>
                </c:pt>
                <c:pt idx="7080">
                  <c:v>19.057191409651864</c:v>
                </c:pt>
                <c:pt idx="7081">
                  <c:v>-126.1410521726948</c:v>
                </c:pt>
                <c:pt idx="7082">
                  <c:v>-219.7675001742831</c:v>
                </c:pt>
                <c:pt idx="7083">
                  <c:v>-778.00876539610272</c:v>
                </c:pt>
                <c:pt idx="7084">
                  <c:v>20.278416182457988</c:v>
                </c:pt>
                <c:pt idx="7085">
                  <c:v>-103.76194368332278</c:v>
                </c:pt>
                <c:pt idx="7086">
                  <c:v>-745.11422245364088</c:v>
                </c:pt>
                <c:pt idx="7087">
                  <c:v>-396.23621971333114</c:v>
                </c:pt>
                <c:pt idx="7088">
                  <c:v>-316.60621700193542</c:v>
                </c:pt>
                <c:pt idx="7089">
                  <c:v>-85.449351415287992</c:v>
                </c:pt>
                <c:pt idx="7090">
                  <c:v>26.054272428016247</c:v>
                </c:pt>
                <c:pt idx="7091">
                  <c:v>-201.92582140293041</c:v>
                </c:pt>
                <c:pt idx="7092">
                  <c:v>54.250969025872848</c:v>
                </c:pt>
                <c:pt idx="7093">
                  <c:v>-351.8505536557841</c:v>
                </c:pt>
                <c:pt idx="7094">
                  <c:v>-420.05583506263144</c:v>
                </c:pt>
                <c:pt idx="7095">
                  <c:v>-279.44560556990439</c:v>
                </c:pt>
                <c:pt idx="7096">
                  <c:v>-104.53372520216669</c:v>
                </c:pt>
                <c:pt idx="7097">
                  <c:v>-28.45896973196335</c:v>
                </c:pt>
                <c:pt idx="7098">
                  <c:v>-863.31216359827522</c:v>
                </c:pt>
                <c:pt idx="7099">
                  <c:v>-315.81627428646408</c:v>
                </c:pt>
                <c:pt idx="7100">
                  <c:v>88.566535217398155</c:v>
                </c:pt>
                <c:pt idx="7101">
                  <c:v>-234.96220306116356</c:v>
                </c:pt>
                <c:pt idx="7102">
                  <c:v>-474.12595994746698</c:v>
                </c:pt>
                <c:pt idx="7103">
                  <c:v>0.78954813119639766</c:v>
                </c:pt>
                <c:pt idx="7104">
                  <c:v>-899.04111753043924</c:v>
                </c:pt>
                <c:pt idx="7105">
                  <c:v>-222.14093806021566</c:v>
                </c:pt>
                <c:pt idx="7106">
                  <c:v>-495.34918044278891</c:v>
                </c:pt>
                <c:pt idx="7107">
                  <c:v>-154.17729931502254</c:v>
                </c:pt>
                <c:pt idx="7108">
                  <c:v>-247.75532102142427</c:v>
                </c:pt>
                <c:pt idx="7109">
                  <c:v>-156.87787915707247</c:v>
                </c:pt>
                <c:pt idx="7110">
                  <c:v>-407.48086346757356</c:v>
                </c:pt>
                <c:pt idx="7111">
                  <c:v>-294.69292246507183</c:v>
                </c:pt>
                <c:pt idx="7112">
                  <c:v>-356.82361829964532</c:v>
                </c:pt>
                <c:pt idx="7113">
                  <c:v>-241.87820230482612</c:v>
                </c:pt>
                <c:pt idx="7114">
                  <c:v>-331.81245108715353</c:v>
                </c:pt>
                <c:pt idx="7115">
                  <c:v>-276.0477710248249</c:v>
                </c:pt>
                <c:pt idx="7116">
                  <c:v>5.2462462633675386</c:v>
                </c:pt>
                <c:pt idx="7117">
                  <c:v>302.97072805096974</c:v>
                </c:pt>
                <c:pt idx="7118">
                  <c:v>10.303755947211698</c:v>
                </c:pt>
                <c:pt idx="7119">
                  <c:v>-182.02367838551493</c:v>
                </c:pt>
                <c:pt idx="7120">
                  <c:v>-875.58738358433334</c:v>
                </c:pt>
                <c:pt idx="7121">
                  <c:v>-302.31494190327192</c:v>
                </c:pt>
                <c:pt idx="7122">
                  <c:v>-523.68447346452615</c:v>
                </c:pt>
                <c:pt idx="7123">
                  <c:v>-26.084255163708349</c:v>
                </c:pt>
                <c:pt idx="7124">
                  <c:v>-362.32000963785163</c:v>
                </c:pt>
                <c:pt idx="7125">
                  <c:v>-145.60991717662603</c:v>
                </c:pt>
                <c:pt idx="7126">
                  <c:v>-57.994774858906226</c:v>
                </c:pt>
                <c:pt idx="7127">
                  <c:v>-99.972496533274978</c:v>
                </c:pt>
                <c:pt idx="7128">
                  <c:v>-519.56618319103723</c:v>
                </c:pt>
                <c:pt idx="7129">
                  <c:v>-241.05488523483245</c:v>
                </c:pt>
                <c:pt idx="7130">
                  <c:v>-9.4944023994676172</c:v>
                </c:pt>
                <c:pt idx="7131">
                  <c:v>-206.86276317301895</c:v>
                </c:pt>
                <c:pt idx="7132">
                  <c:v>-105.55974060347671</c:v>
                </c:pt>
                <c:pt idx="7133">
                  <c:v>-463.86067070257582</c:v>
                </c:pt>
                <c:pt idx="7134">
                  <c:v>-296.7226600287097</c:v>
                </c:pt>
                <c:pt idx="7135">
                  <c:v>-151.17451276358446</c:v>
                </c:pt>
                <c:pt idx="7136">
                  <c:v>-431.47164795269055</c:v>
                </c:pt>
                <c:pt idx="7137">
                  <c:v>-309.4281129126079</c:v>
                </c:pt>
                <c:pt idx="7138">
                  <c:v>-6.8323072379703262</c:v>
                </c:pt>
                <c:pt idx="7139">
                  <c:v>135.9398848945508</c:v>
                </c:pt>
                <c:pt idx="7140">
                  <c:v>-363.29762517596066</c:v>
                </c:pt>
                <c:pt idx="7141">
                  <c:v>-111.64126868564722</c:v>
                </c:pt>
                <c:pt idx="7142">
                  <c:v>-515.20101880982452</c:v>
                </c:pt>
                <c:pt idx="7143">
                  <c:v>56.386701034854809</c:v>
                </c:pt>
                <c:pt idx="7144">
                  <c:v>162.15465557418315</c:v>
                </c:pt>
                <c:pt idx="7145">
                  <c:v>-397.28015378320504</c:v>
                </c:pt>
                <c:pt idx="7146">
                  <c:v>-209.79983155539963</c:v>
                </c:pt>
                <c:pt idx="7147">
                  <c:v>-359.12244400835851</c:v>
                </c:pt>
                <c:pt idx="7148">
                  <c:v>-26.18895105885008</c:v>
                </c:pt>
                <c:pt idx="7149">
                  <c:v>-518.62747762087815</c:v>
                </c:pt>
                <c:pt idx="7150">
                  <c:v>16.317395825500796</c:v>
                </c:pt>
                <c:pt idx="7151">
                  <c:v>-92.940049603286752</c:v>
                </c:pt>
                <c:pt idx="7152">
                  <c:v>70.053590043666475</c:v>
                </c:pt>
                <c:pt idx="7153">
                  <c:v>-612.95382483934452</c:v>
                </c:pt>
                <c:pt idx="7154">
                  <c:v>-72.728762153807793</c:v>
                </c:pt>
                <c:pt idx="7155">
                  <c:v>11.453868487167654</c:v>
                </c:pt>
                <c:pt idx="7156">
                  <c:v>123.70664464375443</c:v>
                </c:pt>
                <c:pt idx="7157">
                  <c:v>-359.63988043714846</c:v>
                </c:pt>
                <c:pt idx="7158">
                  <c:v>6.0016762892271345</c:v>
                </c:pt>
                <c:pt idx="7159">
                  <c:v>275.39490278737878</c:v>
                </c:pt>
                <c:pt idx="7160">
                  <c:v>-425.25136240980953</c:v>
                </c:pt>
                <c:pt idx="7161">
                  <c:v>-443.45565997005809</c:v>
                </c:pt>
                <c:pt idx="7162">
                  <c:v>-114.22216536684721</c:v>
                </c:pt>
                <c:pt idx="7163">
                  <c:v>-443.02805782347048</c:v>
                </c:pt>
                <c:pt idx="7164">
                  <c:v>-376.57468868151375</c:v>
                </c:pt>
                <c:pt idx="7165">
                  <c:v>28.796685760418143</c:v>
                </c:pt>
                <c:pt idx="7166">
                  <c:v>56.192249704867834</c:v>
                </c:pt>
                <c:pt idx="7167">
                  <c:v>-865.85872389372139</c:v>
                </c:pt>
                <c:pt idx="7168">
                  <c:v>-400.64545921619845</c:v>
                </c:pt>
                <c:pt idx="7169">
                  <c:v>-269.91643008325235</c:v>
                </c:pt>
                <c:pt idx="7170">
                  <c:v>-299.7617254931663</c:v>
                </c:pt>
                <c:pt idx="7171">
                  <c:v>-297.41849379630338</c:v>
                </c:pt>
                <c:pt idx="7172">
                  <c:v>-464.6353231464177</c:v>
                </c:pt>
                <c:pt idx="7173">
                  <c:v>-856.95335747524268</c:v>
                </c:pt>
                <c:pt idx="7174">
                  <c:v>147.54415761791722</c:v>
                </c:pt>
                <c:pt idx="7175">
                  <c:v>-235.50726541900741</c:v>
                </c:pt>
                <c:pt idx="7176">
                  <c:v>35.95822673986163</c:v>
                </c:pt>
                <c:pt idx="7177">
                  <c:v>-584.61878250307677</c:v>
                </c:pt>
                <c:pt idx="7178">
                  <c:v>-251.69178798350771</c:v>
                </c:pt>
                <c:pt idx="7179">
                  <c:v>-240.20566589023554</c:v>
                </c:pt>
                <c:pt idx="7180">
                  <c:v>-67.691699179552245</c:v>
                </c:pt>
                <c:pt idx="7181">
                  <c:v>-406.70324873175173</c:v>
                </c:pt>
                <c:pt idx="7182">
                  <c:v>-194.38769971676788</c:v>
                </c:pt>
                <c:pt idx="7183">
                  <c:v>-488.44582868548582</c:v>
                </c:pt>
                <c:pt idx="7184">
                  <c:v>-302.49769235860327</c:v>
                </c:pt>
                <c:pt idx="7185">
                  <c:v>-611.4098144939893</c:v>
                </c:pt>
                <c:pt idx="7186">
                  <c:v>353.42872820361396</c:v>
                </c:pt>
                <c:pt idx="7187">
                  <c:v>-52.566680139138271</c:v>
                </c:pt>
                <c:pt idx="7188">
                  <c:v>-380.94831917223803</c:v>
                </c:pt>
                <c:pt idx="7189">
                  <c:v>15.286803137836159</c:v>
                </c:pt>
                <c:pt idx="7190">
                  <c:v>-165.62370827559948</c:v>
                </c:pt>
                <c:pt idx="7191">
                  <c:v>179.14424379724028</c:v>
                </c:pt>
                <c:pt idx="7192">
                  <c:v>-26.810339548204865</c:v>
                </c:pt>
                <c:pt idx="7193">
                  <c:v>258.12732520420008</c:v>
                </c:pt>
                <c:pt idx="7194">
                  <c:v>-267.75841741133536</c:v>
                </c:pt>
                <c:pt idx="7195">
                  <c:v>169.6138897108832</c:v>
                </c:pt>
                <c:pt idx="7196">
                  <c:v>-325.11154221618267</c:v>
                </c:pt>
                <c:pt idx="7197">
                  <c:v>-265.0684146575619</c:v>
                </c:pt>
                <c:pt idx="7198">
                  <c:v>-510.82834760482774</c:v>
                </c:pt>
                <c:pt idx="7199">
                  <c:v>-880.6997024199768</c:v>
                </c:pt>
                <c:pt idx="7200">
                  <c:v>-133.990321877425</c:v>
                </c:pt>
                <c:pt idx="7201">
                  <c:v>-332.49858949799511</c:v>
                </c:pt>
                <c:pt idx="7202">
                  <c:v>-404.76383046475007</c:v>
                </c:pt>
                <c:pt idx="7203">
                  <c:v>-374.33033489867029</c:v>
                </c:pt>
                <c:pt idx="7204">
                  <c:v>-56.099157434048038</c:v>
                </c:pt>
                <c:pt idx="7205">
                  <c:v>-581.97940914892013</c:v>
                </c:pt>
                <c:pt idx="7206">
                  <c:v>-234.50818767863223</c:v>
                </c:pt>
                <c:pt idx="7207">
                  <c:v>-544.29443145060168</c:v>
                </c:pt>
                <c:pt idx="7208">
                  <c:v>-177.1671042522446</c:v>
                </c:pt>
                <c:pt idx="7209">
                  <c:v>132.6005214197188</c:v>
                </c:pt>
                <c:pt idx="7210">
                  <c:v>-33.79537384564992</c:v>
                </c:pt>
                <c:pt idx="7211">
                  <c:v>-417.01179126992815</c:v>
                </c:pt>
                <c:pt idx="7212">
                  <c:v>-581.823388502993</c:v>
                </c:pt>
                <c:pt idx="7213">
                  <c:v>-511.34148362722567</c:v>
                </c:pt>
                <c:pt idx="7214">
                  <c:v>139.87592831078518</c:v>
                </c:pt>
                <c:pt idx="7215">
                  <c:v>-388.69463886559549</c:v>
                </c:pt>
                <c:pt idx="7216">
                  <c:v>-380.24047128496363</c:v>
                </c:pt>
                <c:pt idx="7217">
                  <c:v>227.22564653175851</c:v>
                </c:pt>
                <c:pt idx="7218">
                  <c:v>-215.53329337536735</c:v>
                </c:pt>
                <c:pt idx="7219">
                  <c:v>-263.51742296031534</c:v>
                </c:pt>
                <c:pt idx="7220">
                  <c:v>-598.23365568198824</c:v>
                </c:pt>
                <c:pt idx="7221">
                  <c:v>25.173099350730354</c:v>
                </c:pt>
                <c:pt idx="7222">
                  <c:v>-653.72155427478924</c:v>
                </c:pt>
                <c:pt idx="7223">
                  <c:v>-45.566486509508366</c:v>
                </c:pt>
                <c:pt idx="7224">
                  <c:v>-312.26284985174743</c:v>
                </c:pt>
                <c:pt idx="7225">
                  <c:v>-274.01462133945233</c:v>
                </c:pt>
                <c:pt idx="7226">
                  <c:v>-750.30401402913321</c:v>
                </c:pt>
                <c:pt idx="7227">
                  <c:v>-367.72119540908307</c:v>
                </c:pt>
                <c:pt idx="7228">
                  <c:v>-111.67296941137118</c:v>
                </c:pt>
                <c:pt idx="7229">
                  <c:v>-503.52243375626142</c:v>
                </c:pt>
                <c:pt idx="7230">
                  <c:v>-286.46809218994093</c:v>
                </c:pt>
                <c:pt idx="7231">
                  <c:v>-144.68031922341186</c:v>
                </c:pt>
                <c:pt idx="7232">
                  <c:v>-234.75069402810936</c:v>
                </c:pt>
                <c:pt idx="7233">
                  <c:v>-491.77725273475266</c:v>
                </c:pt>
                <c:pt idx="7234">
                  <c:v>26.893661796328388</c:v>
                </c:pt>
                <c:pt idx="7235">
                  <c:v>-460.64338597276799</c:v>
                </c:pt>
                <c:pt idx="7236">
                  <c:v>-211.77143527474766</c:v>
                </c:pt>
                <c:pt idx="7237">
                  <c:v>-32.492151570821761</c:v>
                </c:pt>
                <c:pt idx="7238">
                  <c:v>-278.53073020429156</c:v>
                </c:pt>
                <c:pt idx="7239">
                  <c:v>-130.29465161207008</c:v>
                </c:pt>
                <c:pt idx="7240">
                  <c:v>-651.29754679239625</c:v>
                </c:pt>
                <c:pt idx="7241">
                  <c:v>-97.420786572395116</c:v>
                </c:pt>
                <c:pt idx="7242">
                  <c:v>31.074053687107835</c:v>
                </c:pt>
                <c:pt idx="7243">
                  <c:v>118.12776133508316</c:v>
                </c:pt>
                <c:pt idx="7244">
                  <c:v>68.657084069617667</c:v>
                </c:pt>
                <c:pt idx="7245">
                  <c:v>-197.42081425475874</c:v>
                </c:pt>
                <c:pt idx="7246">
                  <c:v>-261.32497488501474</c:v>
                </c:pt>
                <c:pt idx="7247">
                  <c:v>35.236040378868552</c:v>
                </c:pt>
                <c:pt idx="7248">
                  <c:v>-384.94531025935527</c:v>
                </c:pt>
                <c:pt idx="7249">
                  <c:v>-167.0911790718157</c:v>
                </c:pt>
                <c:pt idx="7250">
                  <c:v>-96.504378027638495</c:v>
                </c:pt>
                <c:pt idx="7251">
                  <c:v>-437.57496825754492</c:v>
                </c:pt>
                <c:pt idx="7252">
                  <c:v>-10.300649210002348</c:v>
                </c:pt>
                <c:pt idx="7253">
                  <c:v>30.795885994948435</c:v>
                </c:pt>
                <c:pt idx="7254">
                  <c:v>245.74388410599454</c:v>
                </c:pt>
                <c:pt idx="7255">
                  <c:v>-506.96228768249438</c:v>
                </c:pt>
                <c:pt idx="7256">
                  <c:v>-48.046619430037993</c:v>
                </c:pt>
                <c:pt idx="7257">
                  <c:v>-139.29443803654561</c:v>
                </c:pt>
                <c:pt idx="7258">
                  <c:v>-281.21285869729843</c:v>
                </c:pt>
                <c:pt idx="7259">
                  <c:v>-600.16249935108817</c:v>
                </c:pt>
                <c:pt idx="7260">
                  <c:v>-76.866069934428367</c:v>
                </c:pt>
                <c:pt idx="7261">
                  <c:v>-182.74490745383054</c:v>
                </c:pt>
                <c:pt idx="7262">
                  <c:v>-360.33357612082773</c:v>
                </c:pt>
                <c:pt idx="7263">
                  <c:v>-115.78950282575602</c:v>
                </c:pt>
                <c:pt idx="7264">
                  <c:v>-781.42418371791723</c:v>
                </c:pt>
                <c:pt idx="7265">
                  <c:v>-119.76456808377736</c:v>
                </c:pt>
                <c:pt idx="7266">
                  <c:v>-668.83229448452744</c:v>
                </c:pt>
                <c:pt idx="7267">
                  <c:v>-135.75197890263945</c:v>
                </c:pt>
                <c:pt idx="7268">
                  <c:v>-78.197864688297898</c:v>
                </c:pt>
                <c:pt idx="7269">
                  <c:v>-176.39687144589084</c:v>
                </c:pt>
                <c:pt idx="7270">
                  <c:v>-93.309179457749337</c:v>
                </c:pt>
                <c:pt idx="7271">
                  <c:v>-398.8468008938957</c:v>
                </c:pt>
                <c:pt idx="7272">
                  <c:v>-661.12270069743431</c:v>
                </c:pt>
                <c:pt idx="7273">
                  <c:v>-317.28494811780138</c:v>
                </c:pt>
                <c:pt idx="7274">
                  <c:v>-311.29499565296589</c:v>
                </c:pt>
                <c:pt idx="7275">
                  <c:v>-147.87097095169338</c:v>
                </c:pt>
                <c:pt idx="7276">
                  <c:v>-304.18848992123606</c:v>
                </c:pt>
                <c:pt idx="7277">
                  <c:v>208.82087162716277</c:v>
                </c:pt>
                <c:pt idx="7278">
                  <c:v>-288.04745029879291</c:v>
                </c:pt>
                <c:pt idx="7279">
                  <c:v>-166.39743065052096</c:v>
                </c:pt>
                <c:pt idx="7280">
                  <c:v>-1.8200683399911668</c:v>
                </c:pt>
                <c:pt idx="7281">
                  <c:v>373.49644825361958</c:v>
                </c:pt>
                <c:pt idx="7282">
                  <c:v>-284.31792221749345</c:v>
                </c:pt>
                <c:pt idx="7283">
                  <c:v>-125.68109423052169</c:v>
                </c:pt>
                <c:pt idx="7284">
                  <c:v>-394.68648055734968</c:v>
                </c:pt>
                <c:pt idx="7285">
                  <c:v>-591.84711168637477</c:v>
                </c:pt>
                <c:pt idx="7286">
                  <c:v>-153.48951473774366</c:v>
                </c:pt>
                <c:pt idx="7287">
                  <c:v>-385.38256334979269</c:v>
                </c:pt>
                <c:pt idx="7288">
                  <c:v>-609.02680440634515</c:v>
                </c:pt>
                <c:pt idx="7289">
                  <c:v>103.05181457734602</c:v>
                </c:pt>
                <c:pt idx="7290">
                  <c:v>-146.60480579099749</c:v>
                </c:pt>
                <c:pt idx="7291">
                  <c:v>-542.38274439076145</c:v>
                </c:pt>
                <c:pt idx="7292">
                  <c:v>-388.78007222969171</c:v>
                </c:pt>
                <c:pt idx="7293">
                  <c:v>146.72068649121138</c:v>
                </c:pt>
                <c:pt idx="7294">
                  <c:v>-168.71685441995282</c:v>
                </c:pt>
                <c:pt idx="7295">
                  <c:v>-131.13973460772968</c:v>
                </c:pt>
                <c:pt idx="7296">
                  <c:v>-273.33926551728177</c:v>
                </c:pt>
                <c:pt idx="7297">
                  <c:v>-126.96932182809337</c:v>
                </c:pt>
                <c:pt idx="7298">
                  <c:v>67.31093083010586</c:v>
                </c:pt>
                <c:pt idx="7299">
                  <c:v>-419.37556150248366</c:v>
                </c:pt>
                <c:pt idx="7300">
                  <c:v>-28.342473585841617</c:v>
                </c:pt>
                <c:pt idx="7301">
                  <c:v>-114.82405170207232</c:v>
                </c:pt>
                <c:pt idx="7302">
                  <c:v>-91.556467893299157</c:v>
                </c:pt>
                <c:pt idx="7303">
                  <c:v>-274.63624082470312</c:v>
                </c:pt>
                <c:pt idx="7304">
                  <c:v>-4.4444717653525458</c:v>
                </c:pt>
                <c:pt idx="7305">
                  <c:v>-88.876681945895257</c:v>
                </c:pt>
                <c:pt idx="7306">
                  <c:v>59.724775294690971</c:v>
                </c:pt>
                <c:pt idx="7307">
                  <c:v>-310.49981153104369</c:v>
                </c:pt>
                <c:pt idx="7308">
                  <c:v>-218.10953865489637</c:v>
                </c:pt>
                <c:pt idx="7309">
                  <c:v>-310.44289154178273</c:v>
                </c:pt>
                <c:pt idx="7310">
                  <c:v>124.33713131038996</c:v>
                </c:pt>
                <c:pt idx="7311">
                  <c:v>-136.28620944054387</c:v>
                </c:pt>
                <c:pt idx="7312">
                  <c:v>-423.21992882832217</c:v>
                </c:pt>
                <c:pt idx="7313">
                  <c:v>-303.03822347673594</c:v>
                </c:pt>
                <c:pt idx="7314">
                  <c:v>-287.9619291892742</c:v>
                </c:pt>
                <c:pt idx="7315">
                  <c:v>-450.72408245287272</c:v>
                </c:pt>
                <c:pt idx="7316">
                  <c:v>-86.248297282412352</c:v>
                </c:pt>
                <c:pt idx="7317">
                  <c:v>-174.49485638563476</c:v>
                </c:pt>
                <c:pt idx="7318">
                  <c:v>-175.3910311893319</c:v>
                </c:pt>
                <c:pt idx="7319">
                  <c:v>-156.11478658403223</c:v>
                </c:pt>
                <c:pt idx="7320">
                  <c:v>-58.720044780615353</c:v>
                </c:pt>
                <c:pt idx="7321">
                  <c:v>-228.9572678602496</c:v>
                </c:pt>
                <c:pt idx="7322">
                  <c:v>-275.81758472162937</c:v>
                </c:pt>
                <c:pt idx="7323">
                  <c:v>25.096304031854515</c:v>
                </c:pt>
                <c:pt idx="7324">
                  <c:v>-251.66964193423354</c:v>
                </c:pt>
                <c:pt idx="7325">
                  <c:v>-324.65921665666997</c:v>
                </c:pt>
                <c:pt idx="7326">
                  <c:v>-339.19824870470018</c:v>
                </c:pt>
                <c:pt idx="7327">
                  <c:v>-293.1217401980731</c:v>
                </c:pt>
                <c:pt idx="7328">
                  <c:v>-251.95104189180188</c:v>
                </c:pt>
                <c:pt idx="7329">
                  <c:v>309.85603220248265</c:v>
                </c:pt>
                <c:pt idx="7330">
                  <c:v>-41.455227493606799</c:v>
                </c:pt>
                <c:pt idx="7331">
                  <c:v>-365.56721860941616</c:v>
                </c:pt>
                <c:pt idx="7332">
                  <c:v>-569.59186791261141</c:v>
                </c:pt>
                <c:pt idx="7333">
                  <c:v>-384.66584753887605</c:v>
                </c:pt>
                <c:pt idx="7334">
                  <c:v>-403.74639109173609</c:v>
                </c:pt>
                <c:pt idx="7335">
                  <c:v>-1044.5990248452235</c:v>
                </c:pt>
                <c:pt idx="7336">
                  <c:v>-259.44530582682069</c:v>
                </c:pt>
                <c:pt idx="7337">
                  <c:v>33.864460282135155</c:v>
                </c:pt>
                <c:pt idx="7338">
                  <c:v>-600.02109681626087</c:v>
                </c:pt>
                <c:pt idx="7339">
                  <c:v>-621.0718023295733</c:v>
                </c:pt>
                <c:pt idx="7340">
                  <c:v>29.830558593818012</c:v>
                </c:pt>
                <c:pt idx="7341">
                  <c:v>-100.07150477957452</c:v>
                </c:pt>
                <c:pt idx="7342">
                  <c:v>-101.75059825785706</c:v>
                </c:pt>
                <c:pt idx="7343">
                  <c:v>-119.41804121527844</c:v>
                </c:pt>
                <c:pt idx="7344">
                  <c:v>-86.49468636769484</c:v>
                </c:pt>
                <c:pt idx="7345">
                  <c:v>-331.77421289926201</c:v>
                </c:pt>
                <c:pt idx="7346">
                  <c:v>166.49014572082797</c:v>
                </c:pt>
                <c:pt idx="7347">
                  <c:v>-103.12465427723862</c:v>
                </c:pt>
                <c:pt idx="7348">
                  <c:v>-201.9474661981651</c:v>
                </c:pt>
                <c:pt idx="7349">
                  <c:v>-321.82006582767906</c:v>
                </c:pt>
                <c:pt idx="7350">
                  <c:v>206.01766895282339</c:v>
                </c:pt>
                <c:pt idx="7351">
                  <c:v>71.83412461141404</c:v>
                </c:pt>
                <c:pt idx="7352">
                  <c:v>-800.77150144575205</c:v>
                </c:pt>
                <c:pt idx="7353">
                  <c:v>-104.49271374912598</c:v>
                </c:pt>
                <c:pt idx="7354">
                  <c:v>-390.09323134867475</c:v>
                </c:pt>
                <c:pt idx="7355">
                  <c:v>-586.28114498375055</c:v>
                </c:pt>
                <c:pt idx="7356">
                  <c:v>-58.605974987262243</c:v>
                </c:pt>
                <c:pt idx="7357">
                  <c:v>-183.31176694386374</c:v>
                </c:pt>
                <c:pt idx="7358">
                  <c:v>-6.020706434948238</c:v>
                </c:pt>
                <c:pt idx="7359">
                  <c:v>-540.79149382542801</c:v>
                </c:pt>
                <c:pt idx="7360">
                  <c:v>-169.57316313318609</c:v>
                </c:pt>
                <c:pt idx="7361">
                  <c:v>-156.13941730408249</c:v>
                </c:pt>
                <c:pt idx="7362">
                  <c:v>237.03384702234416</c:v>
                </c:pt>
                <c:pt idx="7363">
                  <c:v>-289.95517023575781</c:v>
                </c:pt>
                <c:pt idx="7364">
                  <c:v>-165.8256610646124</c:v>
                </c:pt>
                <c:pt idx="7365">
                  <c:v>-65.853225982737683</c:v>
                </c:pt>
                <c:pt idx="7366">
                  <c:v>-61.264419471384144</c:v>
                </c:pt>
                <c:pt idx="7367">
                  <c:v>-387.11715228803894</c:v>
                </c:pt>
                <c:pt idx="7368">
                  <c:v>33.969083186971829</c:v>
                </c:pt>
                <c:pt idx="7369">
                  <c:v>-255.11251384119794</c:v>
                </c:pt>
                <c:pt idx="7370">
                  <c:v>-43.992711540025994</c:v>
                </c:pt>
                <c:pt idx="7371">
                  <c:v>47.927479429323512</c:v>
                </c:pt>
                <c:pt idx="7372">
                  <c:v>130.68249099789386</c:v>
                </c:pt>
                <c:pt idx="7373">
                  <c:v>-744.96394238465928</c:v>
                </c:pt>
                <c:pt idx="7374">
                  <c:v>-203.36250866779341</c:v>
                </c:pt>
                <c:pt idx="7375">
                  <c:v>-78.730482320036003</c:v>
                </c:pt>
                <c:pt idx="7376">
                  <c:v>-509.505762297719</c:v>
                </c:pt>
                <c:pt idx="7377">
                  <c:v>16.763759092697796</c:v>
                </c:pt>
                <c:pt idx="7378">
                  <c:v>-782.53697792358139</c:v>
                </c:pt>
                <c:pt idx="7379">
                  <c:v>-99.491207460091232</c:v>
                </c:pt>
                <c:pt idx="7380">
                  <c:v>-127.99687952770819</c:v>
                </c:pt>
                <c:pt idx="7381">
                  <c:v>-171.2608046535662</c:v>
                </c:pt>
                <c:pt idx="7382">
                  <c:v>-160.088912995437</c:v>
                </c:pt>
                <c:pt idx="7383">
                  <c:v>308.14241664402829</c:v>
                </c:pt>
                <c:pt idx="7384">
                  <c:v>46.739892923074763</c:v>
                </c:pt>
                <c:pt idx="7385">
                  <c:v>-135.96856385853721</c:v>
                </c:pt>
                <c:pt idx="7386">
                  <c:v>-276.09420468886481</c:v>
                </c:pt>
                <c:pt idx="7387">
                  <c:v>17.652003985928332</c:v>
                </c:pt>
                <c:pt idx="7388">
                  <c:v>-319.7781123095337</c:v>
                </c:pt>
                <c:pt idx="7389">
                  <c:v>32.31421466141046</c:v>
                </c:pt>
                <c:pt idx="7390">
                  <c:v>-201.76281534976022</c:v>
                </c:pt>
                <c:pt idx="7391">
                  <c:v>-399.20779249286466</c:v>
                </c:pt>
                <c:pt idx="7392">
                  <c:v>-664.98637052937943</c:v>
                </c:pt>
                <c:pt idx="7393">
                  <c:v>-8.8538709754436127</c:v>
                </c:pt>
                <c:pt idx="7394">
                  <c:v>-11.087662009729684</c:v>
                </c:pt>
                <c:pt idx="7395">
                  <c:v>-417.83587265795359</c:v>
                </c:pt>
                <c:pt idx="7396">
                  <c:v>-164.92608248617688</c:v>
                </c:pt>
                <c:pt idx="7397">
                  <c:v>-78.212502031299323</c:v>
                </c:pt>
                <c:pt idx="7398">
                  <c:v>-313.97385670361962</c:v>
                </c:pt>
                <c:pt idx="7399">
                  <c:v>-51.375648191062623</c:v>
                </c:pt>
                <c:pt idx="7400">
                  <c:v>-137.94893939062734</c:v>
                </c:pt>
                <c:pt idx="7401">
                  <c:v>-340.30928124213284</c:v>
                </c:pt>
                <c:pt idx="7402">
                  <c:v>-297.26023631009451</c:v>
                </c:pt>
                <c:pt idx="7403">
                  <c:v>-611.19106945207341</c:v>
                </c:pt>
                <c:pt idx="7404">
                  <c:v>21.962469253864128</c:v>
                </c:pt>
                <c:pt idx="7405">
                  <c:v>-901.08926113422137</c:v>
                </c:pt>
                <c:pt idx="7406">
                  <c:v>-26.687883991954891</c:v>
                </c:pt>
                <c:pt idx="7407">
                  <c:v>-356.51465328769956</c:v>
                </c:pt>
                <c:pt idx="7408">
                  <c:v>-201.62951526914082</c:v>
                </c:pt>
                <c:pt idx="7409">
                  <c:v>-275.4357219375911</c:v>
                </c:pt>
                <c:pt idx="7410">
                  <c:v>-220.5817146581777</c:v>
                </c:pt>
                <c:pt idx="7411">
                  <c:v>60.156822579133006</c:v>
                </c:pt>
                <c:pt idx="7412">
                  <c:v>-475.34968030009276</c:v>
                </c:pt>
                <c:pt idx="7413">
                  <c:v>-232.02595938121732</c:v>
                </c:pt>
                <c:pt idx="7414">
                  <c:v>-118.27993898975103</c:v>
                </c:pt>
                <c:pt idx="7415">
                  <c:v>-235.59139259012238</c:v>
                </c:pt>
                <c:pt idx="7416">
                  <c:v>-198.18638669828323</c:v>
                </c:pt>
                <c:pt idx="7417">
                  <c:v>-431.58384622207393</c:v>
                </c:pt>
                <c:pt idx="7418">
                  <c:v>-417.28742962613103</c:v>
                </c:pt>
                <c:pt idx="7419">
                  <c:v>-244.01218081814352</c:v>
                </c:pt>
                <c:pt idx="7420">
                  <c:v>-510.57861478749487</c:v>
                </c:pt>
                <c:pt idx="7421">
                  <c:v>-195.42389403434959</c:v>
                </c:pt>
                <c:pt idx="7422">
                  <c:v>101.24091430305526</c:v>
                </c:pt>
                <c:pt idx="7423">
                  <c:v>-119.90741535037023</c:v>
                </c:pt>
                <c:pt idx="7424">
                  <c:v>-503.36763562048174</c:v>
                </c:pt>
                <c:pt idx="7425">
                  <c:v>-540.19684720205021</c:v>
                </c:pt>
                <c:pt idx="7426">
                  <c:v>-469.49276746830196</c:v>
                </c:pt>
                <c:pt idx="7427">
                  <c:v>-313.2370795012182</c:v>
                </c:pt>
                <c:pt idx="7428">
                  <c:v>-269.77231782867443</c:v>
                </c:pt>
                <c:pt idx="7429">
                  <c:v>72.73348513260953</c:v>
                </c:pt>
                <c:pt idx="7430">
                  <c:v>-819.74816765383002</c:v>
                </c:pt>
                <c:pt idx="7431">
                  <c:v>-355.66647985387169</c:v>
                </c:pt>
                <c:pt idx="7432">
                  <c:v>-180.76361808993397</c:v>
                </c:pt>
                <c:pt idx="7433">
                  <c:v>-436.60303737590345</c:v>
                </c:pt>
                <c:pt idx="7434">
                  <c:v>-47.730787728960195</c:v>
                </c:pt>
                <c:pt idx="7435">
                  <c:v>-392.09980789556141</c:v>
                </c:pt>
                <c:pt idx="7436">
                  <c:v>-128.22194747010832</c:v>
                </c:pt>
                <c:pt idx="7437">
                  <c:v>-211.66405517980479</c:v>
                </c:pt>
                <c:pt idx="7438">
                  <c:v>122.23682295934009</c:v>
                </c:pt>
                <c:pt idx="7439">
                  <c:v>-193.21450269515753</c:v>
                </c:pt>
                <c:pt idx="7440">
                  <c:v>-34.679865203273607</c:v>
                </c:pt>
                <c:pt idx="7441">
                  <c:v>-405.81313460885343</c:v>
                </c:pt>
                <c:pt idx="7442">
                  <c:v>223.94092552967834</c:v>
                </c:pt>
                <c:pt idx="7443">
                  <c:v>-606.85253428892031</c:v>
                </c:pt>
                <c:pt idx="7444">
                  <c:v>-245.8392197419206</c:v>
                </c:pt>
                <c:pt idx="7445">
                  <c:v>-51.850944091311703</c:v>
                </c:pt>
                <c:pt idx="7446">
                  <c:v>-323.17609567420482</c:v>
                </c:pt>
                <c:pt idx="7447">
                  <c:v>-270.58811164074285</c:v>
                </c:pt>
                <c:pt idx="7448">
                  <c:v>241.90329126535266</c:v>
                </c:pt>
                <c:pt idx="7449">
                  <c:v>-676.37052300430662</c:v>
                </c:pt>
                <c:pt idx="7450">
                  <c:v>-414.00562694067446</c:v>
                </c:pt>
                <c:pt idx="7451">
                  <c:v>-225.695081173365</c:v>
                </c:pt>
                <c:pt idx="7452">
                  <c:v>-401.13715457441504</c:v>
                </c:pt>
                <c:pt idx="7453">
                  <c:v>-248.16894736326509</c:v>
                </c:pt>
                <c:pt idx="7454">
                  <c:v>-282.88909466288385</c:v>
                </c:pt>
                <c:pt idx="7455">
                  <c:v>368.01425008239471</c:v>
                </c:pt>
                <c:pt idx="7456">
                  <c:v>-285.23607211933211</c:v>
                </c:pt>
                <c:pt idx="7457">
                  <c:v>-45.246828595542468</c:v>
                </c:pt>
                <c:pt idx="7458">
                  <c:v>-662.69579625066501</c:v>
                </c:pt>
                <c:pt idx="7459">
                  <c:v>-109.26902296086257</c:v>
                </c:pt>
                <c:pt idx="7460">
                  <c:v>-3.7404966189989182</c:v>
                </c:pt>
                <c:pt idx="7461">
                  <c:v>-657.7756724814426</c:v>
                </c:pt>
                <c:pt idx="7462">
                  <c:v>312.86408530494111</c:v>
                </c:pt>
                <c:pt idx="7463">
                  <c:v>-214.06377399242916</c:v>
                </c:pt>
                <c:pt idx="7464">
                  <c:v>-231.43406969235571</c:v>
                </c:pt>
                <c:pt idx="7465">
                  <c:v>-312.95602763433317</c:v>
                </c:pt>
                <c:pt idx="7466">
                  <c:v>254.18786170860528</c:v>
                </c:pt>
                <c:pt idx="7467">
                  <c:v>-291.42145676818893</c:v>
                </c:pt>
                <c:pt idx="7468">
                  <c:v>-142.26678031297553</c:v>
                </c:pt>
                <c:pt idx="7469">
                  <c:v>-348.46385351630761</c:v>
                </c:pt>
                <c:pt idx="7470">
                  <c:v>-112.4783600966793</c:v>
                </c:pt>
                <c:pt idx="7471">
                  <c:v>-113.59365514221292</c:v>
                </c:pt>
                <c:pt idx="7472">
                  <c:v>175.91189824101286</c:v>
                </c:pt>
                <c:pt idx="7473">
                  <c:v>-393.70526335003143</c:v>
                </c:pt>
                <c:pt idx="7474">
                  <c:v>11.663286885294951</c:v>
                </c:pt>
                <c:pt idx="7475">
                  <c:v>-450.16927452843538</c:v>
                </c:pt>
                <c:pt idx="7476">
                  <c:v>-48.488443553384059</c:v>
                </c:pt>
                <c:pt idx="7477">
                  <c:v>-481.4303597536873</c:v>
                </c:pt>
                <c:pt idx="7478">
                  <c:v>-320.33791699915679</c:v>
                </c:pt>
                <c:pt idx="7479">
                  <c:v>-276.52167752213916</c:v>
                </c:pt>
                <c:pt idx="7480">
                  <c:v>-91.553472521756134</c:v>
                </c:pt>
                <c:pt idx="7481">
                  <c:v>-156.10053151206228</c:v>
                </c:pt>
                <c:pt idx="7482">
                  <c:v>-644.31503147075796</c:v>
                </c:pt>
                <c:pt idx="7483">
                  <c:v>-195.85455705917889</c:v>
                </c:pt>
                <c:pt idx="7484">
                  <c:v>90.842747379137336</c:v>
                </c:pt>
                <c:pt idx="7485">
                  <c:v>-291.30183400651475</c:v>
                </c:pt>
                <c:pt idx="7486">
                  <c:v>-325.36626863551663</c:v>
                </c:pt>
                <c:pt idx="7487">
                  <c:v>-72.289402594944193</c:v>
                </c:pt>
                <c:pt idx="7488">
                  <c:v>-760.01415895884884</c:v>
                </c:pt>
                <c:pt idx="7489">
                  <c:v>-507.26921933471363</c:v>
                </c:pt>
                <c:pt idx="7490">
                  <c:v>-477.2491168481115</c:v>
                </c:pt>
                <c:pt idx="7491">
                  <c:v>-182.74611452671741</c:v>
                </c:pt>
                <c:pt idx="7492">
                  <c:v>-289.11181113315365</c:v>
                </c:pt>
                <c:pt idx="7493">
                  <c:v>-585.27712217233807</c:v>
                </c:pt>
                <c:pt idx="7494">
                  <c:v>-29.764850594731342</c:v>
                </c:pt>
                <c:pt idx="7495">
                  <c:v>-320.0941443762851</c:v>
                </c:pt>
                <c:pt idx="7496">
                  <c:v>237.10318948976249</c:v>
                </c:pt>
                <c:pt idx="7497">
                  <c:v>-402.56860031382337</c:v>
                </c:pt>
                <c:pt idx="7498">
                  <c:v>-210.24243422090581</c:v>
                </c:pt>
                <c:pt idx="7499">
                  <c:v>-155.08938794312439</c:v>
                </c:pt>
                <c:pt idx="7500">
                  <c:v>-92.538679703032699</c:v>
                </c:pt>
                <c:pt idx="7501">
                  <c:v>-319.40627823136106</c:v>
                </c:pt>
                <c:pt idx="7502">
                  <c:v>228.02371075440317</c:v>
                </c:pt>
                <c:pt idx="7503">
                  <c:v>-53.976383698652853</c:v>
                </c:pt>
                <c:pt idx="7504">
                  <c:v>-266.02974020355532</c:v>
                </c:pt>
                <c:pt idx="7505">
                  <c:v>-277.69592740692974</c:v>
                </c:pt>
                <c:pt idx="7506">
                  <c:v>-275.91070966860173</c:v>
                </c:pt>
                <c:pt idx="7507">
                  <c:v>-467.00109678731684</c:v>
                </c:pt>
                <c:pt idx="7508">
                  <c:v>-80.503119305368273</c:v>
                </c:pt>
                <c:pt idx="7509">
                  <c:v>-205.1097848013286</c:v>
                </c:pt>
                <c:pt idx="7510">
                  <c:v>-443.06568151707631</c:v>
                </c:pt>
                <c:pt idx="7511">
                  <c:v>225.11729568164003</c:v>
                </c:pt>
                <c:pt idx="7512">
                  <c:v>-232.70669829520133</c:v>
                </c:pt>
                <c:pt idx="7513">
                  <c:v>-69.2385827881767</c:v>
                </c:pt>
                <c:pt idx="7514">
                  <c:v>-185.78735856842752</c:v>
                </c:pt>
                <c:pt idx="7515">
                  <c:v>-221.33785272735145</c:v>
                </c:pt>
                <c:pt idx="7516">
                  <c:v>-642.09292060268126</c:v>
                </c:pt>
                <c:pt idx="7517">
                  <c:v>-385.36482946149499</c:v>
                </c:pt>
                <c:pt idx="7518">
                  <c:v>-160.9652879519017</c:v>
                </c:pt>
                <c:pt idx="7519">
                  <c:v>-17.856270029229904</c:v>
                </c:pt>
                <c:pt idx="7520">
                  <c:v>-612.96296340087542</c:v>
                </c:pt>
                <c:pt idx="7521">
                  <c:v>-350.50351656168107</c:v>
                </c:pt>
                <c:pt idx="7522">
                  <c:v>-217.2000135179278</c:v>
                </c:pt>
                <c:pt idx="7523">
                  <c:v>-264.84647199536994</c:v>
                </c:pt>
                <c:pt idx="7524">
                  <c:v>95.271686634577179</c:v>
                </c:pt>
                <c:pt idx="7525">
                  <c:v>-159.123899704422</c:v>
                </c:pt>
                <c:pt idx="7526">
                  <c:v>-1039.0375826592553</c:v>
                </c:pt>
                <c:pt idx="7527">
                  <c:v>-258.66355200756482</c:v>
                </c:pt>
                <c:pt idx="7528">
                  <c:v>-380.01187586216861</c:v>
                </c:pt>
                <c:pt idx="7529">
                  <c:v>-337.76454498497253</c:v>
                </c:pt>
                <c:pt idx="7530">
                  <c:v>-341.49592675629447</c:v>
                </c:pt>
                <c:pt idx="7531">
                  <c:v>-211.96557464734144</c:v>
                </c:pt>
                <c:pt idx="7532">
                  <c:v>-245.68865975140727</c:v>
                </c:pt>
                <c:pt idx="7533">
                  <c:v>-194.10124554482417</c:v>
                </c:pt>
                <c:pt idx="7534">
                  <c:v>-86.950931453509213</c:v>
                </c:pt>
                <c:pt idx="7535">
                  <c:v>-1218.006879333755</c:v>
                </c:pt>
                <c:pt idx="7536">
                  <c:v>-257.08130516164277</c:v>
                </c:pt>
                <c:pt idx="7537">
                  <c:v>108.08374889091579</c:v>
                </c:pt>
                <c:pt idx="7538">
                  <c:v>-304.7185220843636</c:v>
                </c:pt>
                <c:pt idx="7539">
                  <c:v>257.2157376112458</c:v>
                </c:pt>
                <c:pt idx="7540">
                  <c:v>-239.20723706631645</c:v>
                </c:pt>
                <c:pt idx="7541">
                  <c:v>-1.9912344988563291</c:v>
                </c:pt>
                <c:pt idx="7542">
                  <c:v>85.070684097405092</c:v>
                </c:pt>
                <c:pt idx="7543">
                  <c:v>-456.89121821653816</c:v>
                </c:pt>
                <c:pt idx="7544">
                  <c:v>-541.8077209644016</c:v>
                </c:pt>
                <c:pt idx="7545">
                  <c:v>-272.82070719709651</c:v>
                </c:pt>
                <c:pt idx="7546">
                  <c:v>-610.31046124339275</c:v>
                </c:pt>
                <c:pt idx="7547">
                  <c:v>-149.09540186507309</c:v>
                </c:pt>
                <c:pt idx="7548">
                  <c:v>-501.18359775184149</c:v>
                </c:pt>
                <c:pt idx="7549">
                  <c:v>-104.75180891226182</c:v>
                </c:pt>
                <c:pt idx="7550">
                  <c:v>62.144218908107518</c:v>
                </c:pt>
                <c:pt idx="7551">
                  <c:v>-386.87182082041898</c:v>
                </c:pt>
                <c:pt idx="7552">
                  <c:v>-533.81540817837367</c:v>
                </c:pt>
                <c:pt idx="7553">
                  <c:v>-100.55351229186454</c:v>
                </c:pt>
                <c:pt idx="7554">
                  <c:v>-215.47700238538903</c:v>
                </c:pt>
                <c:pt idx="7555">
                  <c:v>-538.08597785543304</c:v>
                </c:pt>
                <c:pt idx="7556">
                  <c:v>-68.160172681813833</c:v>
                </c:pt>
                <c:pt idx="7557">
                  <c:v>-132.07832621496664</c:v>
                </c:pt>
                <c:pt idx="7558">
                  <c:v>-144.56588714881264</c:v>
                </c:pt>
                <c:pt idx="7559">
                  <c:v>119.22483957391739</c:v>
                </c:pt>
                <c:pt idx="7560">
                  <c:v>-251.0504893135726</c:v>
                </c:pt>
                <c:pt idx="7561">
                  <c:v>-154.63523050981712</c:v>
                </c:pt>
                <c:pt idx="7562">
                  <c:v>-25.902955121562229</c:v>
                </c:pt>
                <c:pt idx="7563">
                  <c:v>-31.278145977040253</c:v>
                </c:pt>
                <c:pt idx="7564">
                  <c:v>-649.71640907450421</c:v>
                </c:pt>
                <c:pt idx="7565">
                  <c:v>-710.62847976196076</c:v>
                </c:pt>
                <c:pt idx="7566">
                  <c:v>-77.639694463912463</c:v>
                </c:pt>
                <c:pt idx="7567">
                  <c:v>-1347.5207123527148</c:v>
                </c:pt>
                <c:pt idx="7568">
                  <c:v>-98.046346427410299</c:v>
                </c:pt>
                <c:pt idx="7569">
                  <c:v>-230.07306761341545</c:v>
                </c:pt>
                <c:pt idx="7570">
                  <c:v>215.9136161690617</c:v>
                </c:pt>
                <c:pt idx="7571">
                  <c:v>38.857886147965075</c:v>
                </c:pt>
                <c:pt idx="7572">
                  <c:v>-858.47077459008165</c:v>
                </c:pt>
                <c:pt idx="7573">
                  <c:v>-698.39877065384394</c:v>
                </c:pt>
                <c:pt idx="7574">
                  <c:v>-314.57582951552814</c:v>
                </c:pt>
                <c:pt idx="7575">
                  <c:v>-11.580778766840012</c:v>
                </c:pt>
                <c:pt idx="7576">
                  <c:v>-506.76432341781992</c:v>
                </c:pt>
                <c:pt idx="7577">
                  <c:v>99.152421344763923</c:v>
                </c:pt>
                <c:pt idx="7578">
                  <c:v>-30.508583057722603</c:v>
                </c:pt>
                <c:pt idx="7579">
                  <c:v>-146.23179861331687</c:v>
                </c:pt>
                <c:pt idx="7580">
                  <c:v>-552.06378420490501</c:v>
                </c:pt>
                <c:pt idx="7581">
                  <c:v>15.526931200168406</c:v>
                </c:pt>
                <c:pt idx="7582">
                  <c:v>-268.08516856093922</c:v>
                </c:pt>
                <c:pt idx="7583">
                  <c:v>-274.37658647911576</c:v>
                </c:pt>
                <c:pt idx="7584">
                  <c:v>-172.35525790966585</c:v>
                </c:pt>
                <c:pt idx="7585">
                  <c:v>-609.56292892572083</c:v>
                </c:pt>
                <c:pt idx="7586">
                  <c:v>-197.89550730790262</c:v>
                </c:pt>
                <c:pt idx="7587">
                  <c:v>46.368408963820571</c:v>
                </c:pt>
                <c:pt idx="7588">
                  <c:v>-405.16057073157606</c:v>
                </c:pt>
                <c:pt idx="7589">
                  <c:v>-305.92705950901245</c:v>
                </c:pt>
                <c:pt idx="7590">
                  <c:v>-315.26392659547821</c:v>
                </c:pt>
                <c:pt idx="7591">
                  <c:v>-191.34668214050788</c:v>
                </c:pt>
                <c:pt idx="7592">
                  <c:v>-149.04651551771553</c:v>
                </c:pt>
                <c:pt idx="7593">
                  <c:v>1.4278878633193131</c:v>
                </c:pt>
                <c:pt idx="7594">
                  <c:v>157.18795104477022</c:v>
                </c:pt>
                <c:pt idx="7595">
                  <c:v>-283.05142349052403</c:v>
                </c:pt>
                <c:pt idx="7596">
                  <c:v>-268.20819941189245</c:v>
                </c:pt>
                <c:pt idx="7597">
                  <c:v>-134.66761229463964</c:v>
                </c:pt>
                <c:pt idx="7598">
                  <c:v>-77.899306765277743</c:v>
                </c:pt>
                <c:pt idx="7599">
                  <c:v>-149.4490503252124</c:v>
                </c:pt>
                <c:pt idx="7600">
                  <c:v>59.462775480743801</c:v>
                </c:pt>
                <c:pt idx="7601">
                  <c:v>-135.49628894960028</c:v>
                </c:pt>
                <c:pt idx="7602">
                  <c:v>213.6658983061028</c:v>
                </c:pt>
                <c:pt idx="7603">
                  <c:v>-114.29083540209956</c:v>
                </c:pt>
                <c:pt idx="7604">
                  <c:v>-413.27457564361265</c:v>
                </c:pt>
                <c:pt idx="7605">
                  <c:v>-701.63955247718241</c:v>
                </c:pt>
                <c:pt idx="7606">
                  <c:v>-31.005352773328468</c:v>
                </c:pt>
                <c:pt idx="7607">
                  <c:v>-13.49480666789276</c:v>
                </c:pt>
                <c:pt idx="7608">
                  <c:v>-125.52843647640998</c:v>
                </c:pt>
                <c:pt idx="7609">
                  <c:v>86.833462959008614</c:v>
                </c:pt>
                <c:pt idx="7610">
                  <c:v>-58.208465198482145</c:v>
                </c:pt>
                <c:pt idx="7611">
                  <c:v>-370.33754865733857</c:v>
                </c:pt>
                <c:pt idx="7612">
                  <c:v>-426.77860266838854</c:v>
                </c:pt>
                <c:pt idx="7613">
                  <c:v>-76.827749383330342</c:v>
                </c:pt>
                <c:pt idx="7614">
                  <c:v>-408.5848637176382</c:v>
                </c:pt>
                <c:pt idx="7615">
                  <c:v>-350.26639113974579</c:v>
                </c:pt>
                <c:pt idx="7616">
                  <c:v>-223.76768589514029</c:v>
                </c:pt>
                <c:pt idx="7617">
                  <c:v>-354.73149695269393</c:v>
                </c:pt>
                <c:pt idx="7618">
                  <c:v>54.841386218793843</c:v>
                </c:pt>
                <c:pt idx="7619">
                  <c:v>-236.12144742787143</c:v>
                </c:pt>
                <c:pt idx="7620">
                  <c:v>-266.20398154615674</c:v>
                </c:pt>
                <c:pt idx="7621">
                  <c:v>-442.60035567740238</c:v>
                </c:pt>
                <c:pt idx="7622">
                  <c:v>-268.75557516617084</c:v>
                </c:pt>
                <c:pt idx="7623">
                  <c:v>-488.28582575273151</c:v>
                </c:pt>
                <c:pt idx="7624">
                  <c:v>-380.97271409424593</c:v>
                </c:pt>
                <c:pt idx="7625">
                  <c:v>-660.22941289371056</c:v>
                </c:pt>
                <c:pt idx="7626">
                  <c:v>-386.24180189759409</c:v>
                </c:pt>
                <c:pt idx="7627">
                  <c:v>-273.43681490005156</c:v>
                </c:pt>
                <c:pt idx="7628">
                  <c:v>-738.52775687068322</c:v>
                </c:pt>
                <c:pt idx="7629">
                  <c:v>-150.6178378962212</c:v>
                </c:pt>
                <c:pt idx="7630">
                  <c:v>-222.20230366906316</c:v>
                </c:pt>
                <c:pt idx="7631">
                  <c:v>-284.25426863579412</c:v>
                </c:pt>
                <c:pt idx="7632">
                  <c:v>-198.98500087581476</c:v>
                </c:pt>
                <c:pt idx="7633">
                  <c:v>-40.33576271692084</c:v>
                </c:pt>
                <c:pt idx="7634">
                  <c:v>-200.2592596326507</c:v>
                </c:pt>
                <c:pt idx="7635">
                  <c:v>45.36328491999609</c:v>
                </c:pt>
                <c:pt idx="7636">
                  <c:v>-207.63847293231186</c:v>
                </c:pt>
                <c:pt idx="7637">
                  <c:v>-397.79771440876277</c:v>
                </c:pt>
                <c:pt idx="7638">
                  <c:v>-220.22563529560739</c:v>
                </c:pt>
                <c:pt idx="7639">
                  <c:v>-309.20818346637452</c:v>
                </c:pt>
                <c:pt idx="7640">
                  <c:v>70.218658657544097</c:v>
                </c:pt>
                <c:pt idx="7641">
                  <c:v>-88.758974084072406</c:v>
                </c:pt>
                <c:pt idx="7642">
                  <c:v>-288.55797359283451</c:v>
                </c:pt>
                <c:pt idx="7643">
                  <c:v>164.70162316725384</c:v>
                </c:pt>
                <c:pt idx="7644">
                  <c:v>-234.43449076541287</c:v>
                </c:pt>
                <c:pt idx="7645">
                  <c:v>-16.125070219747386</c:v>
                </c:pt>
                <c:pt idx="7646">
                  <c:v>-241.18732911290613</c:v>
                </c:pt>
                <c:pt idx="7647">
                  <c:v>-15.764971721130678</c:v>
                </c:pt>
                <c:pt idx="7648">
                  <c:v>-499.23170650973975</c:v>
                </c:pt>
                <c:pt idx="7649">
                  <c:v>-87.066868202013097</c:v>
                </c:pt>
                <c:pt idx="7650">
                  <c:v>-211.58960966333939</c:v>
                </c:pt>
                <c:pt idx="7651">
                  <c:v>-492.16151598074464</c:v>
                </c:pt>
                <c:pt idx="7652">
                  <c:v>-126.98608065127485</c:v>
                </c:pt>
                <c:pt idx="7653">
                  <c:v>163.53682929351714</c:v>
                </c:pt>
                <c:pt idx="7654">
                  <c:v>-76.641599103538624</c:v>
                </c:pt>
                <c:pt idx="7655">
                  <c:v>39.779975753106896</c:v>
                </c:pt>
                <c:pt idx="7656">
                  <c:v>90.499738335167422</c:v>
                </c:pt>
                <c:pt idx="7657">
                  <c:v>-550.28462481871725</c:v>
                </c:pt>
                <c:pt idx="7658">
                  <c:v>-386.13445543144462</c:v>
                </c:pt>
                <c:pt idx="7659">
                  <c:v>404.41611652926599</c:v>
                </c:pt>
                <c:pt idx="7660">
                  <c:v>-463.75513570757238</c:v>
                </c:pt>
                <c:pt idx="7661">
                  <c:v>75.414815393715514</c:v>
                </c:pt>
                <c:pt idx="7662">
                  <c:v>150.33714400683994</c:v>
                </c:pt>
                <c:pt idx="7663">
                  <c:v>-181.6878229689865</c:v>
                </c:pt>
                <c:pt idx="7664">
                  <c:v>-572.17159993942755</c:v>
                </c:pt>
                <c:pt idx="7665">
                  <c:v>-310.96030272037746</c:v>
                </c:pt>
                <c:pt idx="7666">
                  <c:v>-372.04649825970876</c:v>
                </c:pt>
                <c:pt idx="7667">
                  <c:v>-276.46058041187212</c:v>
                </c:pt>
                <c:pt idx="7668">
                  <c:v>-278.25536641293661</c:v>
                </c:pt>
                <c:pt idx="7669">
                  <c:v>-221.54062241697818</c:v>
                </c:pt>
                <c:pt idx="7670">
                  <c:v>-260.51952285680659</c:v>
                </c:pt>
                <c:pt idx="7671">
                  <c:v>-207.39300527971511</c:v>
                </c:pt>
                <c:pt idx="7672">
                  <c:v>35.267796152681171</c:v>
                </c:pt>
                <c:pt idx="7673">
                  <c:v>-42.620206188675354</c:v>
                </c:pt>
                <c:pt idx="7674">
                  <c:v>82.821986370467243</c:v>
                </c:pt>
                <c:pt idx="7675">
                  <c:v>-145.02362505933684</c:v>
                </c:pt>
                <c:pt idx="7676">
                  <c:v>-253.55608340754191</c:v>
                </c:pt>
                <c:pt idx="7677">
                  <c:v>-655.20025421421269</c:v>
                </c:pt>
                <c:pt idx="7678">
                  <c:v>-126.36880517368405</c:v>
                </c:pt>
                <c:pt idx="7679">
                  <c:v>-353.6655884428211</c:v>
                </c:pt>
                <c:pt idx="7680">
                  <c:v>143.39508004649019</c:v>
                </c:pt>
                <c:pt idx="7681">
                  <c:v>-162.40661635854934</c:v>
                </c:pt>
                <c:pt idx="7682">
                  <c:v>-495.03375632402589</c:v>
                </c:pt>
                <c:pt idx="7683">
                  <c:v>-118.04763671370273</c:v>
                </c:pt>
                <c:pt idx="7684">
                  <c:v>-240.32285305937194</c:v>
                </c:pt>
                <c:pt idx="7685">
                  <c:v>31.66736662546441</c:v>
                </c:pt>
                <c:pt idx="7686">
                  <c:v>-42.005986218893781</c:v>
                </c:pt>
                <c:pt idx="7687">
                  <c:v>-107.53816779147894</c:v>
                </c:pt>
                <c:pt idx="7688">
                  <c:v>-68.02813817666447</c:v>
                </c:pt>
                <c:pt idx="7689">
                  <c:v>-71.579002568360579</c:v>
                </c:pt>
                <c:pt idx="7690">
                  <c:v>2.9115617678169201</c:v>
                </c:pt>
                <c:pt idx="7691">
                  <c:v>-236.72305333661711</c:v>
                </c:pt>
                <c:pt idx="7692">
                  <c:v>176.87468145621051</c:v>
                </c:pt>
                <c:pt idx="7693">
                  <c:v>-73.367335961075128</c:v>
                </c:pt>
                <c:pt idx="7694">
                  <c:v>-253.37266603128586</c:v>
                </c:pt>
                <c:pt idx="7695">
                  <c:v>-92.376433834106138</c:v>
                </c:pt>
                <c:pt idx="7696">
                  <c:v>-66.648842493634675</c:v>
                </c:pt>
                <c:pt idx="7697">
                  <c:v>-826.0590817388628</c:v>
                </c:pt>
                <c:pt idx="7698">
                  <c:v>-30.914493656130333</c:v>
                </c:pt>
                <c:pt idx="7699">
                  <c:v>-101.12139109660711</c:v>
                </c:pt>
                <c:pt idx="7700">
                  <c:v>-195.76806687770738</c:v>
                </c:pt>
                <c:pt idx="7701">
                  <c:v>-120.20367716631586</c:v>
                </c:pt>
                <c:pt idx="7702">
                  <c:v>-668.41263359174491</c:v>
                </c:pt>
                <c:pt idx="7703">
                  <c:v>-544.3344639372043</c:v>
                </c:pt>
                <c:pt idx="7704">
                  <c:v>-74.239479272757478</c:v>
                </c:pt>
                <c:pt idx="7705">
                  <c:v>-202.348105474063</c:v>
                </c:pt>
                <c:pt idx="7706">
                  <c:v>-502.41778934288379</c:v>
                </c:pt>
                <c:pt idx="7707">
                  <c:v>-500.22374402283253</c:v>
                </c:pt>
                <c:pt idx="7708">
                  <c:v>-593.60505069312217</c:v>
                </c:pt>
                <c:pt idx="7709">
                  <c:v>1.8141556037573991</c:v>
                </c:pt>
                <c:pt idx="7710">
                  <c:v>-109.49337083596788</c:v>
                </c:pt>
                <c:pt idx="7711">
                  <c:v>-584.158475094702</c:v>
                </c:pt>
                <c:pt idx="7712">
                  <c:v>-320.00846960965305</c:v>
                </c:pt>
                <c:pt idx="7713">
                  <c:v>-378.2782921091092</c:v>
                </c:pt>
                <c:pt idx="7714">
                  <c:v>-235.87572267974883</c:v>
                </c:pt>
                <c:pt idx="7715">
                  <c:v>-270.0720675975092</c:v>
                </c:pt>
                <c:pt idx="7716">
                  <c:v>-290.16785237429468</c:v>
                </c:pt>
                <c:pt idx="7717">
                  <c:v>-629.4428592095469</c:v>
                </c:pt>
                <c:pt idx="7718">
                  <c:v>-666.98902562027115</c:v>
                </c:pt>
                <c:pt idx="7719">
                  <c:v>-119.95847729314607</c:v>
                </c:pt>
                <c:pt idx="7720">
                  <c:v>-561.81616316589168</c:v>
                </c:pt>
                <c:pt idx="7721">
                  <c:v>-172.13038921145755</c:v>
                </c:pt>
                <c:pt idx="7722">
                  <c:v>-499.14718174342022</c:v>
                </c:pt>
                <c:pt idx="7723">
                  <c:v>-352.01011777034876</c:v>
                </c:pt>
                <c:pt idx="7724">
                  <c:v>68.82596357585885</c:v>
                </c:pt>
                <c:pt idx="7725">
                  <c:v>-24.142348233004782</c:v>
                </c:pt>
                <c:pt idx="7726">
                  <c:v>-162.72319416893384</c:v>
                </c:pt>
                <c:pt idx="7727">
                  <c:v>-200.40354865062619</c:v>
                </c:pt>
                <c:pt idx="7728">
                  <c:v>-34.704093004273489</c:v>
                </c:pt>
                <c:pt idx="7729">
                  <c:v>-14.70690183708723</c:v>
                </c:pt>
                <c:pt idx="7730">
                  <c:v>-103.65015557420924</c:v>
                </c:pt>
                <c:pt idx="7731">
                  <c:v>-93.38719495069455</c:v>
                </c:pt>
                <c:pt idx="7732">
                  <c:v>-622.91435319878337</c:v>
                </c:pt>
                <c:pt idx="7733">
                  <c:v>-130.34029353021629</c:v>
                </c:pt>
                <c:pt idx="7734">
                  <c:v>-117.81368197928714</c:v>
                </c:pt>
                <c:pt idx="7735">
                  <c:v>119.15581703523276</c:v>
                </c:pt>
                <c:pt idx="7736">
                  <c:v>-302.19533057597778</c:v>
                </c:pt>
                <c:pt idx="7737">
                  <c:v>-457.03882992284139</c:v>
                </c:pt>
                <c:pt idx="7738">
                  <c:v>48.697121442530261</c:v>
                </c:pt>
                <c:pt idx="7739">
                  <c:v>-273.30912709694974</c:v>
                </c:pt>
                <c:pt idx="7740">
                  <c:v>-251.23182006359252</c:v>
                </c:pt>
                <c:pt idx="7741">
                  <c:v>-135.85533131854413</c:v>
                </c:pt>
                <c:pt idx="7742">
                  <c:v>-74.276958985432771</c:v>
                </c:pt>
                <c:pt idx="7743">
                  <c:v>-8.7337477817774243</c:v>
                </c:pt>
                <c:pt idx="7744">
                  <c:v>-63.891049009522476</c:v>
                </c:pt>
                <c:pt idx="7745">
                  <c:v>-474.93238595219105</c:v>
                </c:pt>
                <c:pt idx="7746">
                  <c:v>302.23872618506175</c:v>
                </c:pt>
                <c:pt idx="7747">
                  <c:v>-403.37270567453049</c:v>
                </c:pt>
                <c:pt idx="7748">
                  <c:v>-1238.5458776128448</c:v>
                </c:pt>
                <c:pt idx="7749">
                  <c:v>-62.324563703963065</c:v>
                </c:pt>
                <c:pt idx="7750">
                  <c:v>-254.63931560334368</c:v>
                </c:pt>
                <c:pt idx="7751">
                  <c:v>-543.09454498234959</c:v>
                </c:pt>
                <c:pt idx="7752">
                  <c:v>-351.01745954266698</c:v>
                </c:pt>
                <c:pt idx="7753">
                  <c:v>22.696929911176994</c:v>
                </c:pt>
                <c:pt idx="7754">
                  <c:v>-486.57373056119684</c:v>
                </c:pt>
                <c:pt idx="7755">
                  <c:v>51.721320178744691</c:v>
                </c:pt>
                <c:pt idx="7756">
                  <c:v>-176.22162945392614</c:v>
                </c:pt>
                <c:pt idx="7757">
                  <c:v>-419.40647912188683</c:v>
                </c:pt>
                <c:pt idx="7758">
                  <c:v>-257.54516049359574</c:v>
                </c:pt>
                <c:pt idx="7759">
                  <c:v>-73.079060474551284</c:v>
                </c:pt>
                <c:pt idx="7760">
                  <c:v>-376.4405676372711</c:v>
                </c:pt>
                <c:pt idx="7761">
                  <c:v>79.018943755169857</c:v>
                </c:pt>
                <c:pt idx="7762">
                  <c:v>84.189655721805707</c:v>
                </c:pt>
                <c:pt idx="7763">
                  <c:v>-597.28366505072677</c:v>
                </c:pt>
                <c:pt idx="7764">
                  <c:v>-474.15297856925963</c:v>
                </c:pt>
                <c:pt idx="7765">
                  <c:v>-700.03744898916091</c:v>
                </c:pt>
                <c:pt idx="7766">
                  <c:v>1.9757388439023202</c:v>
                </c:pt>
                <c:pt idx="7767">
                  <c:v>-300.46586878297296</c:v>
                </c:pt>
                <c:pt idx="7768">
                  <c:v>-432.26756688290038</c:v>
                </c:pt>
                <c:pt idx="7769">
                  <c:v>-104.66858679314237</c:v>
                </c:pt>
                <c:pt idx="7770">
                  <c:v>-253.89480022002175</c:v>
                </c:pt>
                <c:pt idx="7771">
                  <c:v>-153.99615192843174</c:v>
                </c:pt>
                <c:pt idx="7772">
                  <c:v>-905.89831659806919</c:v>
                </c:pt>
                <c:pt idx="7773">
                  <c:v>-57.666618611536364</c:v>
                </c:pt>
                <c:pt idx="7774">
                  <c:v>-486.08801503900281</c:v>
                </c:pt>
                <c:pt idx="7775">
                  <c:v>-324.15270779848703</c:v>
                </c:pt>
                <c:pt idx="7776">
                  <c:v>-252.88254861817791</c:v>
                </c:pt>
                <c:pt idx="7777">
                  <c:v>-277.88071646200774</c:v>
                </c:pt>
                <c:pt idx="7778">
                  <c:v>191.53394420212487</c:v>
                </c:pt>
                <c:pt idx="7779">
                  <c:v>-530.98680625287398</c:v>
                </c:pt>
                <c:pt idx="7780">
                  <c:v>-40.907610180421443</c:v>
                </c:pt>
                <c:pt idx="7781">
                  <c:v>-230.83134735760996</c:v>
                </c:pt>
                <c:pt idx="7782">
                  <c:v>-1058.3992253876604</c:v>
                </c:pt>
                <c:pt idx="7783">
                  <c:v>-242.74723677660177</c:v>
                </c:pt>
                <c:pt idx="7784">
                  <c:v>-430.00513709444175</c:v>
                </c:pt>
                <c:pt idx="7785">
                  <c:v>-59.855752610076138</c:v>
                </c:pt>
                <c:pt idx="7786">
                  <c:v>52.985611275800466</c:v>
                </c:pt>
                <c:pt idx="7787">
                  <c:v>-24.034668480485891</c:v>
                </c:pt>
                <c:pt idx="7788">
                  <c:v>-116.07435862713146</c:v>
                </c:pt>
                <c:pt idx="7789">
                  <c:v>-127.99634262934399</c:v>
                </c:pt>
                <c:pt idx="7790">
                  <c:v>-284.31092507034066</c:v>
                </c:pt>
                <c:pt idx="7791">
                  <c:v>203.92873498994402</c:v>
                </c:pt>
                <c:pt idx="7792">
                  <c:v>-45.282810517478424</c:v>
                </c:pt>
                <c:pt idx="7793">
                  <c:v>-567.88547719429062</c:v>
                </c:pt>
                <c:pt idx="7794">
                  <c:v>-503.31536552638954</c:v>
                </c:pt>
                <c:pt idx="7795">
                  <c:v>-640.86485587520701</c:v>
                </c:pt>
                <c:pt idx="7796">
                  <c:v>306.88517872054047</c:v>
                </c:pt>
                <c:pt idx="7797">
                  <c:v>-415.35164019767473</c:v>
                </c:pt>
                <c:pt idx="7798">
                  <c:v>232.2247943524562</c:v>
                </c:pt>
                <c:pt idx="7799">
                  <c:v>-85.278518443496864</c:v>
                </c:pt>
                <c:pt idx="7800">
                  <c:v>-209.42531422745634</c:v>
                </c:pt>
                <c:pt idx="7801">
                  <c:v>-346.06711924970182</c:v>
                </c:pt>
                <c:pt idx="7802">
                  <c:v>-239.74540299747554</c:v>
                </c:pt>
                <c:pt idx="7803">
                  <c:v>-668.44363629214081</c:v>
                </c:pt>
                <c:pt idx="7804">
                  <c:v>-141.75007999569112</c:v>
                </c:pt>
                <c:pt idx="7805">
                  <c:v>-345.32092164886751</c:v>
                </c:pt>
                <c:pt idx="7806">
                  <c:v>-105.95547886340398</c:v>
                </c:pt>
                <c:pt idx="7807">
                  <c:v>-224.95248647506224</c:v>
                </c:pt>
                <c:pt idx="7808">
                  <c:v>-244.86887827800899</c:v>
                </c:pt>
                <c:pt idx="7809">
                  <c:v>-229.79474645242192</c:v>
                </c:pt>
                <c:pt idx="7810">
                  <c:v>-321.85035961018809</c:v>
                </c:pt>
                <c:pt idx="7811">
                  <c:v>-222.8207090416181</c:v>
                </c:pt>
                <c:pt idx="7812">
                  <c:v>-376.29892219284022</c:v>
                </c:pt>
                <c:pt idx="7813">
                  <c:v>-378.41955787542122</c:v>
                </c:pt>
                <c:pt idx="7814">
                  <c:v>-340.01135427878052</c:v>
                </c:pt>
                <c:pt idx="7815">
                  <c:v>-221.59223125380504</c:v>
                </c:pt>
                <c:pt idx="7816">
                  <c:v>181.81209949060553</c:v>
                </c:pt>
                <c:pt idx="7817">
                  <c:v>232.6167932469217</c:v>
                </c:pt>
                <c:pt idx="7818">
                  <c:v>-576.05628325733915</c:v>
                </c:pt>
                <c:pt idx="7819">
                  <c:v>-335.90372391987961</c:v>
                </c:pt>
                <c:pt idx="7820">
                  <c:v>-349.47742446743655</c:v>
                </c:pt>
                <c:pt idx="7821">
                  <c:v>-4.9479359892264938</c:v>
                </c:pt>
                <c:pt idx="7822">
                  <c:v>-80.581734916265646</c:v>
                </c:pt>
                <c:pt idx="7823">
                  <c:v>-540.57452593517144</c:v>
                </c:pt>
                <c:pt idx="7824">
                  <c:v>-220.06614121659447</c:v>
                </c:pt>
                <c:pt idx="7825">
                  <c:v>-161.64481149953053</c:v>
                </c:pt>
                <c:pt idx="7826">
                  <c:v>3.3518749418748257</c:v>
                </c:pt>
                <c:pt idx="7827">
                  <c:v>-201.96613332217942</c:v>
                </c:pt>
                <c:pt idx="7828">
                  <c:v>-229.29391826353088</c:v>
                </c:pt>
                <c:pt idx="7829">
                  <c:v>-206.68639645821452</c:v>
                </c:pt>
                <c:pt idx="7830">
                  <c:v>-53.856904723794628</c:v>
                </c:pt>
                <c:pt idx="7831">
                  <c:v>-334.02792871803581</c:v>
                </c:pt>
                <c:pt idx="7832">
                  <c:v>-188.20369512788852</c:v>
                </c:pt>
                <c:pt idx="7833">
                  <c:v>-325.16706363882645</c:v>
                </c:pt>
                <c:pt idx="7834">
                  <c:v>-126.34220066594958</c:v>
                </c:pt>
                <c:pt idx="7835">
                  <c:v>-254.69193018433702</c:v>
                </c:pt>
                <c:pt idx="7836">
                  <c:v>-288.99496609067273</c:v>
                </c:pt>
                <c:pt idx="7837">
                  <c:v>-406.08096556342798</c:v>
                </c:pt>
                <c:pt idx="7838">
                  <c:v>-68.020067026699962</c:v>
                </c:pt>
                <c:pt idx="7839">
                  <c:v>-250.48169920878439</c:v>
                </c:pt>
                <c:pt idx="7840">
                  <c:v>-313.42792044770096</c:v>
                </c:pt>
                <c:pt idx="7841">
                  <c:v>-433.46889781901626</c:v>
                </c:pt>
                <c:pt idx="7842">
                  <c:v>-66.868034446655543</c:v>
                </c:pt>
                <c:pt idx="7843">
                  <c:v>-429.4304645959661</c:v>
                </c:pt>
                <c:pt idx="7844">
                  <c:v>167.77378355103963</c:v>
                </c:pt>
                <c:pt idx="7845">
                  <c:v>323.98069104481829</c:v>
                </c:pt>
                <c:pt idx="7846">
                  <c:v>-297.28711243066493</c:v>
                </c:pt>
                <c:pt idx="7847">
                  <c:v>-240.6508429488274</c:v>
                </c:pt>
                <c:pt idx="7848">
                  <c:v>-217.13526312811075</c:v>
                </c:pt>
                <c:pt idx="7849">
                  <c:v>-202.82692275355652</c:v>
                </c:pt>
                <c:pt idx="7850">
                  <c:v>-598.38351845852696</c:v>
                </c:pt>
                <c:pt idx="7851">
                  <c:v>-127.26790364433157</c:v>
                </c:pt>
                <c:pt idx="7852">
                  <c:v>-52.526585899792678</c:v>
                </c:pt>
                <c:pt idx="7853">
                  <c:v>-447.55095775001917</c:v>
                </c:pt>
                <c:pt idx="7854">
                  <c:v>-159.58152808593002</c:v>
                </c:pt>
                <c:pt idx="7855">
                  <c:v>-134.46011365119739</c:v>
                </c:pt>
                <c:pt idx="7856">
                  <c:v>-628.98798321209642</c:v>
                </c:pt>
                <c:pt idx="7857">
                  <c:v>-196.26278126313036</c:v>
                </c:pt>
                <c:pt idx="7858">
                  <c:v>8.7784492328204919</c:v>
                </c:pt>
                <c:pt idx="7859">
                  <c:v>-201.88118760271357</c:v>
                </c:pt>
                <c:pt idx="7860">
                  <c:v>139.1155415762405</c:v>
                </c:pt>
                <c:pt idx="7861">
                  <c:v>-355.56564742818773</c:v>
                </c:pt>
                <c:pt idx="7862">
                  <c:v>40.686167338494101</c:v>
                </c:pt>
                <c:pt idx="7863">
                  <c:v>-102.94629270787942</c:v>
                </c:pt>
                <c:pt idx="7864">
                  <c:v>122.79695381025988</c:v>
                </c:pt>
                <c:pt idx="7865">
                  <c:v>-729.33002745147189</c:v>
                </c:pt>
                <c:pt idx="7866">
                  <c:v>-321.39341355840349</c:v>
                </c:pt>
                <c:pt idx="7867">
                  <c:v>-379.49410196966869</c:v>
                </c:pt>
                <c:pt idx="7868">
                  <c:v>-514.54969097918274</c:v>
                </c:pt>
                <c:pt idx="7869">
                  <c:v>57.64699040623168</c:v>
                </c:pt>
                <c:pt idx="7870">
                  <c:v>184.69216820024394</c:v>
                </c:pt>
                <c:pt idx="7871">
                  <c:v>38.63279628935129</c:v>
                </c:pt>
                <c:pt idx="7872">
                  <c:v>-439.98478990255563</c:v>
                </c:pt>
                <c:pt idx="7873">
                  <c:v>-297.28329749859836</c:v>
                </c:pt>
                <c:pt idx="7874">
                  <c:v>-167.34585709444428</c:v>
                </c:pt>
                <c:pt idx="7875">
                  <c:v>-61.117894491771153</c:v>
                </c:pt>
                <c:pt idx="7876">
                  <c:v>-177.96588433188651</c:v>
                </c:pt>
                <c:pt idx="7877">
                  <c:v>-177.60451312880178</c:v>
                </c:pt>
                <c:pt idx="7878">
                  <c:v>-174.05080905310274</c:v>
                </c:pt>
                <c:pt idx="7879">
                  <c:v>-439.4544183923598</c:v>
                </c:pt>
                <c:pt idx="7880">
                  <c:v>148.20279758957486</c:v>
                </c:pt>
                <c:pt idx="7881">
                  <c:v>-570.66230371982272</c:v>
                </c:pt>
                <c:pt idx="7882">
                  <c:v>-138.68930566652841</c:v>
                </c:pt>
                <c:pt idx="7883">
                  <c:v>-71.571785754169014</c:v>
                </c:pt>
                <c:pt idx="7884">
                  <c:v>-685.18338285976677</c:v>
                </c:pt>
                <c:pt idx="7885">
                  <c:v>4.9430841066179028</c:v>
                </c:pt>
                <c:pt idx="7886">
                  <c:v>-463.41245764037438</c:v>
                </c:pt>
                <c:pt idx="7887">
                  <c:v>-653.68577477199881</c:v>
                </c:pt>
                <c:pt idx="7888">
                  <c:v>17.937565918996938</c:v>
                </c:pt>
                <c:pt idx="7889">
                  <c:v>244.78838996921081</c:v>
                </c:pt>
                <c:pt idx="7890">
                  <c:v>-282.6976306462609</c:v>
                </c:pt>
                <c:pt idx="7891">
                  <c:v>-37.895815127864921</c:v>
                </c:pt>
                <c:pt idx="7892">
                  <c:v>-13.014382462891376</c:v>
                </c:pt>
                <c:pt idx="7893">
                  <c:v>132.21252125347706</c:v>
                </c:pt>
                <c:pt idx="7894">
                  <c:v>6.0275005243618693</c:v>
                </c:pt>
                <c:pt idx="7895">
                  <c:v>-87.600757497096936</c:v>
                </c:pt>
                <c:pt idx="7896">
                  <c:v>-198.04592924289648</c:v>
                </c:pt>
                <c:pt idx="7897">
                  <c:v>-621.91649257048061</c:v>
                </c:pt>
                <c:pt idx="7898">
                  <c:v>-60.357211844297922</c:v>
                </c:pt>
                <c:pt idx="7899">
                  <c:v>-118.70021500107907</c:v>
                </c:pt>
                <c:pt idx="7900">
                  <c:v>208.86228269917228</c:v>
                </c:pt>
                <c:pt idx="7901">
                  <c:v>-586.68367355139867</c:v>
                </c:pt>
                <c:pt idx="7902">
                  <c:v>-73.352667194189053</c:v>
                </c:pt>
                <c:pt idx="7903">
                  <c:v>-264.64696421017516</c:v>
                </c:pt>
                <c:pt idx="7904">
                  <c:v>-332.36985619580901</c:v>
                </c:pt>
                <c:pt idx="7905">
                  <c:v>-158.08455968065357</c:v>
                </c:pt>
                <c:pt idx="7906">
                  <c:v>-258.06119466512973</c:v>
                </c:pt>
                <c:pt idx="7907">
                  <c:v>-519.76618005891305</c:v>
                </c:pt>
                <c:pt idx="7908">
                  <c:v>-373.16805597030628</c:v>
                </c:pt>
                <c:pt idx="7909">
                  <c:v>-299.07454506962767</c:v>
                </c:pt>
                <c:pt idx="7910">
                  <c:v>-279.01679577902115</c:v>
                </c:pt>
                <c:pt idx="7911">
                  <c:v>-57.517335804187269</c:v>
                </c:pt>
                <c:pt idx="7912">
                  <c:v>-171.48265079635769</c:v>
                </c:pt>
                <c:pt idx="7913">
                  <c:v>-9.7780254065451686</c:v>
                </c:pt>
                <c:pt idx="7914">
                  <c:v>-213.21736394899</c:v>
                </c:pt>
                <c:pt idx="7915">
                  <c:v>5.784848298313932</c:v>
                </c:pt>
                <c:pt idx="7916">
                  <c:v>-649.30809082930091</c:v>
                </c:pt>
                <c:pt idx="7917">
                  <c:v>75.485470689752503</c:v>
                </c:pt>
                <c:pt idx="7918">
                  <c:v>25.410621349549274</c:v>
                </c:pt>
                <c:pt idx="7919">
                  <c:v>317.26535503189689</c:v>
                </c:pt>
                <c:pt idx="7920">
                  <c:v>-296.6342133269236</c:v>
                </c:pt>
                <c:pt idx="7921">
                  <c:v>272.89786029108046</c:v>
                </c:pt>
                <c:pt idx="7922">
                  <c:v>-92.469755925235688</c:v>
                </c:pt>
                <c:pt idx="7923">
                  <c:v>-288.13077938010827</c:v>
                </c:pt>
                <c:pt idx="7924">
                  <c:v>-271.34244066366762</c:v>
                </c:pt>
                <c:pt idx="7925">
                  <c:v>-332.16977285469329</c:v>
                </c:pt>
                <c:pt idx="7926">
                  <c:v>-468.57664858585565</c:v>
                </c:pt>
                <c:pt idx="7927">
                  <c:v>-137.52896805421756</c:v>
                </c:pt>
                <c:pt idx="7928">
                  <c:v>-608.86070334537908</c:v>
                </c:pt>
                <c:pt idx="7929">
                  <c:v>-71.204287295024756</c:v>
                </c:pt>
                <c:pt idx="7930">
                  <c:v>-136.5968234641374</c:v>
                </c:pt>
                <c:pt idx="7931">
                  <c:v>-332.08966435622983</c:v>
                </c:pt>
                <c:pt idx="7932">
                  <c:v>79.07448480545429</c:v>
                </c:pt>
                <c:pt idx="7933">
                  <c:v>-102.68083446770459</c:v>
                </c:pt>
                <c:pt idx="7934">
                  <c:v>-146.39599826042866</c:v>
                </c:pt>
                <c:pt idx="7935">
                  <c:v>-312.42627333275095</c:v>
                </c:pt>
                <c:pt idx="7936">
                  <c:v>-801.7332342038668</c:v>
                </c:pt>
                <c:pt idx="7937">
                  <c:v>-147.31783953073614</c:v>
                </c:pt>
                <c:pt idx="7938">
                  <c:v>-209.86732482224312</c:v>
                </c:pt>
                <c:pt idx="7939">
                  <c:v>-291.62554612094709</c:v>
                </c:pt>
                <c:pt idx="7940">
                  <c:v>-521.39256865505138</c:v>
                </c:pt>
                <c:pt idx="7941">
                  <c:v>-222.47002843962343</c:v>
                </c:pt>
                <c:pt idx="7942">
                  <c:v>-189.42032830915184</c:v>
                </c:pt>
                <c:pt idx="7943">
                  <c:v>-58.142525783130168</c:v>
                </c:pt>
                <c:pt idx="7944">
                  <c:v>-341.74484957543439</c:v>
                </c:pt>
                <c:pt idx="7945">
                  <c:v>-648.1594286006449</c:v>
                </c:pt>
                <c:pt idx="7946">
                  <c:v>-202.93002495237113</c:v>
                </c:pt>
                <c:pt idx="7947">
                  <c:v>-470.91984531069306</c:v>
                </c:pt>
                <c:pt idx="7948">
                  <c:v>-129.56969844657755</c:v>
                </c:pt>
                <c:pt idx="7949">
                  <c:v>-380.22086801952094</c:v>
                </c:pt>
                <c:pt idx="7950">
                  <c:v>-197.06713225992519</c:v>
                </c:pt>
                <c:pt idx="7951">
                  <c:v>-40.484840406777835</c:v>
                </c:pt>
                <c:pt idx="7952">
                  <c:v>73.119472700953793</c:v>
                </c:pt>
                <c:pt idx="7953">
                  <c:v>-154.83152976016788</c:v>
                </c:pt>
                <c:pt idx="7954">
                  <c:v>-155.12624917116267</c:v>
                </c:pt>
                <c:pt idx="7955">
                  <c:v>-490.25449189436142</c:v>
                </c:pt>
                <c:pt idx="7956">
                  <c:v>-434.9767134538605</c:v>
                </c:pt>
                <c:pt idx="7957">
                  <c:v>-517.20753051951476</c:v>
                </c:pt>
                <c:pt idx="7958">
                  <c:v>-396.0594580908292</c:v>
                </c:pt>
                <c:pt idx="7959">
                  <c:v>-272.88895178857638</c:v>
                </c:pt>
                <c:pt idx="7960">
                  <c:v>-762.63476418709365</c:v>
                </c:pt>
                <c:pt idx="7961">
                  <c:v>-125.06317163769359</c:v>
                </c:pt>
                <c:pt idx="7962">
                  <c:v>-1027.329802188051</c:v>
                </c:pt>
                <c:pt idx="7963">
                  <c:v>-206.33238753244308</c:v>
                </c:pt>
                <c:pt idx="7964">
                  <c:v>-48.583019849322113</c:v>
                </c:pt>
                <c:pt idx="7965">
                  <c:v>-681.60512854316926</c:v>
                </c:pt>
                <c:pt idx="7966">
                  <c:v>377.05287551020183</c:v>
                </c:pt>
                <c:pt idx="7967">
                  <c:v>-493.50057468846632</c:v>
                </c:pt>
                <c:pt idx="7968">
                  <c:v>-24.612785459819861</c:v>
                </c:pt>
                <c:pt idx="7969">
                  <c:v>-115.95121229998381</c:v>
                </c:pt>
                <c:pt idx="7970">
                  <c:v>-177.10718070850123</c:v>
                </c:pt>
                <c:pt idx="7971">
                  <c:v>-361.60384977273043</c:v>
                </c:pt>
                <c:pt idx="7972">
                  <c:v>-162.98790102169005</c:v>
                </c:pt>
                <c:pt idx="7973">
                  <c:v>-165.44099775127779</c:v>
                </c:pt>
                <c:pt idx="7974">
                  <c:v>-215.95028059179788</c:v>
                </c:pt>
                <c:pt idx="7975">
                  <c:v>-627.18314853321226</c:v>
                </c:pt>
                <c:pt idx="7976">
                  <c:v>-60.517297516797782</c:v>
                </c:pt>
                <c:pt idx="7977">
                  <c:v>-741.99265858927288</c:v>
                </c:pt>
                <c:pt idx="7978">
                  <c:v>-163.57438863577283</c:v>
                </c:pt>
                <c:pt idx="7979">
                  <c:v>-377.86808501276118</c:v>
                </c:pt>
                <c:pt idx="7980">
                  <c:v>-426.25492320264868</c:v>
                </c:pt>
                <c:pt idx="7981">
                  <c:v>-154.53536001009877</c:v>
                </c:pt>
                <c:pt idx="7982">
                  <c:v>-81.871888230729326</c:v>
                </c:pt>
                <c:pt idx="7983">
                  <c:v>-425.21013841290204</c:v>
                </c:pt>
                <c:pt idx="7984">
                  <c:v>-797.95103772667971</c:v>
                </c:pt>
                <c:pt idx="7985">
                  <c:v>-191.9998042909537</c:v>
                </c:pt>
                <c:pt idx="7986">
                  <c:v>-509.02261468144121</c:v>
                </c:pt>
                <c:pt idx="7987">
                  <c:v>114.01257921299339</c:v>
                </c:pt>
                <c:pt idx="7988">
                  <c:v>-313.71801879138252</c:v>
                </c:pt>
                <c:pt idx="7989">
                  <c:v>-369.71223598358705</c:v>
                </c:pt>
                <c:pt idx="7990">
                  <c:v>-287.75069781949264</c:v>
                </c:pt>
                <c:pt idx="7991">
                  <c:v>-71.367541623440502</c:v>
                </c:pt>
                <c:pt idx="7992">
                  <c:v>-49.117522938362356</c:v>
                </c:pt>
                <c:pt idx="7993">
                  <c:v>47.688395157260629</c:v>
                </c:pt>
                <c:pt idx="7994">
                  <c:v>-207.12321149684789</c:v>
                </c:pt>
                <c:pt idx="7995">
                  <c:v>-86.617009634749309</c:v>
                </c:pt>
                <c:pt idx="7996">
                  <c:v>-736.96503085285531</c:v>
                </c:pt>
                <c:pt idx="7997">
                  <c:v>28.427334672816585</c:v>
                </c:pt>
                <c:pt idx="7998">
                  <c:v>145.75415118365936</c:v>
                </c:pt>
                <c:pt idx="7999">
                  <c:v>-337.36625277545807</c:v>
                </c:pt>
                <c:pt idx="8000">
                  <c:v>-257.01020837691487</c:v>
                </c:pt>
                <c:pt idx="8001">
                  <c:v>-868.30844133479775</c:v>
                </c:pt>
                <c:pt idx="8002">
                  <c:v>-305.57189026283049</c:v>
                </c:pt>
                <c:pt idx="8003">
                  <c:v>-178.0814695501544</c:v>
                </c:pt>
                <c:pt idx="8004">
                  <c:v>-529.73203643815077</c:v>
                </c:pt>
                <c:pt idx="8005">
                  <c:v>-182.98619113137352</c:v>
                </c:pt>
                <c:pt idx="8006">
                  <c:v>-333.82501316301989</c:v>
                </c:pt>
                <c:pt idx="8007">
                  <c:v>-267.76435396105342</c:v>
                </c:pt>
                <c:pt idx="8008">
                  <c:v>-1039.4945212302541</c:v>
                </c:pt>
                <c:pt idx="8009">
                  <c:v>-58.769474209413602</c:v>
                </c:pt>
                <c:pt idx="8010">
                  <c:v>-272.17277475172443</c:v>
                </c:pt>
                <c:pt idx="8011">
                  <c:v>-747.52620868453505</c:v>
                </c:pt>
                <c:pt idx="8012">
                  <c:v>-48.229202985134748</c:v>
                </c:pt>
                <c:pt idx="8013">
                  <c:v>-283.80037869710742</c:v>
                </c:pt>
                <c:pt idx="8014">
                  <c:v>289.76315457474641</c:v>
                </c:pt>
                <c:pt idx="8015">
                  <c:v>-332.10819527681969</c:v>
                </c:pt>
                <c:pt idx="8016">
                  <c:v>-141.34908931434188</c:v>
                </c:pt>
                <c:pt idx="8017">
                  <c:v>-165.2444848314085</c:v>
                </c:pt>
                <c:pt idx="8018">
                  <c:v>-56.420805770111485</c:v>
                </c:pt>
                <c:pt idx="8019">
                  <c:v>-510.78247131674664</c:v>
                </c:pt>
                <c:pt idx="8020">
                  <c:v>-90.76458965957363</c:v>
                </c:pt>
                <c:pt idx="8021">
                  <c:v>-195.04141780621381</c:v>
                </c:pt>
                <c:pt idx="8022">
                  <c:v>18.663491372075327</c:v>
                </c:pt>
                <c:pt idx="8023">
                  <c:v>-200.60896075249241</c:v>
                </c:pt>
                <c:pt idx="8024">
                  <c:v>-491.29078906542031</c:v>
                </c:pt>
                <c:pt idx="8025">
                  <c:v>-644.3766028735547</c:v>
                </c:pt>
                <c:pt idx="8026">
                  <c:v>-266.95905211680639</c:v>
                </c:pt>
                <c:pt idx="8027">
                  <c:v>-218.10157013755156</c:v>
                </c:pt>
                <c:pt idx="8028">
                  <c:v>-236.0803553982438</c:v>
                </c:pt>
                <c:pt idx="8029">
                  <c:v>179.60325661794559</c:v>
                </c:pt>
                <c:pt idx="8030">
                  <c:v>-579.4111731547913</c:v>
                </c:pt>
                <c:pt idx="8031">
                  <c:v>-242.04850466754368</c:v>
                </c:pt>
                <c:pt idx="8032">
                  <c:v>-381.3391952043454</c:v>
                </c:pt>
                <c:pt idx="8033">
                  <c:v>185.56426759947658</c:v>
                </c:pt>
                <c:pt idx="8034">
                  <c:v>66.423833304306697</c:v>
                </c:pt>
                <c:pt idx="8035">
                  <c:v>-290.48141458566965</c:v>
                </c:pt>
                <c:pt idx="8036">
                  <c:v>-1319.691462422209</c:v>
                </c:pt>
                <c:pt idx="8037">
                  <c:v>-250.74063854799027</c:v>
                </c:pt>
                <c:pt idx="8038">
                  <c:v>381.81769069134316</c:v>
                </c:pt>
                <c:pt idx="8039">
                  <c:v>-214.0723490401362</c:v>
                </c:pt>
                <c:pt idx="8040">
                  <c:v>-269.55620713495341</c:v>
                </c:pt>
                <c:pt idx="8041">
                  <c:v>167.79323197818007</c:v>
                </c:pt>
                <c:pt idx="8042">
                  <c:v>-352.57724444791427</c:v>
                </c:pt>
                <c:pt idx="8043">
                  <c:v>-170.06954927922072</c:v>
                </c:pt>
                <c:pt idx="8044">
                  <c:v>-133.71398008721309</c:v>
                </c:pt>
                <c:pt idx="8045">
                  <c:v>-474.91099060170308</c:v>
                </c:pt>
                <c:pt idx="8046">
                  <c:v>-210.05090026382197</c:v>
                </c:pt>
                <c:pt idx="8047">
                  <c:v>35.864286792051985</c:v>
                </c:pt>
                <c:pt idx="8048">
                  <c:v>-697.76386919568051</c:v>
                </c:pt>
                <c:pt idx="8049">
                  <c:v>-477.31873356300639</c:v>
                </c:pt>
                <c:pt idx="8050">
                  <c:v>-163.86542009321613</c:v>
                </c:pt>
                <c:pt idx="8051">
                  <c:v>-267.27439537317298</c:v>
                </c:pt>
                <c:pt idx="8052">
                  <c:v>-139.15412856104155</c:v>
                </c:pt>
                <c:pt idx="8053">
                  <c:v>-231.26695685310932</c:v>
                </c:pt>
                <c:pt idx="8054">
                  <c:v>8.2316192858047543</c:v>
                </c:pt>
                <c:pt idx="8055">
                  <c:v>-893.83284515098694</c:v>
                </c:pt>
                <c:pt idx="8056">
                  <c:v>-46.023724147521591</c:v>
                </c:pt>
                <c:pt idx="8057">
                  <c:v>-14.065455609090691</c:v>
                </c:pt>
                <c:pt idx="8058">
                  <c:v>-55.821359279482749</c:v>
                </c:pt>
                <c:pt idx="8059">
                  <c:v>26.679633028027865</c:v>
                </c:pt>
                <c:pt idx="8060">
                  <c:v>-200.31989942142172</c:v>
                </c:pt>
                <c:pt idx="8061">
                  <c:v>94.058569112225541</c:v>
                </c:pt>
                <c:pt idx="8062">
                  <c:v>-158.93632887615479</c:v>
                </c:pt>
                <c:pt idx="8063">
                  <c:v>-478.92649712874692</c:v>
                </c:pt>
                <c:pt idx="8064">
                  <c:v>197.82590980671887</c:v>
                </c:pt>
                <c:pt idx="8065">
                  <c:v>-21.802502252387569</c:v>
                </c:pt>
                <c:pt idx="8066">
                  <c:v>-25.372783501331128</c:v>
                </c:pt>
                <c:pt idx="8067">
                  <c:v>-665.59051328213877</c:v>
                </c:pt>
                <c:pt idx="8068">
                  <c:v>83.269140382186606</c:v>
                </c:pt>
                <c:pt idx="8069">
                  <c:v>-474.09124493120243</c:v>
                </c:pt>
                <c:pt idx="8070">
                  <c:v>-577.60238715729315</c:v>
                </c:pt>
                <c:pt idx="8071">
                  <c:v>-155.61733276256996</c:v>
                </c:pt>
                <c:pt idx="8072">
                  <c:v>-498.01225027364228</c:v>
                </c:pt>
                <c:pt idx="8073">
                  <c:v>-220.27043418958851</c:v>
                </c:pt>
                <c:pt idx="8074">
                  <c:v>-300.44538181950378</c:v>
                </c:pt>
                <c:pt idx="8075">
                  <c:v>-30.977586544037194</c:v>
                </c:pt>
                <c:pt idx="8076">
                  <c:v>-215.89700895531911</c:v>
                </c:pt>
                <c:pt idx="8077">
                  <c:v>-18.425544171197089</c:v>
                </c:pt>
                <c:pt idx="8078">
                  <c:v>-723.73022225778516</c:v>
                </c:pt>
                <c:pt idx="8079">
                  <c:v>12.70673084153384</c:v>
                </c:pt>
                <c:pt idx="8080">
                  <c:v>-362.28303495631144</c:v>
                </c:pt>
                <c:pt idx="8081">
                  <c:v>-185.06849880681204</c:v>
                </c:pt>
                <c:pt idx="8082">
                  <c:v>-606.39473581786024</c:v>
                </c:pt>
                <c:pt idx="8083">
                  <c:v>-426.65444104295034</c:v>
                </c:pt>
                <c:pt idx="8084">
                  <c:v>-295.79403422093719</c:v>
                </c:pt>
                <c:pt idx="8085">
                  <c:v>-125.54306566520916</c:v>
                </c:pt>
                <c:pt idx="8086">
                  <c:v>-387.07987199355284</c:v>
                </c:pt>
                <c:pt idx="8087">
                  <c:v>-132.68183911686731</c:v>
                </c:pt>
                <c:pt idx="8088">
                  <c:v>-164.52867823428062</c:v>
                </c:pt>
                <c:pt idx="8089">
                  <c:v>-308.27164636355633</c:v>
                </c:pt>
                <c:pt idx="8090">
                  <c:v>-415.96481499687849</c:v>
                </c:pt>
                <c:pt idx="8091">
                  <c:v>-32.845572052837838</c:v>
                </c:pt>
                <c:pt idx="8092">
                  <c:v>-128.47629989783945</c:v>
                </c:pt>
                <c:pt idx="8093">
                  <c:v>-457.67036973282825</c:v>
                </c:pt>
                <c:pt idx="8094">
                  <c:v>-295.66162424746869</c:v>
                </c:pt>
                <c:pt idx="8095">
                  <c:v>-109.71408371103973</c:v>
                </c:pt>
                <c:pt idx="8096">
                  <c:v>-442.56136293612155</c:v>
                </c:pt>
                <c:pt idx="8097">
                  <c:v>-365.76920188552231</c:v>
                </c:pt>
                <c:pt idx="8098">
                  <c:v>126.75622740572027</c:v>
                </c:pt>
                <c:pt idx="8099">
                  <c:v>-317.99930559874929</c:v>
                </c:pt>
                <c:pt idx="8100">
                  <c:v>45.636346785210776</c:v>
                </c:pt>
                <c:pt idx="8101">
                  <c:v>52.732121005198962</c:v>
                </c:pt>
                <c:pt idx="8102">
                  <c:v>-888.5905421348283</c:v>
                </c:pt>
                <c:pt idx="8103">
                  <c:v>-619.0558858142756</c:v>
                </c:pt>
                <c:pt idx="8104">
                  <c:v>-520.64228928511739</c:v>
                </c:pt>
                <c:pt idx="8105">
                  <c:v>-16.031216263089163</c:v>
                </c:pt>
                <c:pt idx="8106">
                  <c:v>-296.27161519161115</c:v>
                </c:pt>
                <c:pt idx="8107">
                  <c:v>-140.75528931515521</c:v>
                </c:pt>
                <c:pt idx="8108">
                  <c:v>-541.30267244893969</c:v>
                </c:pt>
                <c:pt idx="8109">
                  <c:v>-342.24513134786048</c:v>
                </c:pt>
                <c:pt idx="8110">
                  <c:v>-112.13955490374701</c:v>
                </c:pt>
                <c:pt idx="8111">
                  <c:v>120.85143298404705</c:v>
                </c:pt>
                <c:pt idx="8112">
                  <c:v>103.41575445500678</c:v>
                </c:pt>
                <c:pt idx="8113">
                  <c:v>-668.39092161588394</c:v>
                </c:pt>
                <c:pt idx="8114">
                  <c:v>38.014827142213505</c:v>
                </c:pt>
                <c:pt idx="8115">
                  <c:v>-409.7057640391493</c:v>
                </c:pt>
                <c:pt idx="8116">
                  <c:v>-767.00433800858093</c:v>
                </c:pt>
                <c:pt idx="8117">
                  <c:v>-540.98643139913111</c:v>
                </c:pt>
                <c:pt idx="8118">
                  <c:v>-264.62444921317018</c:v>
                </c:pt>
                <c:pt idx="8119">
                  <c:v>-366.61914813370367</c:v>
                </c:pt>
                <c:pt idx="8120">
                  <c:v>-261.84708228473443</c:v>
                </c:pt>
                <c:pt idx="8121">
                  <c:v>-463.78125825412747</c:v>
                </c:pt>
                <c:pt idx="8122">
                  <c:v>-772.84419721207939</c:v>
                </c:pt>
                <c:pt idx="8123">
                  <c:v>-393.57556171176429</c:v>
                </c:pt>
                <c:pt idx="8124">
                  <c:v>-166.81776080240593</c:v>
                </c:pt>
                <c:pt idx="8125">
                  <c:v>-348.70276645633044</c:v>
                </c:pt>
                <c:pt idx="8126">
                  <c:v>-311.91698904948618</c:v>
                </c:pt>
                <c:pt idx="8127">
                  <c:v>80.233147638361174</c:v>
                </c:pt>
                <c:pt idx="8128">
                  <c:v>-331.14222866342993</c:v>
                </c:pt>
                <c:pt idx="8129">
                  <c:v>-81.914656471591911</c:v>
                </c:pt>
                <c:pt idx="8130">
                  <c:v>48.998100356715554</c:v>
                </c:pt>
                <c:pt idx="8131">
                  <c:v>1.6485894639839671</c:v>
                </c:pt>
                <c:pt idx="8132">
                  <c:v>-150.70553944549101</c:v>
                </c:pt>
                <c:pt idx="8133">
                  <c:v>154.83892400992136</c:v>
                </c:pt>
                <c:pt idx="8134">
                  <c:v>-123.24597134573548</c:v>
                </c:pt>
                <c:pt idx="8135">
                  <c:v>208.58044322624573</c:v>
                </c:pt>
                <c:pt idx="8136">
                  <c:v>-204.2007105532939</c:v>
                </c:pt>
                <c:pt idx="8137">
                  <c:v>-254.96099443634068</c:v>
                </c:pt>
                <c:pt idx="8138">
                  <c:v>-190.72533951864921</c:v>
                </c:pt>
                <c:pt idx="8139">
                  <c:v>-210.29901650946343</c:v>
                </c:pt>
                <c:pt idx="8140">
                  <c:v>40.866672275718543</c:v>
                </c:pt>
                <c:pt idx="8141">
                  <c:v>-29.107370005414737</c:v>
                </c:pt>
                <c:pt idx="8142">
                  <c:v>-221.36492822806122</c:v>
                </c:pt>
                <c:pt idx="8143">
                  <c:v>-80.420828084557684</c:v>
                </c:pt>
                <c:pt idx="8144">
                  <c:v>-94.555565326545548</c:v>
                </c:pt>
                <c:pt idx="8145">
                  <c:v>-686.11841621412748</c:v>
                </c:pt>
                <c:pt idx="8146">
                  <c:v>-474.25354025648755</c:v>
                </c:pt>
                <c:pt idx="8147">
                  <c:v>-109.41169646304729</c:v>
                </c:pt>
                <c:pt idx="8148">
                  <c:v>-350.52045504669923</c:v>
                </c:pt>
                <c:pt idx="8149">
                  <c:v>-181.21290817327304</c:v>
                </c:pt>
                <c:pt idx="8150">
                  <c:v>70.526099224129212</c:v>
                </c:pt>
                <c:pt idx="8151">
                  <c:v>-790.42201391106971</c:v>
                </c:pt>
                <c:pt idx="8152">
                  <c:v>-82.161111516877895</c:v>
                </c:pt>
                <c:pt idx="8153">
                  <c:v>-392.86211476514518</c:v>
                </c:pt>
                <c:pt idx="8154">
                  <c:v>76.684840034054105</c:v>
                </c:pt>
                <c:pt idx="8155">
                  <c:v>-415.23244546571152</c:v>
                </c:pt>
                <c:pt idx="8156">
                  <c:v>-222.59356121541572</c:v>
                </c:pt>
                <c:pt idx="8157">
                  <c:v>-21.542289806444614</c:v>
                </c:pt>
                <c:pt idx="8158">
                  <c:v>-327.72162600799368</c:v>
                </c:pt>
                <c:pt idx="8159">
                  <c:v>-149.57003685653717</c:v>
                </c:pt>
                <c:pt idx="8160">
                  <c:v>-155.1099048280505</c:v>
                </c:pt>
                <c:pt idx="8161">
                  <c:v>75.730131165597413</c:v>
                </c:pt>
                <c:pt idx="8162">
                  <c:v>14.981789559529943</c:v>
                </c:pt>
                <c:pt idx="8163">
                  <c:v>-316.15893481098476</c:v>
                </c:pt>
                <c:pt idx="8164">
                  <c:v>42.507813577774641</c:v>
                </c:pt>
                <c:pt idx="8165">
                  <c:v>-162.2365834648233</c:v>
                </c:pt>
                <c:pt idx="8166">
                  <c:v>-325.361914481962</c:v>
                </c:pt>
                <c:pt idx="8167">
                  <c:v>-69.780307593481439</c:v>
                </c:pt>
                <c:pt idx="8168">
                  <c:v>-550.11106288396968</c:v>
                </c:pt>
                <c:pt idx="8169">
                  <c:v>-644.81701957073233</c:v>
                </c:pt>
                <c:pt idx="8170">
                  <c:v>21.009067851090208</c:v>
                </c:pt>
                <c:pt idx="8171">
                  <c:v>-172.0252032067076</c:v>
                </c:pt>
                <c:pt idx="8172">
                  <c:v>-615.69619476477669</c:v>
                </c:pt>
                <c:pt idx="8173">
                  <c:v>-291.27995544355139</c:v>
                </c:pt>
                <c:pt idx="8174">
                  <c:v>-590.48884195748769</c:v>
                </c:pt>
                <c:pt idx="8175">
                  <c:v>-76.377029671360674</c:v>
                </c:pt>
                <c:pt idx="8176">
                  <c:v>-398.87806499697558</c:v>
                </c:pt>
                <c:pt idx="8177">
                  <c:v>-384.26758458067638</c:v>
                </c:pt>
                <c:pt idx="8178">
                  <c:v>-278.90384467420313</c:v>
                </c:pt>
                <c:pt idx="8179">
                  <c:v>-918.02657249637707</c:v>
                </c:pt>
                <c:pt idx="8180">
                  <c:v>-193.36548442039691</c:v>
                </c:pt>
                <c:pt idx="8181">
                  <c:v>-72.571649365431654</c:v>
                </c:pt>
                <c:pt idx="8182">
                  <c:v>-475.60069969281221</c:v>
                </c:pt>
                <c:pt idx="8183">
                  <c:v>-287.03588374102935</c:v>
                </c:pt>
                <c:pt idx="8184">
                  <c:v>-501.70975441367955</c:v>
                </c:pt>
                <c:pt idx="8185">
                  <c:v>137.44751768270908</c:v>
                </c:pt>
                <c:pt idx="8186">
                  <c:v>-405.74307646320688</c:v>
                </c:pt>
                <c:pt idx="8187">
                  <c:v>-683.5389590872453</c:v>
                </c:pt>
                <c:pt idx="8188">
                  <c:v>-395.38119353076627</c:v>
                </c:pt>
                <c:pt idx="8189">
                  <c:v>135.6044099397983</c:v>
                </c:pt>
                <c:pt idx="8190">
                  <c:v>57.668298942479112</c:v>
                </c:pt>
                <c:pt idx="8191">
                  <c:v>-226.38744219556929</c:v>
                </c:pt>
                <c:pt idx="8192">
                  <c:v>-685.77119320984571</c:v>
                </c:pt>
                <c:pt idx="8193">
                  <c:v>-568.37763058643361</c:v>
                </c:pt>
                <c:pt idx="8194">
                  <c:v>-512.31329116511711</c:v>
                </c:pt>
                <c:pt idx="8195">
                  <c:v>-96.772010344423563</c:v>
                </c:pt>
                <c:pt idx="8196">
                  <c:v>106.8365262070904</c:v>
                </c:pt>
                <c:pt idx="8197">
                  <c:v>83.129802008522972</c:v>
                </c:pt>
                <c:pt idx="8198">
                  <c:v>-732.24359884226192</c:v>
                </c:pt>
                <c:pt idx="8199">
                  <c:v>-556.00530125715409</c:v>
                </c:pt>
                <c:pt idx="8200">
                  <c:v>-189.01066639017586</c:v>
                </c:pt>
                <c:pt idx="8201">
                  <c:v>-695.3398040272059</c:v>
                </c:pt>
                <c:pt idx="8202">
                  <c:v>-543.8363190110158</c:v>
                </c:pt>
                <c:pt idx="8203">
                  <c:v>-531.29139513910184</c:v>
                </c:pt>
                <c:pt idx="8204">
                  <c:v>-260.71053592784074</c:v>
                </c:pt>
                <c:pt idx="8205">
                  <c:v>-534.47703742728027</c:v>
                </c:pt>
                <c:pt idx="8206">
                  <c:v>-64.636928719211227</c:v>
                </c:pt>
                <c:pt idx="8207">
                  <c:v>-308.3218443861864</c:v>
                </c:pt>
                <c:pt idx="8208">
                  <c:v>-122.71964702990908</c:v>
                </c:pt>
                <c:pt idx="8209">
                  <c:v>-1186.2843942889042</c:v>
                </c:pt>
                <c:pt idx="8210">
                  <c:v>-155.2311137640765</c:v>
                </c:pt>
                <c:pt idx="8211">
                  <c:v>-397.53505073392887</c:v>
                </c:pt>
                <c:pt idx="8212">
                  <c:v>-324.27413217806338</c:v>
                </c:pt>
                <c:pt idx="8213">
                  <c:v>-511.7232906345061</c:v>
                </c:pt>
                <c:pt idx="8214">
                  <c:v>10.469010157710045</c:v>
                </c:pt>
                <c:pt idx="8215">
                  <c:v>-403.58168138399617</c:v>
                </c:pt>
                <c:pt idx="8216">
                  <c:v>-26.033284173774291</c:v>
                </c:pt>
                <c:pt idx="8217">
                  <c:v>-529.48971709858006</c:v>
                </c:pt>
                <c:pt idx="8218">
                  <c:v>-62.762940080118142</c:v>
                </c:pt>
                <c:pt idx="8219">
                  <c:v>-452.99634801944683</c:v>
                </c:pt>
                <c:pt idx="8220">
                  <c:v>-302.5495770567984</c:v>
                </c:pt>
                <c:pt idx="8221">
                  <c:v>-552.99264517925315</c:v>
                </c:pt>
                <c:pt idx="8222">
                  <c:v>-642.02967693757728</c:v>
                </c:pt>
                <c:pt idx="8223">
                  <c:v>-893.74387849931304</c:v>
                </c:pt>
                <c:pt idx="8224">
                  <c:v>-546.78598781096525</c:v>
                </c:pt>
                <c:pt idx="8225">
                  <c:v>-612.30581703784037</c:v>
                </c:pt>
                <c:pt idx="8226">
                  <c:v>16.028851428899657</c:v>
                </c:pt>
                <c:pt idx="8227">
                  <c:v>299.34561647623093</c:v>
                </c:pt>
                <c:pt idx="8228">
                  <c:v>-208.08993510511254</c:v>
                </c:pt>
                <c:pt idx="8229">
                  <c:v>-113.49479677495208</c:v>
                </c:pt>
                <c:pt idx="8230">
                  <c:v>38.782535684393508</c:v>
                </c:pt>
                <c:pt idx="8231">
                  <c:v>-805.54365796830348</c:v>
                </c:pt>
                <c:pt idx="8232">
                  <c:v>-336.31490122779485</c:v>
                </c:pt>
                <c:pt idx="8233">
                  <c:v>-321.57789543728416</c:v>
                </c:pt>
                <c:pt idx="8234">
                  <c:v>-349.08106544936862</c:v>
                </c:pt>
                <c:pt idx="8235">
                  <c:v>-138.33286958686449</c:v>
                </c:pt>
                <c:pt idx="8236">
                  <c:v>-120.61239231188802</c:v>
                </c:pt>
                <c:pt idx="8237">
                  <c:v>-485.0882405547402</c:v>
                </c:pt>
                <c:pt idx="8238">
                  <c:v>-765.43932914046991</c:v>
                </c:pt>
                <c:pt idx="8239">
                  <c:v>-151.81254149647714</c:v>
                </c:pt>
                <c:pt idx="8240">
                  <c:v>-222.74617871819896</c:v>
                </c:pt>
                <c:pt idx="8241">
                  <c:v>-781.10344493270077</c:v>
                </c:pt>
                <c:pt idx="8242">
                  <c:v>-517.53511452210182</c:v>
                </c:pt>
                <c:pt idx="8243">
                  <c:v>-161.45598627908976</c:v>
                </c:pt>
                <c:pt idx="8244">
                  <c:v>-105.77890360926796</c:v>
                </c:pt>
                <c:pt idx="8245">
                  <c:v>-175.02994589291905</c:v>
                </c:pt>
                <c:pt idx="8246">
                  <c:v>-289.75918393238067</c:v>
                </c:pt>
                <c:pt idx="8247">
                  <c:v>-804.97017412234914</c:v>
                </c:pt>
                <c:pt idx="8248">
                  <c:v>-66.608951446303365</c:v>
                </c:pt>
                <c:pt idx="8249">
                  <c:v>-419.1374204721098</c:v>
                </c:pt>
                <c:pt idx="8250">
                  <c:v>-597.9251204744304</c:v>
                </c:pt>
                <c:pt idx="8251">
                  <c:v>-593.08347846437823</c:v>
                </c:pt>
                <c:pt idx="8252">
                  <c:v>-1009.9163663932691</c:v>
                </c:pt>
                <c:pt idx="8253">
                  <c:v>-48.080845971712108</c:v>
                </c:pt>
                <c:pt idx="8254">
                  <c:v>-139.10523270578062</c:v>
                </c:pt>
                <c:pt idx="8255">
                  <c:v>49.158052269947802</c:v>
                </c:pt>
                <c:pt idx="8256">
                  <c:v>-273.37244612130974</c:v>
                </c:pt>
                <c:pt idx="8257">
                  <c:v>-17.394648094090087</c:v>
                </c:pt>
                <c:pt idx="8258">
                  <c:v>-130.73954489924608</c:v>
                </c:pt>
                <c:pt idx="8259">
                  <c:v>-678.54492645279674</c:v>
                </c:pt>
                <c:pt idx="8260">
                  <c:v>-6.893350691231376</c:v>
                </c:pt>
                <c:pt idx="8261">
                  <c:v>-444.9090322967611</c:v>
                </c:pt>
                <c:pt idx="8262">
                  <c:v>-601.23017510632019</c:v>
                </c:pt>
                <c:pt idx="8263">
                  <c:v>-301.44070209459323</c:v>
                </c:pt>
                <c:pt idx="8264">
                  <c:v>-781.65149889917745</c:v>
                </c:pt>
                <c:pt idx="8265">
                  <c:v>-85.481983522109829</c:v>
                </c:pt>
                <c:pt idx="8266">
                  <c:v>45.516131313971982</c:v>
                </c:pt>
                <c:pt idx="8267">
                  <c:v>25.280153773344125</c:v>
                </c:pt>
                <c:pt idx="8268">
                  <c:v>-43.111562426092291</c:v>
                </c:pt>
                <c:pt idx="8269">
                  <c:v>-107.48494546169547</c:v>
                </c:pt>
                <c:pt idx="8270">
                  <c:v>-475.47606592211474</c:v>
                </c:pt>
                <c:pt idx="8271">
                  <c:v>-106.15848260998655</c:v>
                </c:pt>
                <c:pt idx="8272">
                  <c:v>-271.05486159320253</c:v>
                </c:pt>
                <c:pt idx="8273">
                  <c:v>-97.311783767598797</c:v>
                </c:pt>
                <c:pt idx="8274">
                  <c:v>-350.58473540945693</c:v>
                </c:pt>
                <c:pt idx="8275">
                  <c:v>-177.3623865362643</c:v>
                </c:pt>
                <c:pt idx="8276">
                  <c:v>-385.20655878586535</c:v>
                </c:pt>
                <c:pt idx="8277">
                  <c:v>87.738261772170574</c:v>
                </c:pt>
                <c:pt idx="8278">
                  <c:v>-175.37735542501889</c:v>
                </c:pt>
                <c:pt idx="8279">
                  <c:v>82.716227188595781</c:v>
                </c:pt>
                <c:pt idx="8280">
                  <c:v>169.1912030220052</c:v>
                </c:pt>
                <c:pt idx="8281">
                  <c:v>90.474113081112137</c:v>
                </c:pt>
                <c:pt idx="8282">
                  <c:v>-93.782850963672274</c:v>
                </c:pt>
                <c:pt idx="8283">
                  <c:v>-42.799698081835288</c:v>
                </c:pt>
                <c:pt idx="8284">
                  <c:v>-5.6492487991099551</c:v>
                </c:pt>
                <c:pt idx="8285">
                  <c:v>-359.92917779362892</c:v>
                </c:pt>
                <c:pt idx="8286">
                  <c:v>-339.15818625762785</c:v>
                </c:pt>
                <c:pt idx="8287">
                  <c:v>-267.01929338877835</c:v>
                </c:pt>
                <c:pt idx="8288">
                  <c:v>-124.08248025792136</c:v>
                </c:pt>
                <c:pt idx="8289">
                  <c:v>-50.982643765044998</c:v>
                </c:pt>
                <c:pt idx="8290">
                  <c:v>11.049760387315814</c:v>
                </c:pt>
                <c:pt idx="8291">
                  <c:v>334.69888245864803</c:v>
                </c:pt>
                <c:pt idx="8292">
                  <c:v>-151.71656138178184</c:v>
                </c:pt>
                <c:pt idx="8293">
                  <c:v>-510.02048139750917</c:v>
                </c:pt>
                <c:pt idx="8294">
                  <c:v>-15.333089369768118</c:v>
                </c:pt>
                <c:pt idx="8295">
                  <c:v>63.755606314185741</c:v>
                </c:pt>
                <c:pt idx="8296">
                  <c:v>-87.687414548197864</c:v>
                </c:pt>
                <c:pt idx="8297">
                  <c:v>-452.98632038521174</c:v>
                </c:pt>
                <c:pt idx="8298">
                  <c:v>-558.50286293908971</c:v>
                </c:pt>
                <c:pt idx="8299">
                  <c:v>-1224.0070073917041</c:v>
                </c:pt>
                <c:pt idx="8300">
                  <c:v>-295.37067004821074</c:v>
                </c:pt>
                <c:pt idx="8301">
                  <c:v>-342.25582088501966</c:v>
                </c:pt>
                <c:pt idx="8302">
                  <c:v>260.34238031168866</c:v>
                </c:pt>
                <c:pt idx="8303">
                  <c:v>-222.65329974703286</c:v>
                </c:pt>
                <c:pt idx="8304">
                  <c:v>-455.40903508477442</c:v>
                </c:pt>
                <c:pt idx="8305">
                  <c:v>-67.942767762253879</c:v>
                </c:pt>
                <c:pt idx="8306">
                  <c:v>39.231286291215156</c:v>
                </c:pt>
                <c:pt idx="8307">
                  <c:v>-283.88500055962584</c:v>
                </c:pt>
                <c:pt idx="8308">
                  <c:v>-26.008109453145835</c:v>
                </c:pt>
                <c:pt idx="8309">
                  <c:v>-441.22752345861159</c:v>
                </c:pt>
                <c:pt idx="8310">
                  <c:v>-344.5449673339192</c:v>
                </c:pt>
                <c:pt idx="8311">
                  <c:v>48.478016284698128</c:v>
                </c:pt>
                <c:pt idx="8312">
                  <c:v>-519.34952612257598</c:v>
                </c:pt>
                <c:pt idx="8313">
                  <c:v>1.9492849551337486</c:v>
                </c:pt>
                <c:pt idx="8314">
                  <c:v>125.57597336331389</c:v>
                </c:pt>
                <c:pt idx="8315">
                  <c:v>-219.30823146569389</c:v>
                </c:pt>
                <c:pt idx="8316">
                  <c:v>-560.57179107037439</c:v>
                </c:pt>
                <c:pt idx="8317">
                  <c:v>-4.7075055267686139</c:v>
                </c:pt>
                <c:pt idx="8318">
                  <c:v>-426.65196953938982</c:v>
                </c:pt>
                <c:pt idx="8319">
                  <c:v>-172.3158812617275</c:v>
                </c:pt>
                <c:pt idx="8320">
                  <c:v>-685.66175365179311</c:v>
                </c:pt>
                <c:pt idx="8321">
                  <c:v>-236.96563332147059</c:v>
                </c:pt>
                <c:pt idx="8322">
                  <c:v>-235.47924558802526</c:v>
                </c:pt>
                <c:pt idx="8323">
                  <c:v>88.573743229177467</c:v>
                </c:pt>
                <c:pt idx="8324">
                  <c:v>-92.962027268430461</c:v>
                </c:pt>
                <c:pt idx="8325">
                  <c:v>-508.63913030150434</c:v>
                </c:pt>
                <c:pt idx="8326">
                  <c:v>-270.5092589128966</c:v>
                </c:pt>
                <c:pt idx="8327">
                  <c:v>-68.889812521980616</c:v>
                </c:pt>
                <c:pt idx="8328">
                  <c:v>-438.76482318276317</c:v>
                </c:pt>
                <c:pt idx="8329">
                  <c:v>178.70853513603925</c:v>
                </c:pt>
                <c:pt idx="8330">
                  <c:v>-153.23807826242688</c:v>
                </c:pt>
                <c:pt idx="8331">
                  <c:v>-67.664707014630153</c:v>
                </c:pt>
                <c:pt idx="8332">
                  <c:v>-418.92745076657764</c:v>
                </c:pt>
                <c:pt idx="8333">
                  <c:v>-138.39259627112079</c:v>
                </c:pt>
                <c:pt idx="8334">
                  <c:v>-833.30496675837799</c:v>
                </c:pt>
                <c:pt idx="8335">
                  <c:v>-4.7139022192941411</c:v>
                </c:pt>
                <c:pt idx="8336">
                  <c:v>127.45337010083847</c:v>
                </c:pt>
                <c:pt idx="8337">
                  <c:v>-59.874782063649036</c:v>
                </c:pt>
                <c:pt idx="8338">
                  <c:v>-111.6682336969526</c:v>
                </c:pt>
                <c:pt idx="8339">
                  <c:v>-177.47215587228135</c:v>
                </c:pt>
                <c:pt idx="8340">
                  <c:v>-127.22271922680051</c:v>
                </c:pt>
                <c:pt idx="8341">
                  <c:v>-413.53199706479825</c:v>
                </c:pt>
                <c:pt idx="8342">
                  <c:v>-254.44504044409234</c:v>
                </c:pt>
                <c:pt idx="8343">
                  <c:v>38.377752530881708</c:v>
                </c:pt>
                <c:pt idx="8344">
                  <c:v>-18.326089660191712</c:v>
                </c:pt>
                <c:pt idx="8345">
                  <c:v>-287.47324129982962</c:v>
                </c:pt>
                <c:pt idx="8346">
                  <c:v>-235.94429304151504</c:v>
                </c:pt>
                <c:pt idx="8347">
                  <c:v>13.846705515001531</c:v>
                </c:pt>
                <c:pt idx="8348">
                  <c:v>-287.9341983073806</c:v>
                </c:pt>
                <c:pt idx="8349">
                  <c:v>-722.39231852089699</c:v>
                </c:pt>
                <c:pt idx="8350">
                  <c:v>-317.20174376051426</c:v>
                </c:pt>
                <c:pt idx="8351">
                  <c:v>6.1100628463958628</c:v>
                </c:pt>
                <c:pt idx="8352">
                  <c:v>-467.59825013309842</c:v>
                </c:pt>
                <c:pt idx="8353">
                  <c:v>22.282906341669559</c:v>
                </c:pt>
                <c:pt idx="8354">
                  <c:v>-640.1497833388662</c:v>
                </c:pt>
                <c:pt idx="8355">
                  <c:v>-468.89879394318768</c:v>
                </c:pt>
                <c:pt idx="8356">
                  <c:v>-441.34726304092283</c:v>
                </c:pt>
                <c:pt idx="8357">
                  <c:v>-580.89658312781376</c:v>
                </c:pt>
                <c:pt idx="8358">
                  <c:v>-427.99505593317195</c:v>
                </c:pt>
                <c:pt idx="8359">
                  <c:v>-191.50003350374516</c:v>
                </c:pt>
                <c:pt idx="8360">
                  <c:v>-643.09903218685145</c:v>
                </c:pt>
                <c:pt idx="8361">
                  <c:v>-417.11172606502123</c:v>
                </c:pt>
                <c:pt idx="8362">
                  <c:v>-208.84951128382045</c:v>
                </c:pt>
                <c:pt idx="8363">
                  <c:v>110.21229779998004</c:v>
                </c:pt>
                <c:pt idx="8364">
                  <c:v>223.7621318075112</c:v>
                </c:pt>
                <c:pt idx="8365">
                  <c:v>-250.5444557440839</c:v>
                </c:pt>
                <c:pt idx="8366">
                  <c:v>-353.89365926797154</c:v>
                </c:pt>
                <c:pt idx="8367">
                  <c:v>-180.48591235427136</c:v>
                </c:pt>
                <c:pt idx="8368">
                  <c:v>43.636362088558997</c:v>
                </c:pt>
                <c:pt idx="8369">
                  <c:v>-389.06719864968085</c:v>
                </c:pt>
                <c:pt idx="8370">
                  <c:v>-341.65366416180916</c:v>
                </c:pt>
                <c:pt idx="8371">
                  <c:v>-625.77195490957138</c:v>
                </c:pt>
                <c:pt idx="8372">
                  <c:v>-158.61365876946149</c:v>
                </c:pt>
                <c:pt idx="8373">
                  <c:v>-183.15949990058459</c:v>
                </c:pt>
                <c:pt idx="8374">
                  <c:v>-455.00058329566286</c:v>
                </c:pt>
                <c:pt idx="8375">
                  <c:v>-698.51451929899144</c:v>
                </c:pt>
                <c:pt idx="8376">
                  <c:v>-157.68468531166786</c:v>
                </c:pt>
                <c:pt idx="8377">
                  <c:v>-270.56764332736373</c:v>
                </c:pt>
                <c:pt idx="8378">
                  <c:v>-283.72826689051533</c:v>
                </c:pt>
                <c:pt idx="8379">
                  <c:v>-388.72583951632788</c:v>
                </c:pt>
                <c:pt idx="8380">
                  <c:v>-40.598259874297014</c:v>
                </c:pt>
                <c:pt idx="8381">
                  <c:v>-184.50251894853682</c:v>
                </c:pt>
                <c:pt idx="8382">
                  <c:v>-59.901795492871202</c:v>
                </c:pt>
                <c:pt idx="8383">
                  <c:v>-147.74745048598288</c:v>
                </c:pt>
                <c:pt idx="8384">
                  <c:v>-30.753396981892024</c:v>
                </c:pt>
                <c:pt idx="8385">
                  <c:v>-68.004310783112487</c:v>
                </c:pt>
                <c:pt idx="8386">
                  <c:v>-148.19270134394776</c:v>
                </c:pt>
                <c:pt idx="8387">
                  <c:v>-63.625642028051971</c:v>
                </c:pt>
                <c:pt idx="8388">
                  <c:v>-192.54656823193307</c:v>
                </c:pt>
                <c:pt idx="8389">
                  <c:v>-300.47126634058816</c:v>
                </c:pt>
                <c:pt idx="8390">
                  <c:v>-449.62913185219327</c:v>
                </c:pt>
                <c:pt idx="8391">
                  <c:v>-33.692116329173132</c:v>
                </c:pt>
                <c:pt idx="8392">
                  <c:v>305.80793961926724</c:v>
                </c:pt>
                <c:pt idx="8393">
                  <c:v>-139.59366333879711</c:v>
                </c:pt>
                <c:pt idx="8394">
                  <c:v>-325.22122418613969</c:v>
                </c:pt>
                <c:pt idx="8395">
                  <c:v>-383.51759409414126</c:v>
                </c:pt>
                <c:pt idx="8396">
                  <c:v>-529.04228161928313</c:v>
                </c:pt>
                <c:pt idx="8397">
                  <c:v>-1368.0569240486791</c:v>
                </c:pt>
                <c:pt idx="8398">
                  <c:v>-125.96582599295414</c:v>
                </c:pt>
                <c:pt idx="8399">
                  <c:v>-516.71272725196945</c:v>
                </c:pt>
                <c:pt idx="8400">
                  <c:v>232.19080718879172</c:v>
                </c:pt>
                <c:pt idx="8401">
                  <c:v>-262.27688735123797</c:v>
                </c:pt>
                <c:pt idx="8402">
                  <c:v>-13.363958855413443</c:v>
                </c:pt>
                <c:pt idx="8403">
                  <c:v>-234.17549471204063</c:v>
                </c:pt>
                <c:pt idx="8404">
                  <c:v>-224.20830739561728</c:v>
                </c:pt>
                <c:pt idx="8405">
                  <c:v>102.00438471796349</c:v>
                </c:pt>
                <c:pt idx="8406">
                  <c:v>-358.0494292246226</c:v>
                </c:pt>
                <c:pt idx="8407">
                  <c:v>-530.30881883795269</c:v>
                </c:pt>
                <c:pt idx="8408">
                  <c:v>-73.678072019863976</c:v>
                </c:pt>
                <c:pt idx="8409">
                  <c:v>-29.549456439720473</c:v>
                </c:pt>
                <c:pt idx="8410">
                  <c:v>-28.646595363441236</c:v>
                </c:pt>
                <c:pt idx="8411">
                  <c:v>-132.58590438638669</c:v>
                </c:pt>
                <c:pt idx="8412">
                  <c:v>-244.0946155067121</c:v>
                </c:pt>
                <c:pt idx="8413">
                  <c:v>-37.673366651524589</c:v>
                </c:pt>
                <c:pt idx="8414">
                  <c:v>-320.22418520270526</c:v>
                </c:pt>
                <c:pt idx="8415">
                  <c:v>-114.46673979475804</c:v>
                </c:pt>
                <c:pt idx="8416">
                  <c:v>-158.96137408692323</c:v>
                </c:pt>
                <c:pt idx="8417">
                  <c:v>-521.58405342869537</c:v>
                </c:pt>
                <c:pt idx="8418">
                  <c:v>-635.2261161541096</c:v>
                </c:pt>
                <c:pt idx="8419">
                  <c:v>-158.93247154927542</c:v>
                </c:pt>
                <c:pt idx="8420">
                  <c:v>24.165200701094818</c:v>
                </c:pt>
                <c:pt idx="8421">
                  <c:v>-489.96476458718132</c:v>
                </c:pt>
                <c:pt idx="8422">
                  <c:v>135.56579092394657</c:v>
                </c:pt>
                <c:pt idx="8423">
                  <c:v>-193.2145827332281</c:v>
                </c:pt>
                <c:pt idx="8424">
                  <c:v>-485.6785580164053</c:v>
                </c:pt>
                <c:pt idx="8425">
                  <c:v>-550.57715990055169</c:v>
                </c:pt>
                <c:pt idx="8426">
                  <c:v>-773.49553883920589</c:v>
                </c:pt>
                <c:pt idx="8427">
                  <c:v>-390.38113281473682</c:v>
                </c:pt>
                <c:pt idx="8428">
                  <c:v>-202.65743524476807</c:v>
                </c:pt>
                <c:pt idx="8429">
                  <c:v>-35.847003411809965</c:v>
                </c:pt>
                <c:pt idx="8430">
                  <c:v>-48.464962076505344</c:v>
                </c:pt>
                <c:pt idx="8431">
                  <c:v>-100.02766220224157</c:v>
                </c:pt>
                <c:pt idx="8432">
                  <c:v>-7.3075839095870379</c:v>
                </c:pt>
                <c:pt idx="8433">
                  <c:v>-95.776939067303374</c:v>
                </c:pt>
                <c:pt idx="8434">
                  <c:v>-187.94911023143459</c:v>
                </c:pt>
                <c:pt idx="8435">
                  <c:v>-374.49339045869186</c:v>
                </c:pt>
                <c:pt idx="8436">
                  <c:v>-129.40884327164611</c:v>
                </c:pt>
                <c:pt idx="8437">
                  <c:v>-81.844675604953295</c:v>
                </c:pt>
                <c:pt idx="8438">
                  <c:v>-167.87724758148829</c:v>
                </c:pt>
                <c:pt idx="8439">
                  <c:v>52.280553376337139</c:v>
                </c:pt>
                <c:pt idx="8440">
                  <c:v>-673.5981846647353</c:v>
                </c:pt>
                <c:pt idx="8441">
                  <c:v>-199.18202423939107</c:v>
                </c:pt>
                <c:pt idx="8442">
                  <c:v>-176.03310759473663</c:v>
                </c:pt>
                <c:pt idx="8443">
                  <c:v>-841.00759736273915</c:v>
                </c:pt>
                <c:pt idx="8444">
                  <c:v>-112.85105656587393</c:v>
                </c:pt>
                <c:pt idx="8445">
                  <c:v>-190.50020212810153</c:v>
                </c:pt>
                <c:pt idx="8446">
                  <c:v>-382.66304713315901</c:v>
                </c:pt>
                <c:pt idx="8447">
                  <c:v>-412.04473461496332</c:v>
                </c:pt>
                <c:pt idx="8448">
                  <c:v>127.47983781820449</c:v>
                </c:pt>
                <c:pt idx="8449">
                  <c:v>-461.02090301377348</c:v>
                </c:pt>
                <c:pt idx="8450">
                  <c:v>-646.46373615747711</c:v>
                </c:pt>
                <c:pt idx="8451">
                  <c:v>-179.53292427712552</c:v>
                </c:pt>
                <c:pt idx="8452">
                  <c:v>164.65836981300833</c:v>
                </c:pt>
                <c:pt idx="8453">
                  <c:v>61.021009188519884</c:v>
                </c:pt>
                <c:pt idx="8454">
                  <c:v>-378.5375678911231</c:v>
                </c:pt>
                <c:pt idx="8455">
                  <c:v>-274.35184826184025</c:v>
                </c:pt>
                <c:pt idx="8456">
                  <c:v>-174.60703957020939</c:v>
                </c:pt>
                <c:pt idx="8457">
                  <c:v>-558.75560030537679</c:v>
                </c:pt>
                <c:pt idx="8458">
                  <c:v>-115.31947874054612</c:v>
                </c:pt>
                <c:pt idx="8459">
                  <c:v>-142.53078568915896</c:v>
                </c:pt>
                <c:pt idx="8460">
                  <c:v>134.67075368450082</c:v>
                </c:pt>
                <c:pt idx="8461">
                  <c:v>-78.967942741038314</c:v>
                </c:pt>
                <c:pt idx="8462">
                  <c:v>-394.62497057086875</c:v>
                </c:pt>
                <c:pt idx="8463">
                  <c:v>-226.06608059837822</c:v>
                </c:pt>
                <c:pt idx="8464">
                  <c:v>-387.03658911243605</c:v>
                </c:pt>
                <c:pt idx="8465">
                  <c:v>-119.71675983042314</c:v>
                </c:pt>
                <c:pt idx="8466">
                  <c:v>-192.01758135938621</c:v>
                </c:pt>
                <c:pt idx="8467">
                  <c:v>-94.945931588820144</c:v>
                </c:pt>
                <c:pt idx="8468">
                  <c:v>-629.65886217651087</c:v>
                </c:pt>
                <c:pt idx="8469">
                  <c:v>-86.068911014160676</c:v>
                </c:pt>
                <c:pt idx="8470">
                  <c:v>3.9699831306669466</c:v>
                </c:pt>
                <c:pt idx="8471">
                  <c:v>-553.82075822710988</c:v>
                </c:pt>
                <c:pt idx="8472">
                  <c:v>99.369544867976401</c:v>
                </c:pt>
                <c:pt idx="8473">
                  <c:v>-362.0087281770974</c:v>
                </c:pt>
                <c:pt idx="8474">
                  <c:v>-463.34149595274988</c:v>
                </c:pt>
                <c:pt idx="8475">
                  <c:v>-497.11949644789945</c:v>
                </c:pt>
                <c:pt idx="8476">
                  <c:v>-761.04654947086442</c:v>
                </c:pt>
                <c:pt idx="8477">
                  <c:v>-574.15079412206603</c:v>
                </c:pt>
                <c:pt idx="8478">
                  <c:v>-484.67535473700093</c:v>
                </c:pt>
                <c:pt idx="8479">
                  <c:v>101.64890473489197</c:v>
                </c:pt>
                <c:pt idx="8480">
                  <c:v>-36.209176085296463</c:v>
                </c:pt>
                <c:pt idx="8481">
                  <c:v>-28.104115569015107</c:v>
                </c:pt>
                <c:pt idx="8482">
                  <c:v>-183.33643246128167</c:v>
                </c:pt>
                <c:pt idx="8483">
                  <c:v>-131.04277749942594</c:v>
                </c:pt>
                <c:pt idx="8484">
                  <c:v>-255.38474575534303</c:v>
                </c:pt>
                <c:pt idx="8485">
                  <c:v>-444.42669356486545</c:v>
                </c:pt>
                <c:pt idx="8486">
                  <c:v>-371.68064375839737</c:v>
                </c:pt>
                <c:pt idx="8487">
                  <c:v>-655.56817805496632</c:v>
                </c:pt>
                <c:pt idx="8488">
                  <c:v>-661.16314016977105</c:v>
                </c:pt>
                <c:pt idx="8489">
                  <c:v>-80.378737296179111</c:v>
                </c:pt>
                <c:pt idx="8490">
                  <c:v>-773.11786381881313</c:v>
                </c:pt>
                <c:pt idx="8491">
                  <c:v>-151.59748399250066</c:v>
                </c:pt>
                <c:pt idx="8492">
                  <c:v>-267.50345654035584</c:v>
                </c:pt>
                <c:pt idx="8493">
                  <c:v>95.905286532159153</c:v>
                </c:pt>
                <c:pt idx="8494">
                  <c:v>-245.65273496214402</c:v>
                </c:pt>
                <c:pt idx="8495">
                  <c:v>-871.65532008417301</c:v>
                </c:pt>
                <c:pt idx="8496">
                  <c:v>-415.52845415609011</c:v>
                </c:pt>
                <c:pt idx="8497">
                  <c:v>-84.743723554773737</c:v>
                </c:pt>
                <c:pt idx="8498">
                  <c:v>-436.6039633311691</c:v>
                </c:pt>
                <c:pt idx="8499">
                  <c:v>22.2609787117172</c:v>
                </c:pt>
                <c:pt idx="8500">
                  <c:v>-373.9559747483957</c:v>
                </c:pt>
                <c:pt idx="8501">
                  <c:v>-276.36763253116834</c:v>
                </c:pt>
                <c:pt idx="8502">
                  <c:v>-18.856578012674277</c:v>
                </c:pt>
                <c:pt idx="8503">
                  <c:v>-355.93839088114385</c:v>
                </c:pt>
                <c:pt idx="8504">
                  <c:v>-171.87608279348615</c:v>
                </c:pt>
                <c:pt idx="8505">
                  <c:v>-452.14942400708537</c:v>
                </c:pt>
                <c:pt idx="8506">
                  <c:v>129.43134333241164</c:v>
                </c:pt>
                <c:pt idx="8507">
                  <c:v>-516.38397832372129</c:v>
                </c:pt>
                <c:pt idx="8508">
                  <c:v>281.74473060600428</c:v>
                </c:pt>
                <c:pt idx="8509">
                  <c:v>-81.160082208017855</c:v>
                </c:pt>
                <c:pt idx="8510">
                  <c:v>-587.87007969185152</c:v>
                </c:pt>
                <c:pt idx="8511">
                  <c:v>-522.56135455400386</c:v>
                </c:pt>
                <c:pt idx="8512">
                  <c:v>-57.512858054205935</c:v>
                </c:pt>
                <c:pt idx="8513">
                  <c:v>-516.24869351557459</c:v>
                </c:pt>
                <c:pt idx="8514">
                  <c:v>-151.69870032012307</c:v>
                </c:pt>
                <c:pt idx="8515">
                  <c:v>-476.753378593923</c:v>
                </c:pt>
                <c:pt idx="8516">
                  <c:v>-248.63955895805339</c:v>
                </c:pt>
                <c:pt idx="8517">
                  <c:v>-140.72133272420228</c:v>
                </c:pt>
                <c:pt idx="8518">
                  <c:v>-122.64313303098885</c:v>
                </c:pt>
                <c:pt idx="8519">
                  <c:v>-872.05872194438894</c:v>
                </c:pt>
                <c:pt idx="8520">
                  <c:v>-362.38454468358805</c:v>
                </c:pt>
                <c:pt idx="8521">
                  <c:v>-374.72716626341122</c:v>
                </c:pt>
                <c:pt idx="8522">
                  <c:v>-280.24063498803048</c:v>
                </c:pt>
                <c:pt idx="8523">
                  <c:v>-492.77533991232895</c:v>
                </c:pt>
                <c:pt idx="8524">
                  <c:v>-172.59417815567565</c:v>
                </c:pt>
                <c:pt idx="8525">
                  <c:v>50.591454323115613</c:v>
                </c:pt>
                <c:pt idx="8526">
                  <c:v>-38.484694027742535</c:v>
                </c:pt>
                <c:pt idx="8527">
                  <c:v>-12.616189665580634</c:v>
                </c:pt>
                <c:pt idx="8528">
                  <c:v>195.91967536429934</c:v>
                </c:pt>
                <c:pt idx="8529">
                  <c:v>-174.1403094259598</c:v>
                </c:pt>
                <c:pt idx="8530">
                  <c:v>-580.27782628203181</c:v>
                </c:pt>
                <c:pt idx="8531">
                  <c:v>-111.62234303711944</c:v>
                </c:pt>
                <c:pt idx="8532">
                  <c:v>-48.972471706882061</c:v>
                </c:pt>
                <c:pt idx="8533">
                  <c:v>-391.27328782115762</c:v>
                </c:pt>
                <c:pt idx="8534">
                  <c:v>-143.24967851807105</c:v>
                </c:pt>
                <c:pt idx="8535">
                  <c:v>-559.3028021071724</c:v>
                </c:pt>
                <c:pt idx="8536">
                  <c:v>-149.37512581438426</c:v>
                </c:pt>
                <c:pt idx="8537">
                  <c:v>-226.0919261123305</c:v>
                </c:pt>
                <c:pt idx="8538">
                  <c:v>-762.90859137852408</c:v>
                </c:pt>
                <c:pt idx="8539">
                  <c:v>31.848789415619251</c:v>
                </c:pt>
                <c:pt idx="8540">
                  <c:v>-237.94964289569003</c:v>
                </c:pt>
                <c:pt idx="8541">
                  <c:v>-698.33811304088727</c:v>
                </c:pt>
                <c:pt idx="8542">
                  <c:v>133.81969890147519</c:v>
                </c:pt>
                <c:pt idx="8543">
                  <c:v>-177.6112781283864</c:v>
                </c:pt>
                <c:pt idx="8544">
                  <c:v>-253.55991630978366</c:v>
                </c:pt>
                <c:pt idx="8545">
                  <c:v>-673.82682358593786</c:v>
                </c:pt>
                <c:pt idx="8546">
                  <c:v>-145.63626433943051</c:v>
                </c:pt>
                <c:pt idx="8547">
                  <c:v>-56.018054595073465</c:v>
                </c:pt>
                <c:pt idx="8548">
                  <c:v>33.411299153140703</c:v>
                </c:pt>
                <c:pt idx="8549">
                  <c:v>-268.94202979029205</c:v>
                </c:pt>
                <c:pt idx="8550">
                  <c:v>-182.89403078588464</c:v>
                </c:pt>
                <c:pt idx="8551">
                  <c:v>166.63841873576848</c:v>
                </c:pt>
                <c:pt idx="8552">
                  <c:v>-85.676529448013582</c:v>
                </c:pt>
                <c:pt idx="8553">
                  <c:v>-183.71655193429552</c:v>
                </c:pt>
                <c:pt idx="8554">
                  <c:v>-476.41028311846111</c:v>
                </c:pt>
                <c:pt idx="8555">
                  <c:v>-392.6342988968035</c:v>
                </c:pt>
                <c:pt idx="8556">
                  <c:v>-316.74676331543628</c:v>
                </c:pt>
                <c:pt idx="8557">
                  <c:v>-347.26777208761439</c:v>
                </c:pt>
                <c:pt idx="8558">
                  <c:v>-281.27372884560771</c:v>
                </c:pt>
                <c:pt idx="8559">
                  <c:v>-27.431996870522084</c:v>
                </c:pt>
                <c:pt idx="8560">
                  <c:v>-84.370934974193801</c:v>
                </c:pt>
                <c:pt idx="8561">
                  <c:v>5.3338822515431161</c:v>
                </c:pt>
                <c:pt idx="8562">
                  <c:v>259.10254431457076</c:v>
                </c:pt>
                <c:pt idx="8563">
                  <c:v>83.57575379075297</c:v>
                </c:pt>
                <c:pt idx="8564">
                  <c:v>-102.85387355408898</c:v>
                </c:pt>
                <c:pt idx="8565">
                  <c:v>-483.36765773397417</c:v>
                </c:pt>
                <c:pt idx="8566">
                  <c:v>-38.06553800813623</c:v>
                </c:pt>
                <c:pt idx="8567">
                  <c:v>-587.98532590548575</c:v>
                </c:pt>
                <c:pt idx="8568">
                  <c:v>-682.93585870511947</c:v>
                </c:pt>
                <c:pt idx="8569">
                  <c:v>-223.18472745077918</c:v>
                </c:pt>
                <c:pt idx="8570">
                  <c:v>-280.73816414256891</c:v>
                </c:pt>
                <c:pt idx="8571">
                  <c:v>-221.68939231802841</c:v>
                </c:pt>
                <c:pt idx="8572">
                  <c:v>-108.14041835758644</c:v>
                </c:pt>
                <c:pt idx="8573">
                  <c:v>71.801727021343709</c:v>
                </c:pt>
                <c:pt idx="8574">
                  <c:v>-146.41389092001504</c:v>
                </c:pt>
                <c:pt idx="8575">
                  <c:v>26.188423153128156</c:v>
                </c:pt>
                <c:pt idx="8576">
                  <c:v>-651.96623531409409</c:v>
                </c:pt>
                <c:pt idx="8577">
                  <c:v>-301.01581664198181</c:v>
                </c:pt>
                <c:pt idx="8578">
                  <c:v>-8.8834193233474252</c:v>
                </c:pt>
                <c:pt idx="8579">
                  <c:v>227.58203507630316</c:v>
                </c:pt>
                <c:pt idx="8580">
                  <c:v>156.0618480034733</c:v>
                </c:pt>
                <c:pt idx="8581">
                  <c:v>-243.06222163204177</c:v>
                </c:pt>
                <c:pt idx="8582">
                  <c:v>-189.6104643622906</c:v>
                </c:pt>
                <c:pt idx="8583">
                  <c:v>-51.825282077580425</c:v>
                </c:pt>
                <c:pt idx="8584">
                  <c:v>-182.04305022013989</c:v>
                </c:pt>
                <c:pt idx="8585">
                  <c:v>-656.84339923822972</c:v>
                </c:pt>
                <c:pt idx="8586">
                  <c:v>-623.09985048427973</c:v>
                </c:pt>
                <c:pt idx="8587">
                  <c:v>-256.06532587713059</c:v>
                </c:pt>
                <c:pt idx="8588">
                  <c:v>138.91083995611677</c:v>
                </c:pt>
                <c:pt idx="8589">
                  <c:v>-122.90740188657469</c:v>
                </c:pt>
                <c:pt idx="8590">
                  <c:v>-608.50278455836246</c:v>
                </c:pt>
                <c:pt idx="8591">
                  <c:v>83.653996123732554</c:v>
                </c:pt>
                <c:pt idx="8592">
                  <c:v>-467.91389392712568</c:v>
                </c:pt>
                <c:pt idx="8593">
                  <c:v>-671.19049378920181</c:v>
                </c:pt>
                <c:pt idx="8594">
                  <c:v>0.69226737349305267</c:v>
                </c:pt>
                <c:pt idx="8595">
                  <c:v>-345.89940723900901</c:v>
                </c:pt>
                <c:pt idx="8596">
                  <c:v>49.810714137305922</c:v>
                </c:pt>
                <c:pt idx="8597">
                  <c:v>347.00465395565487</c:v>
                </c:pt>
                <c:pt idx="8598">
                  <c:v>-291.71867229206691</c:v>
                </c:pt>
                <c:pt idx="8599">
                  <c:v>156.50103294770099</c:v>
                </c:pt>
                <c:pt idx="8600">
                  <c:v>-168.31296333453201</c:v>
                </c:pt>
                <c:pt idx="8601">
                  <c:v>46.635473451273469</c:v>
                </c:pt>
                <c:pt idx="8602">
                  <c:v>-191.71023166407349</c:v>
                </c:pt>
                <c:pt idx="8603">
                  <c:v>-51.845986827995944</c:v>
                </c:pt>
                <c:pt idx="8604">
                  <c:v>-622.29435162374648</c:v>
                </c:pt>
                <c:pt idx="8605">
                  <c:v>-158.72808400466096</c:v>
                </c:pt>
                <c:pt idx="8606">
                  <c:v>18.451328537761924</c:v>
                </c:pt>
                <c:pt idx="8607">
                  <c:v>-418.78608061847081</c:v>
                </c:pt>
                <c:pt idx="8608">
                  <c:v>-79.259627191067352</c:v>
                </c:pt>
                <c:pt idx="8609">
                  <c:v>-137.44807610075964</c:v>
                </c:pt>
                <c:pt idx="8610">
                  <c:v>84.084674783680725</c:v>
                </c:pt>
                <c:pt idx="8611">
                  <c:v>-892.79036972979145</c:v>
                </c:pt>
                <c:pt idx="8612">
                  <c:v>-200.09525463445095</c:v>
                </c:pt>
                <c:pt idx="8613">
                  <c:v>-213.29974065413472</c:v>
                </c:pt>
                <c:pt idx="8614">
                  <c:v>-35.663808487847405</c:v>
                </c:pt>
                <c:pt idx="8615">
                  <c:v>-279.72851457660823</c:v>
                </c:pt>
                <c:pt idx="8616">
                  <c:v>-21.178959757941413</c:v>
                </c:pt>
                <c:pt idx="8617">
                  <c:v>-656.92506900579372</c:v>
                </c:pt>
                <c:pt idx="8618">
                  <c:v>-238.99840370259989</c:v>
                </c:pt>
                <c:pt idx="8619">
                  <c:v>-585.27534312089404</c:v>
                </c:pt>
                <c:pt idx="8620">
                  <c:v>127.98562562732445</c:v>
                </c:pt>
                <c:pt idx="8621">
                  <c:v>-187.63481107498581</c:v>
                </c:pt>
                <c:pt idx="8622">
                  <c:v>-180.194903135159</c:v>
                </c:pt>
                <c:pt idx="8623">
                  <c:v>-694.59111905909515</c:v>
                </c:pt>
                <c:pt idx="8624">
                  <c:v>-194.34688171702976</c:v>
                </c:pt>
                <c:pt idx="8625">
                  <c:v>-390.47384311881115</c:v>
                </c:pt>
                <c:pt idx="8626">
                  <c:v>-113.87489561644054</c:v>
                </c:pt>
                <c:pt idx="8627">
                  <c:v>-181.01268039374037</c:v>
                </c:pt>
                <c:pt idx="8628">
                  <c:v>-319.18816328177144</c:v>
                </c:pt>
                <c:pt idx="8629">
                  <c:v>-368.83117049991483</c:v>
                </c:pt>
                <c:pt idx="8630">
                  <c:v>-159.2086700079808</c:v>
                </c:pt>
                <c:pt idx="8631">
                  <c:v>-392.23783321029919</c:v>
                </c:pt>
                <c:pt idx="8632">
                  <c:v>-237.51064541900382</c:v>
                </c:pt>
                <c:pt idx="8633">
                  <c:v>-510.51742596807821</c:v>
                </c:pt>
                <c:pt idx="8634">
                  <c:v>-19.187821978348097</c:v>
                </c:pt>
                <c:pt idx="8635">
                  <c:v>-435.31119654052122</c:v>
                </c:pt>
                <c:pt idx="8636">
                  <c:v>130.67918070386497</c:v>
                </c:pt>
                <c:pt idx="8637">
                  <c:v>-71.450502010061541</c:v>
                </c:pt>
                <c:pt idx="8638">
                  <c:v>-683.77445199691647</c:v>
                </c:pt>
                <c:pt idx="8639">
                  <c:v>-1123.8167443473656</c:v>
                </c:pt>
                <c:pt idx="8640">
                  <c:v>-216.33136447327763</c:v>
                </c:pt>
                <c:pt idx="8641">
                  <c:v>-357.40899610723091</c:v>
                </c:pt>
                <c:pt idx="8642">
                  <c:v>-231.5940063295119</c:v>
                </c:pt>
                <c:pt idx="8643">
                  <c:v>-318.0102090439118</c:v>
                </c:pt>
                <c:pt idx="8644">
                  <c:v>-471.81674980116918</c:v>
                </c:pt>
                <c:pt idx="8645">
                  <c:v>-22.073171841057842</c:v>
                </c:pt>
                <c:pt idx="8646">
                  <c:v>-178.01736425603895</c:v>
                </c:pt>
                <c:pt idx="8647">
                  <c:v>-220.39682656464248</c:v>
                </c:pt>
                <c:pt idx="8648">
                  <c:v>-361.61479124400034</c:v>
                </c:pt>
                <c:pt idx="8649">
                  <c:v>-310.78977612088573</c:v>
                </c:pt>
                <c:pt idx="8650">
                  <c:v>-738.00208565666981</c:v>
                </c:pt>
                <c:pt idx="8651">
                  <c:v>252.87024925892865</c:v>
                </c:pt>
                <c:pt idx="8652">
                  <c:v>-63.103500476942202</c:v>
                </c:pt>
                <c:pt idx="8653">
                  <c:v>-298.4184960689156</c:v>
                </c:pt>
                <c:pt idx="8654">
                  <c:v>-609.74687458994367</c:v>
                </c:pt>
                <c:pt idx="8655">
                  <c:v>-557.72462387124597</c:v>
                </c:pt>
                <c:pt idx="8656">
                  <c:v>256.90116024425873</c:v>
                </c:pt>
                <c:pt idx="8657">
                  <c:v>-389.78592535413446</c:v>
                </c:pt>
                <c:pt idx="8658">
                  <c:v>127.36689263797365</c:v>
                </c:pt>
                <c:pt idx="8659">
                  <c:v>100.56092813780538</c:v>
                </c:pt>
                <c:pt idx="8660">
                  <c:v>-400.02748583390621</c:v>
                </c:pt>
                <c:pt idx="8661">
                  <c:v>-501.62137139096023</c:v>
                </c:pt>
                <c:pt idx="8662">
                  <c:v>-245.6096148259245</c:v>
                </c:pt>
                <c:pt idx="8663">
                  <c:v>42.762997468949493</c:v>
                </c:pt>
                <c:pt idx="8664">
                  <c:v>75.748294897814048</c:v>
                </c:pt>
                <c:pt idx="8665">
                  <c:v>32.48561658547618</c:v>
                </c:pt>
                <c:pt idx="8666">
                  <c:v>-84.565171845336749</c:v>
                </c:pt>
                <c:pt idx="8667">
                  <c:v>-635.28431342130614</c:v>
                </c:pt>
                <c:pt idx="8668">
                  <c:v>-62.968342090082274</c:v>
                </c:pt>
                <c:pt idx="8669">
                  <c:v>-428.06933002630149</c:v>
                </c:pt>
                <c:pt idx="8670">
                  <c:v>-94.156532774180334</c:v>
                </c:pt>
                <c:pt idx="8671">
                  <c:v>-127.60540199613706</c:v>
                </c:pt>
                <c:pt idx="8672">
                  <c:v>-241.60811776689496</c:v>
                </c:pt>
                <c:pt idx="8673">
                  <c:v>-244.79859630759779</c:v>
                </c:pt>
                <c:pt idx="8674">
                  <c:v>-454.09159544405429</c:v>
                </c:pt>
                <c:pt idx="8675">
                  <c:v>-254.58390695925505</c:v>
                </c:pt>
                <c:pt idx="8676">
                  <c:v>67.180793468523063</c:v>
                </c:pt>
                <c:pt idx="8677">
                  <c:v>-564.33685669960869</c:v>
                </c:pt>
                <c:pt idx="8678">
                  <c:v>-796.70596042050931</c:v>
                </c:pt>
                <c:pt idx="8679">
                  <c:v>-240.38718945195751</c:v>
                </c:pt>
                <c:pt idx="8680">
                  <c:v>-52.670153268220304</c:v>
                </c:pt>
                <c:pt idx="8681">
                  <c:v>75.137243738311554</c:v>
                </c:pt>
                <c:pt idx="8682">
                  <c:v>-430.99390054396639</c:v>
                </c:pt>
                <c:pt idx="8683">
                  <c:v>-60.780102151407789</c:v>
                </c:pt>
                <c:pt idx="8684">
                  <c:v>-404.50922131625009</c:v>
                </c:pt>
                <c:pt idx="8685">
                  <c:v>-85.236609965048387</c:v>
                </c:pt>
                <c:pt idx="8686">
                  <c:v>-77.383359656019877</c:v>
                </c:pt>
                <c:pt idx="8687">
                  <c:v>-597.71143011171557</c:v>
                </c:pt>
                <c:pt idx="8688">
                  <c:v>-0.65597821534026934</c:v>
                </c:pt>
                <c:pt idx="8689">
                  <c:v>-220.08240991339653</c:v>
                </c:pt>
                <c:pt idx="8690">
                  <c:v>108.91016996815313</c:v>
                </c:pt>
                <c:pt idx="8691">
                  <c:v>74.101579435939357</c:v>
                </c:pt>
                <c:pt idx="8692">
                  <c:v>-618.53530099023999</c:v>
                </c:pt>
                <c:pt idx="8693">
                  <c:v>151.82491589088067</c:v>
                </c:pt>
                <c:pt idx="8694">
                  <c:v>-61.535298290821856</c:v>
                </c:pt>
                <c:pt idx="8695">
                  <c:v>-318.45490448410919</c:v>
                </c:pt>
                <c:pt idx="8696">
                  <c:v>-86.834845660812675</c:v>
                </c:pt>
                <c:pt idx="8697">
                  <c:v>-436.97948187540806</c:v>
                </c:pt>
                <c:pt idx="8698">
                  <c:v>-313.92802268463601</c:v>
                </c:pt>
                <c:pt idx="8699">
                  <c:v>-45.022796127480433</c:v>
                </c:pt>
                <c:pt idx="8700">
                  <c:v>-295.7475064021977</c:v>
                </c:pt>
                <c:pt idx="8701">
                  <c:v>-441.78098112093056</c:v>
                </c:pt>
                <c:pt idx="8702">
                  <c:v>20.10325866580456</c:v>
                </c:pt>
                <c:pt idx="8703">
                  <c:v>-269.99438888968461</c:v>
                </c:pt>
                <c:pt idx="8704">
                  <c:v>-97.524418768630767</c:v>
                </c:pt>
                <c:pt idx="8705">
                  <c:v>-221.89222440409526</c:v>
                </c:pt>
                <c:pt idx="8706">
                  <c:v>-187.25407575309089</c:v>
                </c:pt>
                <c:pt idx="8707">
                  <c:v>13.808117764344502</c:v>
                </c:pt>
                <c:pt idx="8708">
                  <c:v>-561.26762243614246</c:v>
                </c:pt>
                <c:pt idx="8709">
                  <c:v>-30.466350892812841</c:v>
                </c:pt>
                <c:pt idx="8710">
                  <c:v>233.01136278954664</c:v>
                </c:pt>
                <c:pt idx="8711">
                  <c:v>6.5928231647237681</c:v>
                </c:pt>
                <c:pt idx="8712">
                  <c:v>79.153573725380056</c:v>
                </c:pt>
                <c:pt idx="8713">
                  <c:v>133.68367308216784</c:v>
                </c:pt>
                <c:pt idx="8714">
                  <c:v>-88.578538881902716</c:v>
                </c:pt>
                <c:pt idx="8715">
                  <c:v>-241.26888365190996</c:v>
                </c:pt>
                <c:pt idx="8716">
                  <c:v>-448.87682884144112</c:v>
                </c:pt>
                <c:pt idx="8717">
                  <c:v>-562.25871174924021</c:v>
                </c:pt>
                <c:pt idx="8718">
                  <c:v>-402.8025132031679</c:v>
                </c:pt>
                <c:pt idx="8719">
                  <c:v>-300.91751235096081</c:v>
                </c:pt>
                <c:pt idx="8720">
                  <c:v>-225.16302500643906</c:v>
                </c:pt>
                <c:pt idx="8721">
                  <c:v>-90.566764593668267</c:v>
                </c:pt>
                <c:pt idx="8722">
                  <c:v>-268.14016819855937</c:v>
                </c:pt>
                <c:pt idx="8723">
                  <c:v>70.113179255567502</c:v>
                </c:pt>
                <c:pt idx="8724">
                  <c:v>-200.06417288204204</c:v>
                </c:pt>
                <c:pt idx="8725">
                  <c:v>-29.375490691977916</c:v>
                </c:pt>
                <c:pt idx="8726">
                  <c:v>-415.28469273949042</c:v>
                </c:pt>
                <c:pt idx="8727">
                  <c:v>-165.52749682796343</c:v>
                </c:pt>
                <c:pt idx="8728">
                  <c:v>-372.9010266581148</c:v>
                </c:pt>
                <c:pt idx="8729">
                  <c:v>-45.08106328771828</c:v>
                </c:pt>
                <c:pt idx="8730">
                  <c:v>-29.539545774907083</c:v>
                </c:pt>
                <c:pt idx="8731">
                  <c:v>-213.48795103647922</c:v>
                </c:pt>
                <c:pt idx="8732">
                  <c:v>-161.08782052477579</c:v>
                </c:pt>
                <c:pt idx="8733">
                  <c:v>-109.75570074206945</c:v>
                </c:pt>
                <c:pt idx="8734">
                  <c:v>-716.88512201212825</c:v>
                </c:pt>
                <c:pt idx="8735">
                  <c:v>-425.15544131395814</c:v>
                </c:pt>
                <c:pt idx="8736">
                  <c:v>188.88718079031258</c:v>
                </c:pt>
                <c:pt idx="8737">
                  <c:v>-299.56216853264061</c:v>
                </c:pt>
                <c:pt idx="8738">
                  <c:v>-365.64508398430792</c:v>
                </c:pt>
                <c:pt idx="8739">
                  <c:v>-584.9417976548491</c:v>
                </c:pt>
                <c:pt idx="8740">
                  <c:v>-282.710652817663</c:v>
                </c:pt>
                <c:pt idx="8741">
                  <c:v>-298.92227610228531</c:v>
                </c:pt>
                <c:pt idx="8742">
                  <c:v>-146.59923270960161</c:v>
                </c:pt>
                <c:pt idx="8743">
                  <c:v>-113.3587828525317</c:v>
                </c:pt>
                <c:pt idx="8744">
                  <c:v>-130.14451993494038</c:v>
                </c:pt>
                <c:pt idx="8745">
                  <c:v>-150.14614150435631</c:v>
                </c:pt>
                <c:pt idx="8746">
                  <c:v>-519.29867960489742</c:v>
                </c:pt>
                <c:pt idx="8747">
                  <c:v>-507.37255581330373</c:v>
                </c:pt>
                <c:pt idx="8748">
                  <c:v>-87.191425580949669</c:v>
                </c:pt>
                <c:pt idx="8749">
                  <c:v>-517.72705342876054</c:v>
                </c:pt>
                <c:pt idx="8750">
                  <c:v>-533.04642437733969</c:v>
                </c:pt>
                <c:pt idx="8751">
                  <c:v>-19.747872217705833</c:v>
                </c:pt>
                <c:pt idx="8752">
                  <c:v>-581.31265247396675</c:v>
                </c:pt>
                <c:pt idx="8753">
                  <c:v>-227.07248563967028</c:v>
                </c:pt>
                <c:pt idx="8754">
                  <c:v>-401.4444017594704</c:v>
                </c:pt>
                <c:pt idx="8755">
                  <c:v>-446.57104504438314</c:v>
                </c:pt>
                <c:pt idx="8756">
                  <c:v>-30.904512172677983</c:v>
                </c:pt>
                <c:pt idx="8757">
                  <c:v>41.347145722880555</c:v>
                </c:pt>
                <c:pt idx="8758">
                  <c:v>-287.5150939833793</c:v>
                </c:pt>
                <c:pt idx="8759">
                  <c:v>-421.52764647299568</c:v>
                </c:pt>
                <c:pt idx="8760">
                  <c:v>-281.05706240579298</c:v>
                </c:pt>
                <c:pt idx="8761">
                  <c:v>-109.08883332951336</c:v>
                </c:pt>
                <c:pt idx="8762">
                  <c:v>-169.16290084747862</c:v>
                </c:pt>
                <c:pt idx="8763">
                  <c:v>-215.47198732842918</c:v>
                </c:pt>
                <c:pt idx="8764">
                  <c:v>-62.45660624183688</c:v>
                </c:pt>
                <c:pt idx="8765">
                  <c:v>7.4453263801395337</c:v>
                </c:pt>
                <c:pt idx="8766">
                  <c:v>-1.2724513613321733</c:v>
                </c:pt>
                <c:pt idx="8767">
                  <c:v>-517.04446034140858</c:v>
                </c:pt>
                <c:pt idx="8768">
                  <c:v>-547.69861210320437</c:v>
                </c:pt>
                <c:pt idx="8769">
                  <c:v>-214.62604868107269</c:v>
                </c:pt>
                <c:pt idx="8770">
                  <c:v>-270.13947390861233</c:v>
                </c:pt>
                <c:pt idx="8771">
                  <c:v>-404.21602763923738</c:v>
                </c:pt>
                <c:pt idx="8772">
                  <c:v>-213.8299065069192</c:v>
                </c:pt>
                <c:pt idx="8773">
                  <c:v>226.95790098243833</c:v>
                </c:pt>
                <c:pt idx="8774">
                  <c:v>-293.56051008745362</c:v>
                </c:pt>
                <c:pt idx="8775">
                  <c:v>-194.67618856304335</c:v>
                </c:pt>
                <c:pt idx="8776">
                  <c:v>-152.97576014917286</c:v>
                </c:pt>
                <c:pt idx="8777">
                  <c:v>-495.66998637168183</c:v>
                </c:pt>
                <c:pt idx="8778">
                  <c:v>-422.48712692584866</c:v>
                </c:pt>
                <c:pt idx="8779">
                  <c:v>172.71492555595978</c:v>
                </c:pt>
                <c:pt idx="8780">
                  <c:v>-725.48739095803944</c:v>
                </c:pt>
                <c:pt idx="8781">
                  <c:v>-221.23622870103236</c:v>
                </c:pt>
                <c:pt idx="8782">
                  <c:v>-62.023070023875221</c:v>
                </c:pt>
                <c:pt idx="8783">
                  <c:v>-600.57662230999313</c:v>
                </c:pt>
                <c:pt idx="8784">
                  <c:v>-173.90956971980188</c:v>
                </c:pt>
                <c:pt idx="8785">
                  <c:v>-575.13518631978263</c:v>
                </c:pt>
                <c:pt idx="8786">
                  <c:v>-322.46076598242098</c:v>
                </c:pt>
                <c:pt idx="8787">
                  <c:v>-336.38871694944942</c:v>
                </c:pt>
                <c:pt idx="8788">
                  <c:v>-341.05741771256851</c:v>
                </c:pt>
                <c:pt idx="8789">
                  <c:v>-237.40531522559161</c:v>
                </c:pt>
                <c:pt idx="8790">
                  <c:v>-763.54348024427873</c:v>
                </c:pt>
                <c:pt idx="8791">
                  <c:v>32.362374852637288</c:v>
                </c:pt>
                <c:pt idx="8792">
                  <c:v>-50.401422850403719</c:v>
                </c:pt>
                <c:pt idx="8793">
                  <c:v>315.08931207593952</c:v>
                </c:pt>
                <c:pt idx="8794">
                  <c:v>-6.4876264317859977</c:v>
                </c:pt>
                <c:pt idx="8795">
                  <c:v>-305.4298008446433</c:v>
                </c:pt>
                <c:pt idx="8796">
                  <c:v>-148.74409440085958</c:v>
                </c:pt>
                <c:pt idx="8797">
                  <c:v>-357.52107473775811</c:v>
                </c:pt>
                <c:pt idx="8798">
                  <c:v>67.032508676018608</c:v>
                </c:pt>
                <c:pt idx="8799">
                  <c:v>-131.15521973454611</c:v>
                </c:pt>
                <c:pt idx="8800">
                  <c:v>-41.874705560463667</c:v>
                </c:pt>
                <c:pt idx="8801">
                  <c:v>-130.06479038237421</c:v>
                </c:pt>
                <c:pt idx="8802">
                  <c:v>-345.98302026743704</c:v>
                </c:pt>
                <c:pt idx="8803">
                  <c:v>-177.54697656973542</c:v>
                </c:pt>
                <c:pt idx="8804">
                  <c:v>-417.72554360833556</c:v>
                </c:pt>
                <c:pt idx="8805">
                  <c:v>-588.92460259852123</c:v>
                </c:pt>
                <c:pt idx="8806">
                  <c:v>-169.48432989413459</c:v>
                </c:pt>
                <c:pt idx="8807">
                  <c:v>-432.746333332142</c:v>
                </c:pt>
                <c:pt idx="8808">
                  <c:v>-208.23688741621157</c:v>
                </c:pt>
                <c:pt idx="8809">
                  <c:v>-481.87210205487304</c:v>
                </c:pt>
                <c:pt idx="8810">
                  <c:v>44.596869491310258</c:v>
                </c:pt>
                <c:pt idx="8811">
                  <c:v>-60.587446805374555</c:v>
                </c:pt>
                <c:pt idx="8812">
                  <c:v>-118.17458393153987</c:v>
                </c:pt>
                <c:pt idx="8813">
                  <c:v>-312.03567255401629</c:v>
                </c:pt>
                <c:pt idx="8814">
                  <c:v>-458.6121027472027</c:v>
                </c:pt>
                <c:pt idx="8815">
                  <c:v>-376.45577837755883</c:v>
                </c:pt>
                <c:pt idx="8816">
                  <c:v>64.532747937679915</c:v>
                </c:pt>
                <c:pt idx="8817">
                  <c:v>-56.821180984104558</c:v>
                </c:pt>
                <c:pt idx="8818">
                  <c:v>-395.90693925653494</c:v>
                </c:pt>
                <c:pt idx="8819">
                  <c:v>133.6892385199576</c:v>
                </c:pt>
                <c:pt idx="8820">
                  <c:v>-28.567501958025048</c:v>
                </c:pt>
                <c:pt idx="8821">
                  <c:v>-329.67990758244287</c:v>
                </c:pt>
                <c:pt idx="8822">
                  <c:v>-217.95798298764186</c:v>
                </c:pt>
                <c:pt idx="8823">
                  <c:v>-269.46569652189726</c:v>
                </c:pt>
                <c:pt idx="8824">
                  <c:v>-392.72519450346158</c:v>
                </c:pt>
                <c:pt idx="8825">
                  <c:v>63.707564247205369</c:v>
                </c:pt>
                <c:pt idx="8826">
                  <c:v>-721.84115643813266</c:v>
                </c:pt>
                <c:pt idx="8827">
                  <c:v>-346.56333582491953</c:v>
                </c:pt>
                <c:pt idx="8828">
                  <c:v>-298.20196628273368</c:v>
                </c:pt>
                <c:pt idx="8829">
                  <c:v>-71.705090787296285</c:v>
                </c:pt>
                <c:pt idx="8830">
                  <c:v>-41.613718578619</c:v>
                </c:pt>
                <c:pt idx="8831">
                  <c:v>-405.97485594811587</c:v>
                </c:pt>
                <c:pt idx="8832">
                  <c:v>-342.33958967012984</c:v>
                </c:pt>
                <c:pt idx="8833">
                  <c:v>-606.23413338795365</c:v>
                </c:pt>
                <c:pt idx="8834">
                  <c:v>-253.75061495752027</c:v>
                </c:pt>
                <c:pt idx="8835">
                  <c:v>-194.68692344297654</c:v>
                </c:pt>
                <c:pt idx="8836">
                  <c:v>-117.73691766118884</c:v>
                </c:pt>
                <c:pt idx="8837">
                  <c:v>-141.92246412177948</c:v>
                </c:pt>
                <c:pt idx="8838">
                  <c:v>-581.56578393061591</c:v>
                </c:pt>
                <c:pt idx="8839">
                  <c:v>63.0076567857393</c:v>
                </c:pt>
                <c:pt idx="8840">
                  <c:v>-170.31748430845983</c:v>
                </c:pt>
                <c:pt idx="8841">
                  <c:v>-58.727597071116861</c:v>
                </c:pt>
                <c:pt idx="8842">
                  <c:v>-333.45659749208187</c:v>
                </c:pt>
                <c:pt idx="8843">
                  <c:v>-465.05737501506491</c:v>
                </c:pt>
                <c:pt idx="8844">
                  <c:v>-252.86232451627768</c:v>
                </c:pt>
                <c:pt idx="8845">
                  <c:v>19.711693263112181</c:v>
                </c:pt>
                <c:pt idx="8846">
                  <c:v>-133.90206865074697</c:v>
                </c:pt>
                <c:pt idx="8847">
                  <c:v>-634.16341940610732</c:v>
                </c:pt>
                <c:pt idx="8848">
                  <c:v>113.46802633053835</c:v>
                </c:pt>
                <c:pt idx="8849">
                  <c:v>139.17739142394942</c:v>
                </c:pt>
                <c:pt idx="8850">
                  <c:v>-1019.9841905779449</c:v>
                </c:pt>
                <c:pt idx="8851">
                  <c:v>-501.16322427981038</c:v>
                </c:pt>
                <c:pt idx="8852">
                  <c:v>-190.44990681127763</c:v>
                </c:pt>
                <c:pt idx="8853">
                  <c:v>-163.8906473203084</c:v>
                </c:pt>
                <c:pt idx="8854">
                  <c:v>118.02455755617541</c:v>
                </c:pt>
                <c:pt idx="8855">
                  <c:v>-1209.8484997652649</c:v>
                </c:pt>
                <c:pt idx="8856">
                  <c:v>-423.29727095209739</c:v>
                </c:pt>
                <c:pt idx="8857">
                  <c:v>128.80879348910298</c:v>
                </c:pt>
                <c:pt idx="8858">
                  <c:v>-420.51743517356761</c:v>
                </c:pt>
                <c:pt idx="8859">
                  <c:v>-75.422871411450501</c:v>
                </c:pt>
                <c:pt idx="8860">
                  <c:v>-64.402642101335005</c:v>
                </c:pt>
                <c:pt idx="8861">
                  <c:v>-457.97095907458777</c:v>
                </c:pt>
                <c:pt idx="8862">
                  <c:v>-628.4209240213479</c:v>
                </c:pt>
                <c:pt idx="8863">
                  <c:v>-89.013202510931137</c:v>
                </c:pt>
                <c:pt idx="8864">
                  <c:v>-539.93580868313279</c:v>
                </c:pt>
                <c:pt idx="8865">
                  <c:v>-374.26946958745492</c:v>
                </c:pt>
                <c:pt idx="8866">
                  <c:v>-88.166483050818215</c:v>
                </c:pt>
                <c:pt idx="8867">
                  <c:v>-171.42318710892482</c:v>
                </c:pt>
                <c:pt idx="8868">
                  <c:v>-174.87364331448521</c:v>
                </c:pt>
                <c:pt idx="8869">
                  <c:v>-406.24125260006201</c:v>
                </c:pt>
                <c:pt idx="8870">
                  <c:v>-281.13528820122644</c:v>
                </c:pt>
                <c:pt idx="8871">
                  <c:v>80.814702428206147</c:v>
                </c:pt>
                <c:pt idx="8872">
                  <c:v>-1074.2932043362241</c:v>
                </c:pt>
                <c:pt idx="8873">
                  <c:v>56.113787700263288</c:v>
                </c:pt>
                <c:pt idx="8874">
                  <c:v>-21.558016134623699</c:v>
                </c:pt>
                <c:pt idx="8875">
                  <c:v>-168.16522191049626</c:v>
                </c:pt>
                <c:pt idx="8876">
                  <c:v>236.69921561177239</c:v>
                </c:pt>
                <c:pt idx="8877">
                  <c:v>-69.375543708937698</c:v>
                </c:pt>
                <c:pt idx="8878">
                  <c:v>150.19408815925112</c:v>
                </c:pt>
                <c:pt idx="8879">
                  <c:v>-398.71309448731006</c:v>
                </c:pt>
                <c:pt idx="8880">
                  <c:v>91.353789735617454</c:v>
                </c:pt>
                <c:pt idx="8881">
                  <c:v>122.99452774961708</c:v>
                </c:pt>
                <c:pt idx="8882">
                  <c:v>-114.55325827107157</c:v>
                </c:pt>
                <c:pt idx="8883">
                  <c:v>-191.16477352576425</c:v>
                </c:pt>
                <c:pt idx="8884">
                  <c:v>-288.0543203119135</c:v>
                </c:pt>
                <c:pt idx="8885">
                  <c:v>-100.71526153544795</c:v>
                </c:pt>
                <c:pt idx="8886">
                  <c:v>-180.00877170234708</c:v>
                </c:pt>
                <c:pt idx="8887">
                  <c:v>-57.800332422878</c:v>
                </c:pt>
                <c:pt idx="8888">
                  <c:v>-8.5786994810071064</c:v>
                </c:pt>
                <c:pt idx="8889">
                  <c:v>-520.40926460943263</c:v>
                </c:pt>
                <c:pt idx="8890">
                  <c:v>-24.55296689577807</c:v>
                </c:pt>
                <c:pt idx="8891">
                  <c:v>-63.106555045332584</c:v>
                </c:pt>
                <c:pt idx="8892">
                  <c:v>-426.19470223222254</c:v>
                </c:pt>
                <c:pt idx="8893">
                  <c:v>105.1226060115049</c:v>
                </c:pt>
                <c:pt idx="8894">
                  <c:v>64.239935525140254</c:v>
                </c:pt>
                <c:pt idx="8895">
                  <c:v>-117.56545030565405</c:v>
                </c:pt>
                <c:pt idx="8896">
                  <c:v>87.930826082807584</c:v>
                </c:pt>
                <c:pt idx="8897">
                  <c:v>-326.58893334063407</c:v>
                </c:pt>
                <c:pt idx="8898">
                  <c:v>114.40362043311728</c:v>
                </c:pt>
                <c:pt idx="8899">
                  <c:v>-807.76875142959398</c:v>
                </c:pt>
                <c:pt idx="8900">
                  <c:v>-472.3886279615059</c:v>
                </c:pt>
                <c:pt idx="8901">
                  <c:v>-254.99338227061742</c:v>
                </c:pt>
                <c:pt idx="8902">
                  <c:v>-918.74584758732203</c:v>
                </c:pt>
                <c:pt idx="8903">
                  <c:v>-295.10483410490514</c:v>
                </c:pt>
                <c:pt idx="8904">
                  <c:v>-57.614586536273919</c:v>
                </c:pt>
                <c:pt idx="8905">
                  <c:v>-505.8523300119283</c:v>
                </c:pt>
                <c:pt idx="8906">
                  <c:v>-429.7739487605117</c:v>
                </c:pt>
                <c:pt idx="8907">
                  <c:v>-211.93519529047296</c:v>
                </c:pt>
                <c:pt idx="8908">
                  <c:v>-111.01626705029014</c:v>
                </c:pt>
                <c:pt idx="8909">
                  <c:v>-168.36267110618263</c:v>
                </c:pt>
                <c:pt idx="8910">
                  <c:v>-9.2566264671895624</c:v>
                </c:pt>
                <c:pt idx="8911">
                  <c:v>-302.84239135278386</c:v>
                </c:pt>
                <c:pt idx="8912">
                  <c:v>-539.84826593413425</c:v>
                </c:pt>
                <c:pt idx="8913">
                  <c:v>119.68073798665148</c:v>
                </c:pt>
                <c:pt idx="8914">
                  <c:v>-218.971877686781</c:v>
                </c:pt>
                <c:pt idx="8915">
                  <c:v>-364.75260613574295</c:v>
                </c:pt>
                <c:pt idx="8916">
                  <c:v>-309.06265200483972</c:v>
                </c:pt>
                <c:pt idx="8917">
                  <c:v>-206.98979181801451</c:v>
                </c:pt>
                <c:pt idx="8918">
                  <c:v>127.62023027721636</c:v>
                </c:pt>
                <c:pt idx="8919">
                  <c:v>-367.73886398078236</c:v>
                </c:pt>
                <c:pt idx="8920">
                  <c:v>-798.93203661498774</c:v>
                </c:pt>
                <c:pt idx="8921">
                  <c:v>-6.8937977245569186</c:v>
                </c:pt>
                <c:pt idx="8922">
                  <c:v>-236.71497670304956</c:v>
                </c:pt>
                <c:pt idx="8923">
                  <c:v>-175.77439463254706</c:v>
                </c:pt>
                <c:pt idx="8924">
                  <c:v>-94.654867000254058</c:v>
                </c:pt>
                <c:pt idx="8925">
                  <c:v>-791.81733604969259</c:v>
                </c:pt>
                <c:pt idx="8926">
                  <c:v>-631.95145849986227</c:v>
                </c:pt>
                <c:pt idx="8927">
                  <c:v>-113.61941812868014</c:v>
                </c:pt>
                <c:pt idx="8928">
                  <c:v>-240.48928056961961</c:v>
                </c:pt>
                <c:pt idx="8929">
                  <c:v>-491.15017179742927</c:v>
                </c:pt>
                <c:pt idx="8930">
                  <c:v>123.43354803072856</c:v>
                </c:pt>
                <c:pt idx="8931">
                  <c:v>-143.22681689251021</c:v>
                </c:pt>
                <c:pt idx="8932">
                  <c:v>-351.63716032586535</c:v>
                </c:pt>
                <c:pt idx="8933">
                  <c:v>93.062275207208245</c:v>
                </c:pt>
                <c:pt idx="8934">
                  <c:v>210.98004882220005</c:v>
                </c:pt>
                <c:pt idx="8935">
                  <c:v>-294.44328924137119</c:v>
                </c:pt>
                <c:pt idx="8936">
                  <c:v>-283.18260807347656</c:v>
                </c:pt>
                <c:pt idx="8937">
                  <c:v>-89.772005498267276</c:v>
                </c:pt>
                <c:pt idx="8938">
                  <c:v>-361.02086012891101</c:v>
                </c:pt>
                <c:pt idx="8939">
                  <c:v>-220.39417310163662</c:v>
                </c:pt>
                <c:pt idx="8940">
                  <c:v>-193.96044021835212</c:v>
                </c:pt>
                <c:pt idx="8941">
                  <c:v>48.428610776680557</c:v>
                </c:pt>
                <c:pt idx="8942">
                  <c:v>-476.7769916389488</c:v>
                </c:pt>
                <c:pt idx="8943">
                  <c:v>-24.343161951133538</c:v>
                </c:pt>
                <c:pt idx="8944">
                  <c:v>-314.84601108145068</c:v>
                </c:pt>
                <c:pt idx="8945">
                  <c:v>-227.28211886690497</c:v>
                </c:pt>
                <c:pt idx="8946">
                  <c:v>-651.92496428474192</c:v>
                </c:pt>
                <c:pt idx="8947">
                  <c:v>-18.425072954702216</c:v>
                </c:pt>
                <c:pt idx="8948">
                  <c:v>-423.87759793332771</c:v>
                </c:pt>
                <c:pt idx="8949">
                  <c:v>-300.35442982909308</c:v>
                </c:pt>
                <c:pt idx="8950">
                  <c:v>-211.87562807389952</c:v>
                </c:pt>
                <c:pt idx="8951">
                  <c:v>-345.36996396501991</c:v>
                </c:pt>
                <c:pt idx="8952">
                  <c:v>-217.88812109786642</c:v>
                </c:pt>
                <c:pt idx="8953">
                  <c:v>-549.21040366277794</c:v>
                </c:pt>
                <c:pt idx="8954">
                  <c:v>-32.758112825638705</c:v>
                </c:pt>
                <c:pt idx="8955">
                  <c:v>-405.1067857064802</c:v>
                </c:pt>
                <c:pt idx="8956">
                  <c:v>-380.0738829276811</c:v>
                </c:pt>
                <c:pt idx="8957">
                  <c:v>-541.96756246875123</c:v>
                </c:pt>
                <c:pt idx="8958">
                  <c:v>-109.11722797502205</c:v>
                </c:pt>
                <c:pt idx="8959">
                  <c:v>-526.61889887383711</c:v>
                </c:pt>
                <c:pt idx="8960">
                  <c:v>-178.64958002541749</c:v>
                </c:pt>
                <c:pt idx="8961">
                  <c:v>-876.03752660537702</c:v>
                </c:pt>
                <c:pt idx="8962">
                  <c:v>-425.46043625743835</c:v>
                </c:pt>
                <c:pt idx="8963">
                  <c:v>-136.47006089250328</c:v>
                </c:pt>
                <c:pt idx="8964">
                  <c:v>-328.73589006946156</c:v>
                </c:pt>
                <c:pt idx="8965">
                  <c:v>-116.76665461877042</c:v>
                </c:pt>
                <c:pt idx="8966">
                  <c:v>-408.42162067921549</c:v>
                </c:pt>
                <c:pt idx="8967">
                  <c:v>-41.082983047412426</c:v>
                </c:pt>
                <c:pt idx="8968">
                  <c:v>-500.4040299860464</c:v>
                </c:pt>
                <c:pt idx="8969">
                  <c:v>-179.98379484577629</c:v>
                </c:pt>
                <c:pt idx="8970">
                  <c:v>35.56533474266115</c:v>
                </c:pt>
                <c:pt idx="8971">
                  <c:v>-113.38478687550969</c:v>
                </c:pt>
                <c:pt idx="8972">
                  <c:v>-777.05439280158555</c:v>
                </c:pt>
                <c:pt idx="8973">
                  <c:v>-253.69293766956247</c:v>
                </c:pt>
                <c:pt idx="8974">
                  <c:v>-200.60478452519874</c:v>
                </c:pt>
                <c:pt idx="8975">
                  <c:v>-493.82807991155039</c:v>
                </c:pt>
                <c:pt idx="8976">
                  <c:v>-293.76938288176029</c:v>
                </c:pt>
                <c:pt idx="8977">
                  <c:v>-273.7722584967334</c:v>
                </c:pt>
                <c:pt idx="8978">
                  <c:v>-436.32803884105772</c:v>
                </c:pt>
                <c:pt idx="8979">
                  <c:v>-195.48040112784281</c:v>
                </c:pt>
                <c:pt idx="8980">
                  <c:v>-229.33095555708962</c:v>
                </c:pt>
                <c:pt idx="8981">
                  <c:v>-259.40176779922615</c:v>
                </c:pt>
                <c:pt idx="8982">
                  <c:v>-401.86884026193263</c:v>
                </c:pt>
                <c:pt idx="8983">
                  <c:v>-164.52744776969269</c:v>
                </c:pt>
                <c:pt idx="8984">
                  <c:v>-522.70952209661664</c:v>
                </c:pt>
                <c:pt idx="8985">
                  <c:v>-431.46377329365492</c:v>
                </c:pt>
                <c:pt idx="8986">
                  <c:v>-655.00115470294486</c:v>
                </c:pt>
                <c:pt idx="8987">
                  <c:v>-267.07337231695692</c:v>
                </c:pt>
                <c:pt idx="8988">
                  <c:v>-386.20403002019231</c:v>
                </c:pt>
                <c:pt idx="8989">
                  <c:v>-317.6281914706193</c:v>
                </c:pt>
                <c:pt idx="8990">
                  <c:v>14.671173510989888</c:v>
                </c:pt>
                <c:pt idx="8991">
                  <c:v>-519.28670973365365</c:v>
                </c:pt>
                <c:pt idx="8992">
                  <c:v>-267.84929772149405</c:v>
                </c:pt>
                <c:pt idx="8993">
                  <c:v>209.5362783357582</c:v>
                </c:pt>
                <c:pt idx="8994">
                  <c:v>-252.57674910343871</c:v>
                </c:pt>
                <c:pt idx="8995">
                  <c:v>-178.94494817844623</c:v>
                </c:pt>
                <c:pt idx="8996">
                  <c:v>-171.82994360225587</c:v>
                </c:pt>
                <c:pt idx="8997">
                  <c:v>-117.25409279407103</c:v>
                </c:pt>
                <c:pt idx="8998">
                  <c:v>-615.88207225634346</c:v>
                </c:pt>
                <c:pt idx="8999">
                  <c:v>148.36276069275243</c:v>
                </c:pt>
                <c:pt idx="9000">
                  <c:v>-34.838655598130686</c:v>
                </c:pt>
                <c:pt idx="9001">
                  <c:v>-139.44443058676575</c:v>
                </c:pt>
                <c:pt idx="9002">
                  <c:v>-374.26133128971446</c:v>
                </c:pt>
                <c:pt idx="9003">
                  <c:v>-466.36099781722623</c:v>
                </c:pt>
                <c:pt idx="9004">
                  <c:v>-15.294707094106229</c:v>
                </c:pt>
                <c:pt idx="9005">
                  <c:v>-431.85814530743016</c:v>
                </c:pt>
                <c:pt idx="9006">
                  <c:v>-656.15682942082549</c:v>
                </c:pt>
                <c:pt idx="9007">
                  <c:v>59.7475172136335</c:v>
                </c:pt>
                <c:pt idx="9008">
                  <c:v>-180.01015327305117</c:v>
                </c:pt>
                <c:pt idx="9009">
                  <c:v>-147.61688498064825</c:v>
                </c:pt>
                <c:pt idx="9010">
                  <c:v>-122.50214534542818</c:v>
                </c:pt>
                <c:pt idx="9011">
                  <c:v>-204.52892089652039</c:v>
                </c:pt>
                <c:pt idx="9012">
                  <c:v>-737.41467923727873</c:v>
                </c:pt>
                <c:pt idx="9013">
                  <c:v>-334.22713172018928</c:v>
                </c:pt>
                <c:pt idx="9014">
                  <c:v>-403.77901499207007</c:v>
                </c:pt>
                <c:pt idx="9015">
                  <c:v>-128.20463840895712</c:v>
                </c:pt>
                <c:pt idx="9016">
                  <c:v>-284.42986253892434</c:v>
                </c:pt>
                <c:pt idx="9017">
                  <c:v>-277.27636425824232</c:v>
                </c:pt>
                <c:pt idx="9018">
                  <c:v>-106.60252851694992</c:v>
                </c:pt>
                <c:pt idx="9019">
                  <c:v>-119.27608609429103</c:v>
                </c:pt>
                <c:pt idx="9020">
                  <c:v>-37.172267704878209</c:v>
                </c:pt>
                <c:pt idx="9021">
                  <c:v>-174.15466256568402</c:v>
                </c:pt>
                <c:pt idx="9022">
                  <c:v>-219.72943737399487</c:v>
                </c:pt>
                <c:pt idx="9023">
                  <c:v>65.300579912151989</c:v>
                </c:pt>
                <c:pt idx="9024">
                  <c:v>-693.96891547241421</c:v>
                </c:pt>
                <c:pt idx="9025">
                  <c:v>-208.45557296293646</c:v>
                </c:pt>
                <c:pt idx="9026">
                  <c:v>-67.942658321373642</c:v>
                </c:pt>
                <c:pt idx="9027">
                  <c:v>-81.971610656208668</c:v>
                </c:pt>
                <c:pt idx="9028">
                  <c:v>224.35033750820821</c:v>
                </c:pt>
                <c:pt idx="9029">
                  <c:v>71.245505722109556</c:v>
                </c:pt>
                <c:pt idx="9030">
                  <c:v>-68.30764789034663</c:v>
                </c:pt>
                <c:pt idx="9031">
                  <c:v>-59.170922436364663</c:v>
                </c:pt>
                <c:pt idx="9032">
                  <c:v>-144.3731030487001</c:v>
                </c:pt>
                <c:pt idx="9033">
                  <c:v>26.331117121938519</c:v>
                </c:pt>
                <c:pt idx="9034">
                  <c:v>127.86412253195044</c:v>
                </c:pt>
                <c:pt idx="9035">
                  <c:v>-904.68131328572736</c:v>
                </c:pt>
                <c:pt idx="9036">
                  <c:v>-704.53838249693672</c:v>
                </c:pt>
                <c:pt idx="9037">
                  <c:v>-306.83589657721376</c:v>
                </c:pt>
                <c:pt idx="9038">
                  <c:v>226.56801739825335</c:v>
                </c:pt>
                <c:pt idx="9039">
                  <c:v>94.69959137131741</c:v>
                </c:pt>
                <c:pt idx="9040">
                  <c:v>155.34363340588459</c:v>
                </c:pt>
                <c:pt idx="9041">
                  <c:v>-552.15608141210464</c:v>
                </c:pt>
                <c:pt idx="9042">
                  <c:v>47.808313591719298</c:v>
                </c:pt>
                <c:pt idx="9043">
                  <c:v>-232.30036672219421</c:v>
                </c:pt>
                <c:pt idx="9044">
                  <c:v>-751.20040232825977</c:v>
                </c:pt>
                <c:pt idx="9045">
                  <c:v>-484.38916654361344</c:v>
                </c:pt>
                <c:pt idx="9046">
                  <c:v>-283.01824057206233</c:v>
                </c:pt>
                <c:pt idx="9047">
                  <c:v>154.11513205902918</c:v>
                </c:pt>
                <c:pt idx="9048">
                  <c:v>-473.68319224367565</c:v>
                </c:pt>
                <c:pt idx="9049">
                  <c:v>-769.84408092655178</c:v>
                </c:pt>
                <c:pt idx="9050">
                  <c:v>-60.681987790105325</c:v>
                </c:pt>
                <c:pt idx="9051">
                  <c:v>-217.04891183663483</c:v>
                </c:pt>
                <c:pt idx="9052">
                  <c:v>-213.42264767665091</c:v>
                </c:pt>
                <c:pt idx="9053">
                  <c:v>-1170.3425693908343</c:v>
                </c:pt>
                <c:pt idx="9054">
                  <c:v>183.60090901151034</c:v>
                </c:pt>
                <c:pt idx="9055">
                  <c:v>76.468194558958658</c:v>
                </c:pt>
                <c:pt idx="9056">
                  <c:v>-391.08333438352935</c:v>
                </c:pt>
                <c:pt idx="9057">
                  <c:v>-49.531352041911759</c:v>
                </c:pt>
                <c:pt idx="9058">
                  <c:v>-341.96477699292552</c:v>
                </c:pt>
                <c:pt idx="9059">
                  <c:v>-11.601653532296609</c:v>
                </c:pt>
                <c:pt idx="9060">
                  <c:v>-257.64747500901814</c:v>
                </c:pt>
                <c:pt idx="9061">
                  <c:v>-335.15266504491785</c:v>
                </c:pt>
                <c:pt idx="9062">
                  <c:v>-407.20089865977411</c:v>
                </c:pt>
                <c:pt idx="9063">
                  <c:v>-64.432590012230548</c:v>
                </c:pt>
                <c:pt idx="9064">
                  <c:v>124.38434862480904</c:v>
                </c:pt>
                <c:pt idx="9065">
                  <c:v>-60.179993811337454</c:v>
                </c:pt>
                <c:pt idx="9066">
                  <c:v>42.515981690010904</c:v>
                </c:pt>
                <c:pt idx="9067">
                  <c:v>-139.68150669426365</c:v>
                </c:pt>
                <c:pt idx="9068">
                  <c:v>-36.02109066455472</c:v>
                </c:pt>
                <c:pt idx="9069">
                  <c:v>-111.83587543508418</c:v>
                </c:pt>
                <c:pt idx="9070">
                  <c:v>-649.9193523407987</c:v>
                </c:pt>
                <c:pt idx="9071">
                  <c:v>-584.17270786818381</c:v>
                </c:pt>
                <c:pt idx="9072">
                  <c:v>-233.21835932943998</c:v>
                </c:pt>
                <c:pt idx="9073">
                  <c:v>-281.54451441111178</c:v>
                </c:pt>
                <c:pt idx="9074">
                  <c:v>-587.33551337404856</c:v>
                </c:pt>
                <c:pt idx="9075">
                  <c:v>-172.94529861178592</c:v>
                </c:pt>
                <c:pt idx="9076">
                  <c:v>-71.983605411456892</c:v>
                </c:pt>
                <c:pt idx="9077">
                  <c:v>-118.84674273998519</c:v>
                </c:pt>
                <c:pt idx="9078">
                  <c:v>12.53529010833978</c:v>
                </c:pt>
                <c:pt idx="9079">
                  <c:v>-234.45141247346814</c:v>
                </c:pt>
                <c:pt idx="9080">
                  <c:v>-1028.3798630182532</c:v>
                </c:pt>
                <c:pt idx="9081">
                  <c:v>-308.81544331700826</c:v>
                </c:pt>
                <c:pt idx="9082">
                  <c:v>-166.88866761752951</c:v>
                </c:pt>
                <c:pt idx="9083">
                  <c:v>-506.80385571924637</c:v>
                </c:pt>
                <c:pt idx="9084">
                  <c:v>-382.5746323689213</c:v>
                </c:pt>
                <c:pt idx="9085">
                  <c:v>-291.49116674081677</c:v>
                </c:pt>
                <c:pt idx="9086">
                  <c:v>-524.25884420945329</c:v>
                </c:pt>
                <c:pt idx="9087">
                  <c:v>-356.7977313626368</c:v>
                </c:pt>
                <c:pt idx="9088">
                  <c:v>-243.83161870816787</c:v>
                </c:pt>
                <c:pt idx="9089">
                  <c:v>-76.518106904538229</c:v>
                </c:pt>
                <c:pt idx="9090">
                  <c:v>-511.53393297918535</c:v>
                </c:pt>
                <c:pt idx="9091">
                  <c:v>-314.40055304701184</c:v>
                </c:pt>
                <c:pt idx="9092">
                  <c:v>-90.27169083649062</c:v>
                </c:pt>
                <c:pt idx="9093">
                  <c:v>-154.93854648405056</c:v>
                </c:pt>
                <c:pt idx="9094">
                  <c:v>137.35636693900364</c:v>
                </c:pt>
                <c:pt idx="9095">
                  <c:v>20.935536296609598</c:v>
                </c:pt>
                <c:pt idx="9096">
                  <c:v>-138.55309081916596</c:v>
                </c:pt>
                <c:pt idx="9097">
                  <c:v>-171.68503086177958</c:v>
                </c:pt>
                <c:pt idx="9098">
                  <c:v>13.124666531316734</c:v>
                </c:pt>
                <c:pt idx="9099">
                  <c:v>128.76710310183182</c:v>
                </c:pt>
                <c:pt idx="9100">
                  <c:v>28.156350544101542</c:v>
                </c:pt>
                <c:pt idx="9101">
                  <c:v>270.12549002936311</c:v>
                </c:pt>
                <c:pt idx="9102">
                  <c:v>-331.85907521294973</c:v>
                </c:pt>
                <c:pt idx="9103">
                  <c:v>39.269449049075547</c:v>
                </c:pt>
                <c:pt idx="9104">
                  <c:v>-124.20350263487489</c:v>
                </c:pt>
                <c:pt idx="9105">
                  <c:v>200.30823438285444</c:v>
                </c:pt>
                <c:pt idx="9106">
                  <c:v>197.81009238690592</c:v>
                </c:pt>
                <c:pt idx="9107">
                  <c:v>-229.34199949052334</c:v>
                </c:pt>
                <c:pt idx="9108">
                  <c:v>160.59980922750282</c:v>
                </c:pt>
                <c:pt idx="9109">
                  <c:v>-180.85466398051312</c:v>
                </c:pt>
                <c:pt idx="9110">
                  <c:v>11.578464994265232</c:v>
                </c:pt>
                <c:pt idx="9111">
                  <c:v>-234.84219264101245</c:v>
                </c:pt>
                <c:pt idx="9112">
                  <c:v>-296.69964449971269</c:v>
                </c:pt>
                <c:pt idx="9113">
                  <c:v>-1332.3116354025694</c:v>
                </c:pt>
                <c:pt idx="9114">
                  <c:v>-153.46314262498908</c:v>
                </c:pt>
                <c:pt idx="9115">
                  <c:v>-600.69243465189845</c:v>
                </c:pt>
                <c:pt idx="9116">
                  <c:v>-32.077963666743358</c:v>
                </c:pt>
                <c:pt idx="9117">
                  <c:v>-338.64112420714565</c:v>
                </c:pt>
                <c:pt idx="9118">
                  <c:v>-285.94846231505073</c:v>
                </c:pt>
                <c:pt idx="9119">
                  <c:v>63.638402830348696</c:v>
                </c:pt>
                <c:pt idx="9120">
                  <c:v>-208.22414850539724</c:v>
                </c:pt>
                <c:pt idx="9121">
                  <c:v>332.06628559724902</c:v>
                </c:pt>
                <c:pt idx="9122">
                  <c:v>-18.616015132460348</c:v>
                </c:pt>
                <c:pt idx="9123">
                  <c:v>-355.25616973759315</c:v>
                </c:pt>
                <c:pt idx="9124">
                  <c:v>-682.25184515535011</c:v>
                </c:pt>
                <c:pt idx="9125">
                  <c:v>-140.5724511578195</c:v>
                </c:pt>
                <c:pt idx="9126">
                  <c:v>35.869173370150975</c:v>
                </c:pt>
                <c:pt idx="9127">
                  <c:v>-120.6854168703361</c:v>
                </c:pt>
                <c:pt idx="9128">
                  <c:v>-330.45030891644683</c:v>
                </c:pt>
                <c:pt idx="9129">
                  <c:v>-17.285196470676624</c:v>
                </c:pt>
                <c:pt idx="9130">
                  <c:v>-472.01959099148712</c:v>
                </c:pt>
                <c:pt idx="9131">
                  <c:v>-322.35549535272867</c:v>
                </c:pt>
                <c:pt idx="9132">
                  <c:v>-425.6426976418872</c:v>
                </c:pt>
                <c:pt idx="9133">
                  <c:v>-402.38603446882553</c:v>
                </c:pt>
                <c:pt idx="9134">
                  <c:v>-435.27641558285904</c:v>
                </c:pt>
                <c:pt idx="9135">
                  <c:v>-311.28721455758773</c:v>
                </c:pt>
                <c:pt idx="9136">
                  <c:v>-79.427513080106678</c:v>
                </c:pt>
                <c:pt idx="9137">
                  <c:v>-361.55254962194647</c:v>
                </c:pt>
                <c:pt idx="9138">
                  <c:v>-947.61167968873133</c:v>
                </c:pt>
                <c:pt idx="9139">
                  <c:v>-30.624584487640846</c:v>
                </c:pt>
                <c:pt idx="9140">
                  <c:v>-571.9379520783142</c:v>
                </c:pt>
                <c:pt idx="9141">
                  <c:v>-245.53497780495206</c:v>
                </c:pt>
                <c:pt idx="9142">
                  <c:v>-138.27776765235001</c:v>
                </c:pt>
                <c:pt idx="9143">
                  <c:v>354.90046999650735</c:v>
                </c:pt>
                <c:pt idx="9144">
                  <c:v>-68.253308312319575</c:v>
                </c:pt>
                <c:pt idx="9145">
                  <c:v>-462.61365397396025</c:v>
                </c:pt>
                <c:pt idx="9146">
                  <c:v>-425.6752187917715</c:v>
                </c:pt>
                <c:pt idx="9147">
                  <c:v>-437.76355490689832</c:v>
                </c:pt>
                <c:pt idx="9148">
                  <c:v>-103.11313147435408</c:v>
                </c:pt>
                <c:pt idx="9149">
                  <c:v>-483.17025753544613</c:v>
                </c:pt>
                <c:pt idx="9150">
                  <c:v>-299.20208131096604</c:v>
                </c:pt>
                <c:pt idx="9151">
                  <c:v>-120.72552325902763</c:v>
                </c:pt>
                <c:pt idx="9152">
                  <c:v>-683.56010935690233</c:v>
                </c:pt>
                <c:pt idx="9153">
                  <c:v>-167.92256729708737</c:v>
                </c:pt>
                <c:pt idx="9154">
                  <c:v>3.6079939517580897</c:v>
                </c:pt>
                <c:pt idx="9155">
                  <c:v>-407.60007800883324</c:v>
                </c:pt>
                <c:pt idx="9156">
                  <c:v>-154.74530826177255</c:v>
                </c:pt>
                <c:pt idx="9157">
                  <c:v>-290.40747810102039</c:v>
                </c:pt>
                <c:pt idx="9158">
                  <c:v>-104.61120259645509</c:v>
                </c:pt>
                <c:pt idx="9159">
                  <c:v>-398.07525191728519</c:v>
                </c:pt>
                <c:pt idx="9160">
                  <c:v>-276.47171226870421</c:v>
                </c:pt>
                <c:pt idx="9161">
                  <c:v>-316.84899885139998</c:v>
                </c:pt>
                <c:pt idx="9162">
                  <c:v>-184.26656554025652</c:v>
                </c:pt>
                <c:pt idx="9163">
                  <c:v>-784.95129536940476</c:v>
                </c:pt>
                <c:pt idx="9164">
                  <c:v>-57.988577947252679</c:v>
                </c:pt>
                <c:pt idx="9165">
                  <c:v>-244.12576043977083</c:v>
                </c:pt>
                <c:pt idx="9166">
                  <c:v>-296.52585627925794</c:v>
                </c:pt>
                <c:pt idx="9167">
                  <c:v>17.031558407633042</c:v>
                </c:pt>
                <c:pt idx="9168">
                  <c:v>-317.11529658257291</c:v>
                </c:pt>
                <c:pt idx="9169">
                  <c:v>-222.8212852079858</c:v>
                </c:pt>
                <c:pt idx="9170">
                  <c:v>-19.066437311633536</c:v>
                </c:pt>
                <c:pt idx="9171">
                  <c:v>-333.23966938911167</c:v>
                </c:pt>
                <c:pt idx="9172">
                  <c:v>-156.23407605759519</c:v>
                </c:pt>
                <c:pt idx="9173">
                  <c:v>-114.61146272494125</c:v>
                </c:pt>
                <c:pt idx="9174">
                  <c:v>124.78356617194663</c:v>
                </c:pt>
                <c:pt idx="9175">
                  <c:v>-152.76623265939935</c:v>
                </c:pt>
                <c:pt idx="9176">
                  <c:v>-712.76015244888856</c:v>
                </c:pt>
                <c:pt idx="9177">
                  <c:v>-91.935815284037517</c:v>
                </c:pt>
                <c:pt idx="9178">
                  <c:v>-173.09213588880726</c:v>
                </c:pt>
                <c:pt idx="9179">
                  <c:v>144.00282321543051</c:v>
                </c:pt>
                <c:pt idx="9180">
                  <c:v>-539.88842516157933</c:v>
                </c:pt>
                <c:pt idx="9181">
                  <c:v>-360.69752426987907</c:v>
                </c:pt>
                <c:pt idx="9182">
                  <c:v>-58.53801609714975</c:v>
                </c:pt>
                <c:pt idx="9183">
                  <c:v>-145.23158680168336</c:v>
                </c:pt>
                <c:pt idx="9184">
                  <c:v>-343.21312493169683</c:v>
                </c:pt>
                <c:pt idx="9185">
                  <c:v>58.797636930476301</c:v>
                </c:pt>
                <c:pt idx="9186">
                  <c:v>-257.0663250576365</c:v>
                </c:pt>
                <c:pt idx="9187">
                  <c:v>53.386511366645323</c:v>
                </c:pt>
                <c:pt idx="9188">
                  <c:v>-512.52420360312226</c:v>
                </c:pt>
                <c:pt idx="9189">
                  <c:v>-267.67226965060047</c:v>
                </c:pt>
                <c:pt idx="9190">
                  <c:v>-49.230874430376844</c:v>
                </c:pt>
                <c:pt idx="9191">
                  <c:v>-62.65948187874767</c:v>
                </c:pt>
                <c:pt idx="9192">
                  <c:v>-225.22843258360689</c:v>
                </c:pt>
                <c:pt idx="9193">
                  <c:v>-25.781904065385788</c:v>
                </c:pt>
                <c:pt idx="9194">
                  <c:v>-49.159445620889528</c:v>
                </c:pt>
                <c:pt idx="9195">
                  <c:v>7.8854659327795389</c:v>
                </c:pt>
                <c:pt idx="9196">
                  <c:v>-524.36085623524082</c:v>
                </c:pt>
                <c:pt idx="9197">
                  <c:v>-146.56851055067295</c:v>
                </c:pt>
                <c:pt idx="9198">
                  <c:v>171.31456355235264</c:v>
                </c:pt>
                <c:pt idx="9199">
                  <c:v>-141.41286459892666</c:v>
                </c:pt>
                <c:pt idx="9200">
                  <c:v>230.92199105385896</c:v>
                </c:pt>
                <c:pt idx="9201">
                  <c:v>-138.09972321116015</c:v>
                </c:pt>
                <c:pt idx="9202">
                  <c:v>-76.513153452797496</c:v>
                </c:pt>
                <c:pt idx="9203">
                  <c:v>-348.53195618649414</c:v>
                </c:pt>
                <c:pt idx="9204">
                  <c:v>63.745742470930054</c:v>
                </c:pt>
                <c:pt idx="9205">
                  <c:v>-208.37206135067271</c:v>
                </c:pt>
                <c:pt idx="9206">
                  <c:v>-517.71375884794645</c:v>
                </c:pt>
                <c:pt idx="9207">
                  <c:v>-598.11043922047406</c:v>
                </c:pt>
                <c:pt idx="9208">
                  <c:v>-134.44061982438564</c:v>
                </c:pt>
                <c:pt idx="9209">
                  <c:v>-365.61431161725488</c:v>
                </c:pt>
                <c:pt idx="9210">
                  <c:v>-96.190352623812828</c:v>
                </c:pt>
                <c:pt idx="9211">
                  <c:v>-127.05851356437051</c:v>
                </c:pt>
                <c:pt idx="9212">
                  <c:v>-253.93250165188653</c:v>
                </c:pt>
                <c:pt idx="9213">
                  <c:v>-338.89630444781295</c:v>
                </c:pt>
                <c:pt idx="9214">
                  <c:v>19.467380873913442</c:v>
                </c:pt>
                <c:pt idx="9215">
                  <c:v>-655.2040525314037</c:v>
                </c:pt>
                <c:pt idx="9216">
                  <c:v>-31.115918271996975</c:v>
                </c:pt>
                <c:pt idx="9217">
                  <c:v>-168.14022458968304</c:v>
                </c:pt>
                <c:pt idx="9218">
                  <c:v>-369.12703115950109</c:v>
                </c:pt>
                <c:pt idx="9219">
                  <c:v>-238.11076422750648</c:v>
                </c:pt>
                <c:pt idx="9220">
                  <c:v>-157.14409401305471</c:v>
                </c:pt>
                <c:pt idx="9221">
                  <c:v>-39.299427627869193</c:v>
                </c:pt>
                <c:pt idx="9222">
                  <c:v>-85.199013190961352</c:v>
                </c:pt>
                <c:pt idx="9223">
                  <c:v>-353.78013163244464</c:v>
                </c:pt>
                <c:pt idx="9224">
                  <c:v>-139.53102843654665</c:v>
                </c:pt>
                <c:pt idx="9225">
                  <c:v>103.43148180985543</c:v>
                </c:pt>
                <c:pt idx="9226">
                  <c:v>-493.41576941580297</c:v>
                </c:pt>
                <c:pt idx="9227">
                  <c:v>-71.242599945404152</c:v>
                </c:pt>
                <c:pt idx="9228">
                  <c:v>547.63659177955219</c:v>
                </c:pt>
                <c:pt idx="9229">
                  <c:v>-749.58166589171412</c:v>
                </c:pt>
                <c:pt idx="9230">
                  <c:v>-529.47836438210527</c:v>
                </c:pt>
                <c:pt idx="9231">
                  <c:v>-404.03618509803164</c:v>
                </c:pt>
                <c:pt idx="9232">
                  <c:v>-115.73385397441984</c:v>
                </c:pt>
                <c:pt idx="9233">
                  <c:v>-316.71775419459283</c:v>
                </c:pt>
                <c:pt idx="9234">
                  <c:v>-112.59612974897686</c:v>
                </c:pt>
                <c:pt idx="9235">
                  <c:v>-457.64807897973083</c:v>
                </c:pt>
                <c:pt idx="9236">
                  <c:v>-184.06906658834657</c:v>
                </c:pt>
                <c:pt idx="9237">
                  <c:v>-486.97206941801051</c:v>
                </c:pt>
                <c:pt idx="9238">
                  <c:v>-377.68950068790127</c:v>
                </c:pt>
                <c:pt idx="9239">
                  <c:v>-408.90676636490957</c:v>
                </c:pt>
                <c:pt idx="9240">
                  <c:v>-182.51382354454881</c:v>
                </c:pt>
                <c:pt idx="9241">
                  <c:v>-292.14601445324581</c:v>
                </c:pt>
                <c:pt idx="9242">
                  <c:v>-509.38888362193006</c:v>
                </c:pt>
                <c:pt idx="9243">
                  <c:v>137.29038448046765</c:v>
                </c:pt>
                <c:pt idx="9244">
                  <c:v>-102.03387610336699</c:v>
                </c:pt>
                <c:pt idx="9245">
                  <c:v>27.822440015990423</c:v>
                </c:pt>
                <c:pt idx="9246">
                  <c:v>-173.28659558212843</c:v>
                </c:pt>
                <c:pt idx="9247">
                  <c:v>357.15925096615587</c:v>
                </c:pt>
                <c:pt idx="9248">
                  <c:v>-410.44942385710442</c:v>
                </c:pt>
                <c:pt idx="9249">
                  <c:v>-193.82982591848304</c:v>
                </c:pt>
                <c:pt idx="9250">
                  <c:v>-651.05196692010463</c:v>
                </c:pt>
                <c:pt idx="9251">
                  <c:v>-323.31287912201253</c:v>
                </c:pt>
                <c:pt idx="9252">
                  <c:v>80.99036980032497</c:v>
                </c:pt>
                <c:pt idx="9253">
                  <c:v>162.64787798035911</c:v>
                </c:pt>
                <c:pt idx="9254">
                  <c:v>-452.75213152387943</c:v>
                </c:pt>
                <c:pt idx="9255">
                  <c:v>-236.28232227323792</c:v>
                </c:pt>
                <c:pt idx="9256">
                  <c:v>143.64545831852047</c:v>
                </c:pt>
                <c:pt idx="9257">
                  <c:v>-63.976166515360433</c:v>
                </c:pt>
                <c:pt idx="9258">
                  <c:v>-706.24538080425248</c:v>
                </c:pt>
                <c:pt idx="9259">
                  <c:v>-212.18804771193845</c:v>
                </c:pt>
                <c:pt idx="9260">
                  <c:v>-288.88877710201962</c:v>
                </c:pt>
                <c:pt idx="9261">
                  <c:v>7.5445070827203153</c:v>
                </c:pt>
                <c:pt idx="9262">
                  <c:v>-333.81658995241912</c:v>
                </c:pt>
                <c:pt idx="9263">
                  <c:v>-773.38411007315312</c:v>
                </c:pt>
                <c:pt idx="9264">
                  <c:v>-16.122154476949959</c:v>
                </c:pt>
                <c:pt idx="9265">
                  <c:v>-489.17498034225952</c:v>
                </c:pt>
                <c:pt idx="9266">
                  <c:v>-451.65322908999707</c:v>
                </c:pt>
                <c:pt idx="9267">
                  <c:v>251.47110258284545</c:v>
                </c:pt>
                <c:pt idx="9268">
                  <c:v>-210.09874615957392</c:v>
                </c:pt>
                <c:pt idx="9269">
                  <c:v>-24.760820814629596</c:v>
                </c:pt>
                <c:pt idx="9270">
                  <c:v>-394.80897235294708</c:v>
                </c:pt>
                <c:pt idx="9271">
                  <c:v>-121.15088348850179</c:v>
                </c:pt>
                <c:pt idx="9272">
                  <c:v>-387.32364813383379</c:v>
                </c:pt>
                <c:pt idx="9273">
                  <c:v>-259.74895557660727</c:v>
                </c:pt>
                <c:pt idx="9274">
                  <c:v>-679.36203542354735</c:v>
                </c:pt>
                <c:pt idx="9275">
                  <c:v>-457.82939714678224</c:v>
                </c:pt>
                <c:pt idx="9276">
                  <c:v>-272.93048394858499</c:v>
                </c:pt>
                <c:pt idx="9277">
                  <c:v>-182.84021233756442</c:v>
                </c:pt>
                <c:pt idx="9278">
                  <c:v>41.011670321969518</c:v>
                </c:pt>
                <c:pt idx="9279">
                  <c:v>10.293215632066676</c:v>
                </c:pt>
                <c:pt idx="9280">
                  <c:v>-433.17152321784022</c:v>
                </c:pt>
                <c:pt idx="9281">
                  <c:v>-233.62733029062224</c:v>
                </c:pt>
                <c:pt idx="9282">
                  <c:v>-163.07985383060441</c:v>
                </c:pt>
                <c:pt idx="9283">
                  <c:v>-660.36294449996285</c:v>
                </c:pt>
                <c:pt idx="9284">
                  <c:v>-9.5269531623786179</c:v>
                </c:pt>
                <c:pt idx="9285">
                  <c:v>-221.30384719154978</c:v>
                </c:pt>
                <c:pt idx="9286">
                  <c:v>-607.58842661308165</c:v>
                </c:pt>
                <c:pt idx="9287">
                  <c:v>131.02026597672864</c:v>
                </c:pt>
                <c:pt idx="9288">
                  <c:v>271.87254334570264</c:v>
                </c:pt>
                <c:pt idx="9289">
                  <c:v>-152.58089706780811</c:v>
                </c:pt>
                <c:pt idx="9290">
                  <c:v>-195.1885060974729</c:v>
                </c:pt>
                <c:pt idx="9291">
                  <c:v>-179.14964914604207</c:v>
                </c:pt>
                <c:pt idx="9292">
                  <c:v>-651.8757062323964</c:v>
                </c:pt>
                <c:pt idx="9293">
                  <c:v>-364.5835231173611</c:v>
                </c:pt>
                <c:pt idx="9294">
                  <c:v>95.722210728243681</c:v>
                </c:pt>
                <c:pt idx="9295">
                  <c:v>-256.87176173534283</c:v>
                </c:pt>
                <c:pt idx="9296">
                  <c:v>-52.176255554692034</c:v>
                </c:pt>
                <c:pt idx="9297">
                  <c:v>-160.89492624021631</c:v>
                </c:pt>
                <c:pt idx="9298">
                  <c:v>-85.254650786499553</c:v>
                </c:pt>
                <c:pt idx="9299">
                  <c:v>-431.63104615238183</c:v>
                </c:pt>
                <c:pt idx="9300">
                  <c:v>134.52981686736837</c:v>
                </c:pt>
                <c:pt idx="9301">
                  <c:v>-25.718301145891019</c:v>
                </c:pt>
                <c:pt idx="9302">
                  <c:v>-410.96665015436633</c:v>
                </c:pt>
                <c:pt idx="9303">
                  <c:v>-195.81849554385678</c:v>
                </c:pt>
                <c:pt idx="9304">
                  <c:v>-366.6408026696509</c:v>
                </c:pt>
                <c:pt idx="9305">
                  <c:v>-194.40693939714072</c:v>
                </c:pt>
                <c:pt idx="9306">
                  <c:v>199.46923575660605</c:v>
                </c:pt>
                <c:pt idx="9307">
                  <c:v>-56.011074048623641</c:v>
                </c:pt>
                <c:pt idx="9308">
                  <c:v>-123.59879365796581</c:v>
                </c:pt>
                <c:pt idx="9309">
                  <c:v>-39.824788297278928</c:v>
                </c:pt>
                <c:pt idx="9310">
                  <c:v>-89.735095109008455</c:v>
                </c:pt>
                <c:pt idx="9311">
                  <c:v>-87.67442430358733</c:v>
                </c:pt>
                <c:pt idx="9312">
                  <c:v>-268.83228284010778</c:v>
                </c:pt>
                <c:pt idx="9313">
                  <c:v>214.89560596036961</c:v>
                </c:pt>
                <c:pt idx="9314">
                  <c:v>-158.59938637452569</c:v>
                </c:pt>
                <c:pt idx="9315">
                  <c:v>-81.495505205215863</c:v>
                </c:pt>
                <c:pt idx="9316">
                  <c:v>-33.327397348783677</c:v>
                </c:pt>
                <c:pt idx="9317">
                  <c:v>-380.00327220235562</c:v>
                </c:pt>
                <c:pt idx="9318">
                  <c:v>-541.6859293796615</c:v>
                </c:pt>
                <c:pt idx="9319">
                  <c:v>-244.05311207904793</c:v>
                </c:pt>
                <c:pt idx="9320">
                  <c:v>-271.31862861370098</c:v>
                </c:pt>
                <c:pt idx="9321">
                  <c:v>-475.43195992867231</c:v>
                </c:pt>
                <c:pt idx="9322">
                  <c:v>-174.34375979211245</c:v>
                </c:pt>
                <c:pt idx="9323">
                  <c:v>97.49293578291622</c:v>
                </c:pt>
                <c:pt idx="9324">
                  <c:v>-829.00073602884413</c:v>
                </c:pt>
                <c:pt idx="9325">
                  <c:v>61.283547329212922</c:v>
                </c:pt>
                <c:pt idx="9326">
                  <c:v>236.01104240822599</c:v>
                </c:pt>
                <c:pt idx="9327">
                  <c:v>-122.29657101860869</c:v>
                </c:pt>
                <c:pt idx="9328">
                  <c:v>-128.24415876567724</c:v>
                </c:pt>
                <c:pt idx="9329">
                  <c:v>-479.77615654538158</c:v>
                </c:pt>
                <c:pt idx="9330">
                  <c:v>-60.499154177767309</c:v>
                </c:pt>
                <c:pt idx="9331">
                  <c:v>-446.6179752188051</c:v>
                </c:pt>
                <c:pt idx="9332">
                  <c:v>93.667759905126672</c:v>
                </c:pt>
                <c:pt idx="9333">
                  <c:v>-258.73872964486884</c:v>
                </c:pt>
                <c:pt idx="9334">
                  <c:v>203.28728878485379</c:v>
                </c:pt>
                <c:pt idx="9335">
                  <c:v>-131.27710252985014</c:v>
                </c:pt>
                <c:pt idx="9336">
                  <c:v>162.85792608511861</c:v>
                </c:pt>
                <c:pt idx="9337">
                  <c:v>-131.40500446202429</c:v>
                </c:pt>
                <c:pt idx="9338">
                  <c:v>-165.02248892439161</c:v>
                </c:pt>
                <c:pt idx="9339">
                  <c:v>-84.583471554463358</c:v>
                </c:pt>
                <c:pt idx="9340">
                  <c:v>-279.79541846837674</c:v>
                </c:pt>
                <c:pt idx="9341">
                  <c:v>-396.35494673480514</c:v>
                </c:pt>
                <c:pt idx="9342">
                  <c:v>39.695237570098413</c:v>
                </c:pt>
                <c:pt idx="9343">
                  <c:v>-349.75688245184517</c:v>
                </c:pt>
                <c:pt idx="9344">
                  <c:v>-40.132575726726429</c:v>
                </c:pt>
                <c:pt idx="9345">
                  <c:v>-705.65166633285912</c:v>
                </c:pt>
                <c:pt idx="9346">
                  <c:v>-213.48372610354488</c:v>
                </c:pt>
                <c:pt idx="9347">
                  <c:v>3.2279692531392357</c:v>
                </c:pt>
                <c:pt idx="9348">
                  <c:v>-82.298672471744055</c:v>
                </c:pt>
                <c:pt idx="9349">
                  <c:v>-329.86477022144788</c:v>
                </c:pt>
                <c:pt idx="9350">
                  <c:v>-256.20860194987483</c:v>
                </c:pt>
                <c:pt idx="9351">
                  <c:v>-104.227887787741</c:v>
                </c:pt>
                <c:pt idx="9352">
                  <c:v>-36.305627326531862</c:v>
                </c:pt>
                <c:pt idx="9353">
                  <c:v>-108.28614652150492</c:v>
                </c:pt>
                <c:pt idx="9354">
                  <c:v>-565.07176660623236</c:v>
                </c:pt>
                <c:pt idx="9355">
                  <c:v>-557.87660550845681</c:v>
                </c:pt>
                <c:pt idx="9356">
                  <c:v>-131.86402559762638</c:v>
                </c:pt>
                <c:pt idx="9357">
                  <c:v>-35.104392150871718</c:v>
                </c:pt>
                <c:pt idx="9358">
                  <c:v>-479.93697011814459</c:v>
                </c:pt>
                <c:pt idx="9359">
                  <c:v>-293.33306338192733</c:v>
                </c:pt>
                <c:pt idx="9360">
                  <c:v>-274.0340573554887</c:v>
                </c:pt>
                <c:pt idx="9361">
                  <c:v>-62.474521735053827</c:v>
                </c:pt>
                <c:pt idx="9362">
                  <c:v>180.74755407580403</c:v>
                </c:pt>
                <c:pt idx="9363">
                  <c:v>-269.33235215114104</c:v>
                </c:pt>
                <c:pt idx="9364">
                  <c:v>-7.6053907303163442</c:v>
                </c:pt>
                <c:pt idx="9365">
                  <c:v>-233.58254550442416</c:v>
                </c:pt>
                <c:pt idx="9366">
                  <c:v>220.21560582679399</c:v>
                </c:pt>
                <c:pt idx="9367">
                  <c:v>-321.15783388876838</c:v>
                </c:pt>
                <c:pt idx="9368">
                  <c:v>-283.12059752361807</c:v>
                </c:pt>
                <c:pt idx="9369">
                  <c:v>-29.395153813420393</c:v>
                </c:pt>
                <c:pt idx="9370">
                  <c:v>-311.26770033551668</c:v>
                </c:pt>
                <c:pt idx="9371">
                  <c:v>-41.770379943199885</c:v>
                </c:pt>
                <c:pt idx="9372">
                  <c:v>-361.91337238180438</c:v>
                </c:pt>
                <c:pt idx="9373">
                  <c:v>-209.64653646821307</c:v>
                </c:pt>
                <c:pt idx="9374">
                  <c:v>-103.99934483640578</c:v>
                </c:pt>
                <c:pt idx="9375">
                  <c:v>-404.25512460670353</c:v>
                </c:pt>
                <c:pt idx="9376">
                  <c:v>-419.17674978538116</c:v>
                </c:pt>
                <c:pt idx="9377">
                  <c:v>-148.74130869685786</c:v>
                </c:pt>
                <c:pt idx="9378">
                  <c:v>34.78849800590018</c:v>
                </c:pt>
                <c:pt idx="9379">
                  <c:v>-269.08883427088642</c:v>
                </c:pt>
                <c:pt idx="9380">
                  <c:v>-8.7880799707568258</c:v>
                </c:pt>
                <c:pt idx="9381">
                  <c:v>7.9592910751373438</c:v>
                </c:pt>
                <c:pt idx="9382">
                  <c:v>-574.20328196380342</c:v>
                </c:pt>
                <c:pt idx="9383">
                  <c:v>32.623802841301654</c:v>
                </c:pt>
                <c:pt idx="9384">
                  <c:v>-166.06984093645804</c:v>
                </c:pt>
                <c:pt idx="9385">
                  <c:v>-524.70201781483206</c:v>
                </c:pt>
                <c:pt idx="9386">
                  <c:v>-168.88736000575898</c:v>
                </c:pt>
                <c:pt idx="9387">
                  <c:v>-640.99801309175155</c:v>
                </c:pt>
                <c:pt idx="9388">
                  <c:v>-530.73664142180655</c:v>
                </c:pt>
                <c:pt idx="9389">
                  <c:v>-261.82403707188246</c:v>
                </c:pt>
                <c:pt idx="9390">
                  <c:v>103.02217088634995</c:v>
                </c:pt>
                <c:pt idx="9391">
                  <c:v>-281.67571164985384</c:v>
                </c:pt>
                <c:pt idx="9392">
                  <c:v>-306.40057327671889</c:v>
                </c:pt>
                <c:pt idx="9393">
                  <c:v>-871.09390564436421</c:v>
                </c:pt>
                <c:pt idx="9394">
                  <c:v>-264.07640606395285</c:v>
                </c:pt>
                <c:pt idx="9395">
                  <c:v>-7.2333703447352491</c:v>
                </c:pt>
                <c:pt idx="9396">
                  <c:v>-346.86868010949917</c:v>
                </c:pt>
                <c:pt idx="9397">
                  <c:v>-1268.5718071559768</c:v>
                </c:pt>
                <c:pt idx="9398">
                  <c:v>-118.16840249311781</c:v>
                </c:pt>
                <c:pt idx="9399">
                  <c:v>-206.66860362209712</c:v>
                </c:pt>
                <c:pt idx="9400">
                  <c:v>-541.1614051856518</c:v>
                </c:pt>
                <c:pt idx="9401">
                  <c:v>-192.85469603485927</c:v>
                </c:pt>
                <c:pt idx="9402">
                  <c:v>-371.78714653564839</c:v>
                </c:pt>
                <c:pt idx="9403">
                  <c:v>-446.83953943984159</c:v>
                </c:pt>
                <c:pt idx="9404">
                  <c:v>-644.18495065361367</c:v>
                </c:pt>
                <c:pt idx="9405">
                  <c:v>-551.74626994741777</c:v>
                </c:pt>
                <c:pt idx="9406">
                  <c:v>-365.4357075589968</c:v>
                </c:pt>
                <c:pt idx="9407">
                  <c:v>-261.26645297233108</c:v>
                </c:pt>
                <c:pt idx="9408">
                  <c:v>-280.19999694032549</c:v>
                </c:pt>
                <c:pt idx="9409">
                  <c:v>-88.497590263579468</c:v>
                </c:pt>
                <c:pt idx="9410">
                  <c:v>-624.89895293039513</c:v>
                </c:pt>
                <c:pt idx="9411">
                  <c:v>-294.48406183875841</c:v>
                </c:pt>
                <c:pt idx="9412">
                  <c:v>-196.794940110445</c:v>
                </c:pt>
                <c:pt idx="9413">
                  <c:v>-432.9086760223289</c:v>
                </c:pt>
                <c:pt idx="9414">
                  <c:v>-308.98914584266635</c:v>
                </c:pt>
                <c:pt idx="9415">
                  <c:v>-217.82349537584196</c:v>
                </c:pt>
                <c:pt idx="9416">
                  <c:v>-489.83601231504349</c:v>
                </c:pt>
                <c:pt idx="9417">
                  <c:v>-470.1611975296708</c:v>
                </c:pt>
                <c:pt idx="9418">
                  <c:v>-283.84619044876388</c:v>
                </c:pt>
                <c:pt idx="9419">
                  <c:v>-31.857661058728013</c:v>
                </c:pt>
                <c:pt idx="9420">
                  <c:v>42.058954184278832</c:v>
                </c:pt>
                <c:pt idx="9421">
                  <c:v>44.673998186256597</c:v>
                </c:pt>
                <c:pt idx="9422">
                  <c:v>-319.00405314637908</c:v>
                </c:pt>
                <c:pt idx="9423">
                  <c:v>-1099.6387074348427</c:v>
                </c:pt>
                <c:pt idx="9424">
                  <c:v>13.159954645976541</c:v>
                </c:pt>
                <c:pt idx="9425">
                  <c:v>7.2263397379057324</c:v>
                </c:pt>
                <c:pt idx="9426">
                  <c:v>-209.39266451665708</c:v>
                </c:pt>
                <c:pt idx="9427">
                  <c:v>-917.36320749183039</c:v>
                </c:pt>
                <c:pt idx="9428">
                  <c:v>-0.15272757889692912</c:v>
                </c:pt>
                <c:pt idx="9429">
                  <c:v>153.00218260376477</c:v>
                </c:pt>
                <c:pt idx="9430">
                  <c:v>-71.322294545552666</c:v>
                </c:pt>
                <c:pt idx="9431">
                  <c:v>-504.54777634148786</c:v>
                </c:pt>
                <c:pt idx="9432">
                  <c:v>-298.58979509138334</c:v>
                </c:pt>
                <c:pt idx="9433">
                  <c:v>-270.56298113632135</c:v>
                </c:pt>
                <c:pt idx="9434">
                  <c:v>61.319378269545609</c:v>
                </c:pt>
                <c:pt idx="9435">
                  <c:v>-271.72462527546179</c:v>
                </c:pt>
                <c:pt idx="9436">
                  <c:v>-49.266770683550362</c:v>
                </c:pt>
                <c:pt idx="9437">
                  <c:v>-231.8736818102949</c:v>
                </c:pt>
                <c:pt idx="9438">
                  <c:v>-68.481891552298748</c:v>
                </c:pt>
                <c:pt idx="9439">
                  <c:v>-369.45853481932215</c:v>
                </c:pt>
                <c:pt idx="9440">
                  <c:v>38.271878186312961</c:v>
                </c:pt>
                <c:pt idx="9441">
                  <c:v>-201.25347506312573</c:v>
                </c:pt>
                <c:pt idx="9442">
                  <c:v>-155.44099581531464</c:v>
                </c:pt>
                <c:pt idx="9443">
                  <c:v>46.417871993014046</c:v>
                </c:pt>
                <c:pt idx="9444">
                  <c:v>2.4654446947903352</c:v>
                </c:pt>
                <c:pt idx="9445">
                  <c:v>-142.6725768561231</c:v>
                </c:pt>
                <c:pt idx="9446">
                  <c:v>-342.24334980676826</c:v>
                </c:pt>
                <c:pt idx="9447">
                  <c:v>-202.98820348695415</c:v>
                </c:pt>
                <c:pt idx="9448">
                  <c:v>84.955680446748261</c:v>
                </c:pt>
                <c:pt idx="9449">
                  <c:v>-703.95530967738421</c:v>
                </c:pt>
                <c:pt idx="9450">
                  <c:v>-438.30762211702574</c:v>
                </c:pt>
                <c:pt idx="9451">
                  <c:v>56.023070307005696</c:v>
                </c:pt>
                <c:pt idx="9452">
                  <c:v>-424.2509066680006</c:v>
                </c:pt>
                <c:pt idx="9453">
                  <c:v>-82.820662559026914</c:v>
                </c:pt>
                <c:pt idx="9454">
                  <c:v>-427.44358109462576</c:v>
                </c:pt>
                <c:pt idx="9455">
                  <c:v>-356.07524150358768</c:v>
                </c:pt>
                <c:pt idx="9456">
                  <c:v>28.92098930089503</c:v>
                </c:pt>
                <c:pt idx="9457">
                  <c:v>-7.7195392245702692</c:v>
                </c:pt>
                <c:pt idx="9458">
                  <c:v>-612.38882867474933</c:v>
                </c:pt>
                <c:pt idx="9459">
                  <c:v>-132.72201676032324</c:v>
                </c:pt>
                <c:pt idx="9460">
                  <c:v>-8.9140014236441516</c:v>
                </c:pt>
                <c:pt idx="9461">
                  <c:v>-21.171184542654146</c:v>
                </c:pt>
                <c:pt idx="9462">
                  <c:v>-351.73745807681155</c:v>
                </c:pt>
                <c:pt idx="9463">
                  <c:v>-180.10434236967728</c:v>
                </c:pt>
                <c:pt idx="9464">
                  <c:v>-858.09615082866333</c:v>
                </c:pt>
                <c:pt idx="9465">
                  <c:v>-188.34936273324456</c:v>
                </c:pt>
                <c:pt idx="9466">
                  <c:v>-5.1373519383491839</c:v>
                </c:pt>
                <c:pt idx="9467">
                  <c:v>36.280547890379751</c:v>
                </c:pt>
                <c:pt idx="9468">
                  <c:v>-297.65199209433501</c:v>
                </c:pt>
                <c:pt idx="9469">
                  <c:v>-245.58362982922523</c:v>
                </c:pt>
                <c:pt idx="9470">
                  <c:v>-64.627987820272324</c:v>
                </c:pt>
                <c:pt idx="9471">
                  <c:v>304.25051437173994</c:v>
                </c:pt>
                <c:pt idx="9472">
                  <c:v>-483.51983181283913</c:v>
                </c:pt>
                <c:pt idx="9473">
                  <c:v>-328.74931903616027</c:v>
                </c:pt>
                <c:pt idx="9474">
                  <c:v>-558.83313126412872</c:v>
                </c:pt>
                <c:pt idx="9475">
                  <c:v>-4.3740948211993782</c:v>
                </c:pt>
                <c:pt idx="9476">
                  <c:v>-346.97192027234632</c:v>
                </c:pt>
                <c:pt idx="9477">
                  <c:v>283.08468163400931</c:v>
                </c:pt>
                <c:pt idx="9478">
                  <c:v>-269.04178627509373</c:v>
                </c:pt>
                <c:pt idx="9479">
                  <c:v>-244.67531937191058</c:v>
                </c:pt>
                <c:pt idx="9480">
                  <c:v>61.794083567927373</c:v>
                </c:pt>
                <c:pt idx="9481">
                  <c:v>-82.410534002061468</c:v>
                </c:pt>
                <c:pt idx="9482">
                  <c:v>-24.030432882608068</c:v>
                </c:pt>
                <c:pt idx="9483">
                  <c:v>-69.071248499118383</c:v>
                </c:pt>
                <c:pt idx="9484">
                  <c:v>-185.42654573070104</c:v>
                </c:pt>
                <c:pt idx="9485">
                  <c:v>49.191032189435418</c:v>
                </c:pt>
                <c:pt idx="9486">
                  <c:v>1.8776280884566177</c:v>
                </c:pt>
                <c:pt idx="9487">
                  <c:v>-481.70169662868307</c:v>
                </c:pt>
                <c:pt idx="9488">
                  <c:v>-397.88417214620256</c:v>
                </c:pt>
                <c:pt idx="9489">
                  <c:v>-316.47647424327033</c:v>
                </c:pt>
                <c:pt idx="9490">
                  <c:v>-280.65986392972161</c:v>
                </c:pt>
                <c:pt idx="9491">
                  <c:v>83.119904077308604</c:v>
                </c:pt>
                <c:pt idx="9492">
                  <c:v>-438.31947207046125</c:v>
                </c:pt>
                <c:pt idx="9493">
                  <c:v>6.4564652326934038</c:v>
                </c:pt>
                <c:pt idx="9494">
                  <c:v>-258.87641442330323</c:v>
                </c:pt>
                <c:pt idx="9495">
                  <c:v>-317.29981102727083</c:v>
                </c:pt>
                <c:pt idx="9496">
                  <c:v>-246.8973239213276</c:v>
                </c:pt>
                <c:pt idx="9497">
                  <c:v>-646.33345061345085</c:v>
                </c:pt>
                <c:pt idx="9498">
                  <c:v>-185.43149595825957</c:v>
                </c:pt>
                <c:pt idx="9499">
                  <c:v>-159.41699965746841</c:v>
                </c:pt>
                <c:pt idx="9500">
                  <c:v>-282.73952292662364</c:v>
                </c:pt>
                <c:pt idx="9501">
                  <c:v>-259.92457534776423</c:v>
                </c:pt>
                <c:pt idx="9502">
                  <c:v>-526.37522229615684</c:v>
                </c:pt>
                <c:pt idx="9503">
                  <c:v>-490.18881637855634</c:v>
                </c:pt>
                <c:pt idx="9504">
                  <c:v>-148.22893842060932</c:v>
                </c:pt>
                <c:pt idx="9505">
                  <c:v>-198.36552745240346</c:v>
                </c:pt>
                <c:pt idx="9506">
                  <c:v>-98.373162022433007</c:v>
                </c:pt>
                <c:pt idx="9507">
                  <c:v>-230.08786872261828</c:v>
                </c:pt>
                <c:pt idx="9508">
                  <c:v>-443.06283738977606</c:v>
                </c:pt>
                <c:pt idx="9509">
                  <c:v>-771.82356238054103</c:v>
                </c:pt>
                <c:pt idx="9510">
                  <c:v>-81.776503384667649</c:v>
                </c:pt>
                <c:pt idx="9511">
                  <c:v>-450.95362895912513</c:v>
                </c:pt>
                <c:pt idx="9512">
                  <c:v>-479.37870672452175</c:v>
                </c:pt>
                <c:pt idx="9513">
                  <c:v>-458.07604423934254</c:v>
                </c:pt>
                <c:pt idx="9514">
                  <c:v>-372.38265579849906</c:v>
                </c:pt>
                <c:pt idx="9515">
                  <c:v>-223.42343090944183</c:v>
                </c:pt>
                <c:pt idx="9516">
                  <c:v>-86.621270421629674</c:v>
                </c:pt>
                <c:pt idx="9517">
                  <c:v>-379.69523676735338</c:v>
                </c:pt>
                <c:pt idx="9518">
                  <c:v>-311.13563271045149</c:v>
                </c:pt>
                <c:pt idx="9519">
                  <c:v>-329.95639512359992</c:v>
                </c:pt>
                <c:pt idx="9520">
                  <c:v>-355.17876889171765</c:v>
                </c:pt>
                <c:pt idx="9521">
                  <c:v>4.7044234068548008</c:v>
                </c:pt>
                <c:pt idx="9522">
                  <c:v>-83.107016694564891</c:v>
                </c:pt>
                <c:pt idx="9523">
                  <c:v>-179.25018968491389</c:v>
                </c:pt>
                <c:pt idx="9524">
                  <c:v>-186.18933259200264</c:v>
                </c:pt>
                <c:pt idx="9525">
                  <c:v>6.8193262411862747</c:v>
                </c:pt>
                <c:pt idx="9526">
                  <c:v>-425.75489132743337</c:v>
                </c:pt>
                <c:pt idx="9527">
                  <c:v>-462.81148614941242</c:v>
                </c:pt>
                <c:pt idx="9528">
                  <c:v>-470.39213855947901</c:v>
                </c:pt>
                <c:pt idx="9529">
                  <c:v>-125.96280300521187</c:v>
                </c:pt>
                <c:pt idx="9530">
                  <c:v>77.729295115775244</c:v>
                </c:pt>
                <c:pt idx="9531">
                  <c:v>-215.67256618516529</c:v>
                </c:pt>
                <c:pt idx="9532">
                  <c:v>309.19004335874138</c:v>
                </c:pt>
                <c:pt idx="9533">
                  <c:v>-205.45566397385176</c:v>
                </c:pt>
                <c:pt idx="9534">
                  <c:v>-390.54434617313598</c:v>
                </c:pt>
                <c:pt idx="9535">
                  <c:v>-293.15060144736731</c:v>
                </c:pt>
                <c:pt idx="9536">
                  <c:v>-172.41406241015761</c:v>
                </c:pt>
                <c:pt idx="9537">
                  <c:v>-225.84666077966108</c:v>
                </c:pt>
                <c:pt idx="9538">
                  <c:v>-476.82214506570949</c:v>
                </c:pt>
                <c:pt idx="9539">
                  <c:v>-460.60893344645797</c:v>
                </c:pt>
                <c:pt idx="9540">
                  <c:v>-196.38862063639903</c:v>
                </c:pt>
                <c:pt idx="9541">
                  <c:v>37.146447559528724</c:v>
                </c:pt>
                <c:pt idx="9542">
                  <c:v>-291.34656246010343</c:v>
                </c:pt>
                <c:pt idx="9543">
                  <c:v>-664.58964030112907</c:v>
                </c:pt>
                <c:pt idx="9544">
                  <c:v>-969.96526924073487</c:v>
                </c:pt>
                <c:pt idx="9545">
                  <c:v>92.425432803883268</c:v>
                </c:pt>
                <c:pt idx="9546">
                  <c:v>-392.79910419738042</c:v>
                </c:pt>
                <c:pt idx="9547">
                  <c:v>-116.52306675449051</c:v>
                </c:pt>
                <c:pt idx="9548">
                  <c:v>-372.24187486174259</c:v>
                </c:pt>
                <c:pt idx="9549">
                  <c:v>243.93877814777454</c:v>
                </c:pt>
                <c:pt idx="9550">
                  <c:v>-173.74206829686045</c:v>
                </c:pt>
                <c:pt idx="9551">
                  <c:v>-919.47035178345072</c:v>
                </c:pt>
                <c:pt idx="9552">
                  <c:v>-258.65729111820502</c:v>
                </c:pt>
                <c:pt idx="9553">
                  <c:v>-371.25959054282464</c:v>
                </c:pt>
                <c:pt idx="9554">
                  <c:v>-282.60139889542756</c:v>
                </c:pt>
                <c:pt idx="9555">
                  <c:v>-146.50309480909982</c:v>
                </c:pt>
                <c:pt idx="9556">
                  <c:v>-267.98176414735849</c:v>
                </c:pt>
                <c:pt idx="9557">
                  <c:v>-610.21255503259067</c:v>
                </c:pt>
                <c:pt idx="9558">
                  <c:v>-268.69176879649535</c:v>
                </c:pt>
                <c:pt idx="9559">
                  <c:v>-453.07525751789774</c:v>
                </c:pt>
                <c:pt idx="9560">
                  <c:v>-118.62623203806976</c:v>
                </c:pt>
                <c:pt idx="9561">
                  <c:v>-600.97575272098788</c:v>
                </c:pt>
                <c:pt idx="9562">
                  <c:v>12.093191429343619</c:v>
                </c:pt>
                <c:pt idx="9563">
                  <c:v>-85.038625705103414</c:v>
                </c:pt>
                <c:pt idx="9564">
                  <c:v>-453.0535792967039</c:v>
                </c:pt>
                <c:pt idx="9565">
                  <c:v>-47.286005987093517</c:v>
                </c:pt>
                <c:pt idx="9566">
                  <c:v>-204.91374313078302</c:v>
                </c:pt>
                <c:pt idx="9567">
                  <c:v>-471.12282996682416</c:v>
                </c:pt>
                <c:pt idx="9568">
                  <c:v>-285.48098015568883</c:v>
                </c:pt>
                <c:pt idx="9569">
                  <c:v>-414.08877620880889</c:v>
                </c:pt>
                <c:pt idx="9570">
                  <c:v>-92.366354506585708</c:v>
                </c:pt>
                <c:pt idx="9571">
                  <c:v>459.83775481364944</c:v>
                </c:pt>
                <c:pt idx="9572">
                  <c:v>-785.2348262510867</c:v>
                </c:pt>
                <c:pt idx="9573">
                  <c:v>-615.30509083247898</c:v>
                </c:pt>
                <c:pt idx="9574">
                  <c:v>-161.36204055397593</c:v>
                </c:pt>
                <c:pt idx="9575">
                  <c:v>-14.803852008821536</c:v>
                </c:pt>
                <c:pt idx="9576">
                  <c:v>-430.8390913171354</c:v>
                </c:pt>
                <c:pt idx="9577">
                  <c:v>-160.44426487759927</c:v>
                </c:pt>
                <c:pt idx="9578">
                  <c:v>-556.23667335903917</c:v>
                </c:pt>
                <c:pt idx="9579">
                  <c:v>-60.633956910936263</c:v>
                </c:pt>
                <c:pt idx="9580">
                  <c:v>-188.52570586476065</c:v>
                </c:pt>
                <c:pt idx="9581">
                  <c:v>274.62565590233629</c:v>
                </c:pt>
                <c:pt idx="9582">
                  <c:v>-498.86679388028563</c:v>
                </c:pt>
                <c:pt idx="9583">
                  <c:v>29.91747112104008</c:v>
                </c:pt>
                <c:pt idx="9584">
                  <c:v>-241.77594566966275</c:v>
                </c:pt>
                <c:pt idx="9585">
                  <c:v>-129.5876462493726</c:v>
                </c:pt>
                <c:pt idx="9586">
                  <c:v>-125.46868165132292</c:v>
                </c:pt>
                <c:pt idx="9587">
                  <c:v>-383.8290105421255</c:v>
                </c:pt>
                <c:pt idx="9588">
                  <c:v>-157.78110148629037</c:v>
                </c:pt>
                <c:pt idx="9589">
                  <c:v>51.171193314418701</c:v>
                </c:pt>
                <c:pt idx="9590">
                  <c:v>-837.20527531895368</c:v>
                </c:pt>
                <c:pt idx="9591">
                  <c:v>-230.50449672312396</c:v>
                </c:pt>
                <c:pt idx="9592">
                  <c:v>-101.00688441700709</c:v>
                </c:pt>
                <c:pt idx="9593">
                  <c:v>-114.03185085673545</c:v>
                </c:pt>
                <c:pt idx="9594">
                  <c:v>-373.8038267775737</c:v>
                </c:pt>
                <c:pt idx="9595">
                  <c:v>-380.42600976679307</c:v>
                </c:pt>
                <c:pt idx="9596">
                  <c:v>-214.14293765784959</c:v>
                </c:pt>
                <c:pt idx="9597">
                  <c:v>-546.55479058465062</c:v>
                </c:pt>
                <c:pt idx="9598">
                  <c:v>-111.24852786042851</c:v>
                </c:pt>
                <c:pt idx="9599">
                  <c:v>-94.780850308838012</c:v>
                </c:pt>
                <c:pt idx="9600">
                  <c:v>-131.53500563344653</c:v>
                </c:pt>
                <c:pt idx="9601">
                  <c:v>-136.13318299692537</c:v>
                </c:pt>
                <c:pt idx="9602">
                  <c:v>-572.22994037148021</c:v>
                </c:pt>
                <c:pt idx="9603">
                  <c:v>-79.781577607294139</c:v>
                </c:pt>
                <c:pt idx="9604">
                  <c:v>-796.14509312773248</c:v>
                </c:pt>
                <c:pt idx="9605">
                  <c:v>-337.87220456098521</c:v>
                </c:pt>
                <c:pt idx="9606">
                  <c:v>-246.03871269184071</c:v>
                </c:pt>
                <c:pt idx="9607">
                  <c:v>-156.26396083218094</c:v>
                </c:pt>
                <c:pt idx="9608">
                  <c:v>-335.74283167365707</c:v>
                </c:pt>
                <c:pt idx="9609">
                  <c:v>-585.40516445020148</c:v>
                </c:pt>
                <c:pt idx="9610">
                  <c:v>-162.50313894259028</c:v>
                </c:pt>
                <c:pt idx="9611">
                  <c:v>35.909628849780006</c:v>
                </c:pt>
                <c:pt idx="9612">
                  <c:v>-247.42113322058265</c:v>
                </c:pt>
                <c:pt idx="9613">
                  <c:v>-624.13035517596643</c:v>
                </c:pt>
                <c:pt idx="9614">
                  <c:v>-107.37080218374854</c:v>
                </c:pt>
                <c:pt idx="9615">
                  <c:v>122.44106043172621</c:v>
                </c:pt>
                <c:pt idx="9616">
                  <c:v>112.13763863946951</c:v>
                </c:pt>
                <c:pt idx="9617">
                  <c:v>-908.40460364121759</c:v>
                </c:pt>
                <c:pt idx="9618">
                  <c:v>115.24224503674168</c:v>
                </c:pt>
                <c:pt idx="9619">
                  <c:v>-366.40446709401999</c:v>
                </c:pt>
                <c:pt idx="9620">
                  <c:v>-428.30984839305199</c:v>
                </c:pt>
                <c:pt idx="9621">
                  <c:v>-650.60181256180533</c:v>
                </c:pt>
                <c:pt idx="9622">
                  <c:v>-218.65461026689763</c:v>
                </c:pt>
                <c:pt idx="9623">
                  <c:v>84.978675896639743</c:v>
                </c:pt>
                <c:pt idx="9624">
                  <c:v>-217.48001459012937</c:v>
                </c:pt>
                <c:pt idx="9625">
                  <c:v>-559.46443610772371</c:v>
                </c:pt>
                <c:pt idx="9626">
                  <c:v>-419.84511278622131</c:v>
                </c:pt>
                <c:pt idx="9627">
                  <c:v>-130.79607983163078</c:v>
                </c:pt>
                <c:pt idx="9628">
                  <c:v>-126.30903775359377</c:v>
                </c:pt>
                <c:pt idx="9629">
                  <c:v>-249.42761947234504</c:v>
                </c:pt>
                <c:pt idx="9630">
                  <c:v>-112.64592938893287</c:v>
                </c:pt>
                <c:pt idx="9631">
                  <c:v>16.655869205627369</c:v>
                </c:pt>
                <c:pt idx="9632">
                  <c:v>-19.146606116794828</c:v>
                </c:pt>
                <c:pt idx="9633">
                  <c:v>-604.75131857605868</c:v>
                </c:pt>
                <c:pt idx="9634">
                  <c:v>-22.067801488486111</c:v>
                </c:pt>
                <c:pt idx="9635">
                  <c:v>56.395761216850701</c:v>
                </c:pt>
                <c:pt idx="9636">
                  <c:v>-263.88706047487574</c:v>
                </c:pt>
                <c:pt idx="9637">
                  <c:v>131.6108159225455</c:v>
                </c:pt>
                <c:pt idx="9638">
                  <c:v>-283.70476985888854</c:v>
                </c:pt>
                <c:pt idx="9639">
                  <c:v>-154.6048129183331</c:v>
                </c:pt>
                <c:pt idx="9640">
                  <c:v>-321.11435041543058</c:v>
                </c:pt>
                <c:pt idx="9641">
                  <c:v>-326.25807801806775</c:v>
                </c:pt>
                <c:pt idx="9642">
                  <c:v>-337.40651957529445</c:v>
                </c:pt>
                <c:pt idx="9643">
                  <c:v>-582.21898594220693</c:v>
                </c:pt>
                <c:pt idx="9644">
                  <c:v>-204.89561329408434</c:v>
                </c:pt>
                <c:pt idx="9645">
                  <c:v>-739.88908598512694</c:v>
                </c:pt>
                <c:pt idx="9646">
                  <c:v>-297.70243946480741</c:v>
                </c:pt>
                <c:pt idx="9647">
                  <c:v>-310.31659701625892</c:v>
                </c:pt>
                <c:pt idx="9648">
                  <c:v>-521.71083049836739</c:v>
                </c:pt>
                <c:pt idx="9649">
                  <c:v>-548.01471817361767</c:v>
                </c:pt>
                <c:pt idx="9650">
                  <c:v>23.421249184338762</c:v>
                </c:pt>
                <c:pt idx="9651">
                  <c:v>-153.5193390595328</c:v>
                </c:pt>
                <c:pt idx="9652">
                  <c:v>-833.31461242754256</c:v>
                </c:pt>
                <c:pt idx="9653">
                  <c:v>-230.83144944110921</c:v>
                </c:pt>
                <c:pt idx="9654">
                  <c:v>-427.10369607731519</c:v>
                </c:pt>
                <c:pt idx="9655">
                  <c:v>-0.21466393002128825</c:v>
                </c:pt>
                <c:pt idx="9656">
                  <c:v>-354.6525209837784</c:v>
                </c:pt>
                <c:pt idx="9657">
                  <c:v>-693.30923462784381</c:v>
                </c:pt>
                <c:pt idx="9658">
                  <c:v>-276.28858245293196</c:v>
                </c:pt>
                <c:pt idx="9659">
                  <c:v>-426.08887167186344</c:v>
                </c:pt>
                <c:pt idx="9660">
                  <c:v>-436.34533275126904</c:v>
                </c:pt>
                <c:pt idx="9661">
                  <c:v>-179.01094017158744</c:v>
                </c:pt>
                <c:pt idx="9662">
                  <c:v>-79.06640816142567</c:v>
                </c:pt>
                <c:pt idx="9663">
                  <c:v>73.700909741526004</c:v>
                </c:pt>
                <c:pt idx="9664">
                  <c:v>-10.034175604098891</c:v>
                </c:pt>
                <c:pt idx="9665">
                  <c:v>-110.42880359667174</c:v>
                </c:pt>
                <c:pt idx="9666">
                  <c:v>33.877918095812618</c:v>
                </c:pt>
                <c:pt idx="9667">
                  <c:v>51.101141785862865</c:v>
                </c:pt>
                <c:pt idx="9668">
                  <c:v>-214.5052479657511</c:v>
                </c:pt>
                <c:pt idx="9669">
                  <c:v>-426.35726406621706</c:v>
                </c:pt>
                <c:pt idx="9670">
                  <c:v>210.22026782360848</c:v>
                </c:pt>
                <c:pt idx="9671">
                  <c:v>-568.81856370670448</c:v>
                </c:pt>
                <c:pt idx="9672">
                  <c:v>-344.92755729144449</c:v>
                </c:pt>
                <c:pt idx="9673">
                  <c:v>-32.971595915603643</c:v>
                </c:pt>
                <c:pt idx="9674">
                  <c:v>-207.73919473165563</c:v>
                </c:pt>
                <c:pt idx="9675">
                  <c:v>-337.37526636147027</c:v>
                </c:pt>
                <c:pt idx="9676">
                  <c:v>-467.00016851210842</c:v>
                </c:pt>
                <c:pt idx="9677">
                  <c:v>-143.11322109639747</c:v>
                </c:pt>
                <c:pt idx="9678">
                  <c:v>-305.7180393267152</c:v>
                </c:pt>
                <c:pt idx="9679">
                  <c:v>-201.85671092880818</c:v>
                </c:pt>
                <c:pt idx="9680">
                  <c:v>-281.84329544294451</c:v>
                </c:pt>
                <c:pt idx="9681">
                  <c:v>-293.48588869770293</c:v>
                </c:pt>
                <c:pt idx="9682">
                  <c:v>-257.92436036931258</c:v>
                </c:pt>
                <c:pt idx="9683">
                  <c:v>27.788449332400603</c:v>
                </c:pt>
                <c:pt idx="9684">
                  <c:v>-116.99269103323871</c:v>
                </c:pt>
                <c:pt idx="9685">
                  <c:v>-343.12706484386717</c:v>
                </c:pt>
                <c:pt idx="9686">
                  <c:v>-368.03154765968941</c:v>
                </c:pt>
                <c:pt idx="9687">
                  <c:v>-675.07406199250522</c:v>
                </c:pt>
                <c:pt idx="9688">
                  <c:v>64.445464333092218</c:v>
                </c:pt>
                <c:pt idx="9689">
                  <c:v>-197.7174255127498</c:v>
                </c:pt>
                <c:pt idx="9690">
                  <c:v>22.948404997341186</c:v>
                </c:pt>
                <c:pt idx="9691">
                  <c:v>141.54674595557981</c:v>
                </c:pt>
                <c:pt idx="9692">
                  <c:v>-92.663345284436161</c:v>
                </c:pt>
                <c:pt idx="9693">
                  <c:v>-168.98957736206216</c:v>
                </c:pt>
                <c:pt idx="9694">
                  <c:v>-316.67592325583644</c:v>
                </c:pt>
                <c:pt idx="9695">
                  <c:v>-19.434979775371175</c:v>
                </c:pt>
                <c:pt idx="9696">
                  <c:v>-117.76757778683071</c:v>
                </c:pt>
                <c:pt idx="9697">
                  <c:v>145.29355884093832</c:v>
                </c:pt>
                <c:pt idx="9698">
                  <c:v>-410.99308813566154</c:v>
                </c:pt>
                <c:pt idx="9699">
                  <c:v>-214.73239528170836</c:v>
                </c:pt>
                <c:pt idx="9700">
                  <c:v>-706.05114858034347</c:v>
                </c:pt>
                <c:pt idx="9701">
                  <c:v>-130.32970971880559</c:v>
                </c:pt>
                <c:pt idx="9702">
                  <c:v>-240.69735906734502</c:v>
                </c:pt>
                <c:pt idx="9703">
                  <c:v>23.34843516562529</c:v>
                </c:pt>
                <c:pt idx="9704">
                  <c:v>-133.60988219795189</c:v>
                </c:pt>
                <c:pt idx="9705">
                  <c:v>-513.38328625619124</c:v>
                </c:pt>
                <c:pt idx="9706">
                  <c:v>-56.882887256459753</c:v>
                </c:pt>
                <c:pt idx="9707">
                  <c:v>-335.31682462519154</c:v>
                </c:pt>
                <c:pt idx="9708">
                  <c:v>-762.40587861789982</c:v>
                </c:pt>
                <c:pt idx="9709">
                  <c:v>-284.06255274732138</c:v>
                </c:pt>
                <c:pt idx="9710">
                  <c:v>-49.128931445155843</c:v>
                </c:pt>
                <c:pt idx="9711">
                  <c:v>-264.19830924363697</c:v>
                </c:pt>
                <c:pt idx="9712">
                  <c:v>-380.29086031332599</c:v>
                </c:pt>
                <c:pt idx="9713">
                  <c:v>-351.48308515870212</c:v>
                </c:pt>
                <c:pt idx="9714">
                  <c:v>-100.48451439817961</c:v>
                </c:pt>
                <c:pt idx="9715">
                  <c:v>-112.089968124466</c:v>
                </c:pt>
                <c:pt idx="9716">
                  <c:v>-53.80151648032404</c:v>
                </c:pt>
                <c:pt idx="9717">
                  <c:v>-200.15096089573933</c:v>
                </c:pt>
                <c:pt idx="9718">
                  <c:v>-335.86465581103909</c:v>
                </c:pt>
                <c:pt idx="9719">
                  <c:v>-421.95650662816615</c:v>
                </c:pt>
                <c:pt idx="9720">
                  <c:v>-159.54860102150792</c:v>
                </c:pt>
                <c:pt idx="9721">
                  <c:v>-363.94193996948297</c:v>
                </c:pt>
                <c:pt idx="9722">
                  <c:v>-4.9058343858292801</c:v>
                </c:pt>
                <c:pt idx="9723">
                  <c:v>-639.12245630368534</c:v>
                </c:pt>
                <c:pt idx="9724">
                  <c:v>-475.35930465211931</c:v>
                </c:pt>
                <c:pt idx="9725">
                  <c:v>-337.58580129569174</c:v>
                </c:pt>
                <c:pt idx="9726">
                  <c:v>105.9580637240731</c:v>
                </c:pt>
                <c:pt idx="9727">
                  <c:v>-112.16159535959798</c:v>
                </c:pt>
                <c:pt idx="9728">
                  <c:v>-613.53811018820329</c:v>
                </c:pt>
                <c:pt idx="9729">
                  <c:v>-658.48585226941123</c:v>
                </c:pt>
                <c:pt idx="9730">
                  <c:v>91.14316328592156</c:v>
                </c:pt>
                <c:pt idx="9731">
                  <c:v>-601.24309570935452</c:v>
                </c:pt>
                <c:pt idx="9732">
                  <c:v>-476.35274620310111</c:v>
                </c:pt>
                <c:pt idx="9733">
                  <c:v>-33.60273549406628</c:v>
                </c:pt>
                <c:pt idx="9734">
                  <c:v>-30.705071382292203</c:v>
                </c:pt>
                <c:pt idx="9735">
                  <c:v>-128.29503842935418</c:v>
                </c:pt>
                <c:pt idx="9736">
                  <c:v>-416.70334983927739</c:v>
                </c:pt>
                <c:pt idx="9737">
                  <c:v>-198.46591354218197</c:v>
                </c:pt>
                <c:pt idx="9738">
                  <c:v>115.77409422976405</c:v>
                </c:pt>
                <c:pt idx="9739">
                  <c:v>-241.96767370570421</c:v>
                </c:pt>
                <c:pt idx="9740">
                  <c:v>-533.55938904535446</c:v>
                </c:pt>
                <c:pt idx="9741">
                  <c:v>-925.33500723817099</c:v>
                </c:pt>
                <c:pt idx="9742">
                  <c:v>-166.66971920180629</c:v>
                </c:pt>
                <c:pt idx="9743">
                  <c:v>-502.27167937759327</c:v>
                </c:pt>
                <c:pt idx="9744">
                  <c:v>-156.31152449155718</c:v>
                </c:pt>
                <c:pt idx="9745">
                  <c:v>-618.05072879981753</c:v>
                </c:pt>
                <c:pt idx="9746">
                  <c:v>-324.08295594411601</c:v>
                </c:pt>
                <c:pt idx="9747">
                  <c:v>-419.64024411619562</c:v>
                </c:pt>
                <c:pt idx="9748">
                  <c:v>-686.81547461412345</c:v>
                </c:pt>
                <c:pt idx="9749">
                  <c:v>-174.07292664354884</c:v>
                </c:pt>
                <c:pt idx="9750">
                  <c:v>415.97909120057295</c:v>
                </c:pt>
                <c:pt idx="9751">
                  <c:v>-72.684679703107804</c:v>
                </c:pt>
                <c:pt idx="9752">
                  <c:v>-109.07034002280864</c:v>
                </c:pt>
                <c:pt idx="9753">
                  <c:v>-174.05321333119537</c:v>
                </c:pt>
                <c:pt idx="9754">
                  <c:v>-271.55787285980284</c:v>
                </c:pt>
                <c:pt idx="9755">
                  <c:v>138.31125075252498</c:v>
                </c:pt>
                <c:pt idx="9756">
                  <c:v>-213.51421284521513</c:v>
                </c:pt>
                <c:pt idx="9757">
                  <c:v>235.05982354220191</c:v>
                </c:pt>
                <c:pt idx="9758">
                  <c:v>-125.85811265405835</c:v>
                </c:pt>
                <c:pt idx="9759">
                  <c:v>-148.43108400665756</c:v>
                </c:pt>
                <c:pt idx="9760">
                  <c:v>-205.67991296633909</c:v>
                </c:pt>
                <c:pt idx="9761">
                  <c:v>-292.08084417753935</c:v>
                </c:pt>
                <c:pt idx="9762">
                  <c:v>-125.66313516567169</c:v>
                </c:pt>
                <c:pt idx="9763">
                  <c:v>-462.68422790338991</c:v>
                </c:pt>
                <c:pt idx="9764">
                  <c:v>-140.90888037822481</c:v>
                </c:pt>
                <c:pt idx="9765">
                  <c:v>-284.83350528713044</c:v>
                </c:pt>
                <c:pt idx="9766">
                  <c:v>-257.16615732447951</c:v>
                </c:pt>
                <c:pt idx="9767">
                  <c:v>174.61733623619295</c:v>
                </c:pt>
                <c:pt idx="9768">
                  <c:v>-3.9513398554850028</c:v>
                </c:pt>
                <c:pt idx="9769">
                  <c:v>-724.8678761166118</c:v>
                </c:pt>
                <c:pt idx="9770">
                  <c:v>-225.7847831371123</c:v>
                </c:pt>
                <c:pt idx="9771">
                  <c:v>-949.8110131734943</c:v>
                </c:pt>
                <c:pt idx="9772">
                  <c:v>-125.5093984873385</c:v>
                </c:pt>
                <c:pt idx="9773">
                  <c:v>-226.80312519050119</c:v>
                </c:pt>
                <c:pt idx="9774">
                  <c:v>-252.22039602433324</c:v>
                </c:pt>
                <c:pt idx="9775">
                  <c:v>-482.71814751452047</c:v>
                </c:pt>
                <c:pt idx="9776">
                  <c:v>-239.5805662196567</c:v>
                </c:pt>
                <c:pt idx="9777">
                  <c:v>117.9892162023059</c:v>
                </c:pt>
                <c:pt idx="9778">
                  <c:v>-487.46532203836085</c:v>
                </c:pt>
                <c:pt idx="9779">
                  <c:v>8.336050013076715</c:v>
                </c:pt>
                <c:pt idx="9780">
                  <c:v>-203.39688231403369</c:v>
                </c:pt>
                <c:pt idx="9781">
                  <c:v>-152.3136459194543</c:v>
                </c:pt>
                <c:pt idx="9782">
                  <c:v>-320.58248632817788</c:v>
                </c:pt>
                <c:pt idx="9783">
                  <c:v>-651.51679735490688</c:v>
                </c:pt>
                <c:pt idx="9784">
                  <c:v>-658.83064069399234</c:v>
                </c:pt>
                <c:pt idx="9785">
                  <c:v>-53.443531266449156</c:v>
                </c:pt>
                <c:pt idx="9786">
                  <c:v>109.13901061336105</c:v>
                </c:pt>
                <c:pt idx="9787">
                  <c:v>-43.403017085770159</c:v>
                </c:pt>
                <c:pt idx="9788">
                  <c:v>67.14801191312381</c:v>
                </c:pt>
                <c:pt idx="9789">
                  <c:v>-33.224656993968154</c:v>
                </c:pt>
                <c:pt idx="9790">
                  <c:v>-646.54979594483257</c:v>
                </c:pt>
                <c:pt idx="9791">
                  <c:v>-100.99649700045086</c:v>
                </c:pt>
                <c:pt idx="9792">
                  <c:v>174.40464621911883</c:v>
                </c:pt>
                <c:pt idx="9793">
                  <c:v>-424.42715922156958</c:v>
                </c:pt>
                <c:pt idx="9794">
                  <c:v>-112.19065377955565</c:v>
                </c:pt>
                <c:pt idx="9795">
                  <c:v>-762.23766865202992</c:v>
                </c:pt>
                <c:pt idx="9796">
                  <c:v>-382.74620238375815</c:v>
                </c:pt>
                <c:pt idx="9797">
                  <c:v>-314.3599426309197</c:v>
                </c:pt>
                <c:pt idx="9798">
                  <c:v>-49.846873483123773</c:v>
                </c:pt>
                <c:pt idx="9799">
                  <c:v>-50.582174478678894</c:v>
                </c:pt>
                <c:pt idx="9800">
                  <c:v>-238.14844298094226</c:v>
                </c:pt>
                <c:pt idx="9801">
                  <c:v>-414.34032717097284</c:v>
                </c:pt>
                <c:pt idx="9802">
                  <c:v>-155.9904245611026</c:v>
                </c:pt>
                <c:pt idx="9803">
                  <c:v>-502.25558390781737</c:v>
                </c:pt>
                <c:pt idx="9804">
                  <c:v>-294.05566803239265</c:v>
                </c:pt>
                <c:pt idx="9805">
                  <c:v>-272.87938947939881</c:v>
                </c:pt>
                <c:pt idx="9806">
                  <c:v>-532.23142605320311</c:v>
                </c:pt>
                <c:pt idx="9807">
                  <c:v>-112.73969324558362</c:v>
                </c:pt>
                <c:pt idx="9808">
                  <c:v>-749.22545950744075</c:v>
                </c:pt>
                <c:pt idx="9809">
                  <c:v>141.33236370428887</c:v>
                </c:pt>
                <c:pt idx="9810">
                  <c:v>-373.96665162004524</c:v>
                </c:pt>
                <c:pt idx="9811">
                  <c:v>-1105.4753601974492</c:v>
                </c:pt>
                <c:pt idx="9812">
                  <c:v>-753.14494860309264</c:v>
                </c:pt>
                <c:pt idx="9813">
                  <c:v>-26.040745280258761</c:v>
                </c:pt>
                <c:pt idx="9814">
                  <c:v>-6.3175125238009286</c:v>
                </c:pt>
                <c:pt idx="9815">
                  <c:v>-144.40798640143606</c:v>
                </c:pt>
                <c:pt idx="9816">
                  <c:v>25.00267786668644</c:v>
                </c:pt>
                <c:pt idx="9817">
                  <c:v>209.54774957711027</c:v>
                </c:pt>
                <c:pt idx="9818">
                  <c:v>-113.79863947309866</c:v>
                </c:pt>
                <c:pt idx="9819">
                  <c:v>-61.866084256280374</c:v>
                </c:pt>
                <c:pt idx="9820">
                  <c:v>-409.10597948369735</c:v>
                </c:pt>
                <c:pt idx="9821">
                  <c:v>-682.8427843079678</c:v>
                </c:pt>
                <c:pt idx="9822">
                  <c:v>-17.35431416367453</c:v>
                </c:pt>
                <c:pt idx="9823">
                  <c:v>-271.2142767607437</c:v>
                </c:pt>
                <c:pt idx="9824">
                  <c:v>-836.78168125228945</c:v>
                </c:pt>
                <c:pt idx="9825">
                  <c:v>-68.349573068651523</c:v>
                </c:pt>
                <c:pt idx="9826">
                  <c:v>-148.79988863287497</c:v>
                </c:pt>
                <c:pt idx="9827">
                  <c:v>-386.51572936044658</c:v>
                </c:pt>
                <c:pt idx="9828">
                  <c:v>-41.2822348905745</c:v>
                </c:pt>
                <c:pt idx="9829">
                  <c:v>-69.102281896958573</c:v>
                </c:pt>
                <c:pt idx="9830">
                  <c:v>-546.62742154750993</c:v>
                </c:pt>
                <c:pt idx="9831">
                  <c:v>-124.04916116594819</c:v>
                </c:pt>
                <c:pt idx="9832">
                  <c:v>-330.43414517351584</c:v>
                </c:pt>
                <c:pt idx="9833">
                  <c:v>-157.32791595022684</c:v>
                </c:pt>
                <c:pt idx="9834">
                  <c:v>76.616363964484663</c:v>
                </c:pt>
                <c:pt idx="9835">
                  <c:v>-176.07258996197629</c:v>
                </c:pt>
                <c:pt idx="9836">
                  <c:v>-417.08877651632105</c:v>
                </c:pt>
                <c:pt idx="9837">
                  <c:v>-146.13090004991989</c:v>
                </c:pt>
                <c:pt idx="9838">
                  <c:v>67.004302948042664</c:v>
                </c:pt>
                <c:pt idx="9839">
                  <c:v>9.5196946214807099</c:v>
                </c:pt>
                <c:pt idx="9840">
                  <c:v>-191.0848402314133</c:v>
                </c:pt>
                <c:pt idx="9841">
                  <c:v>-154.6983061298148</c:v>
                </c:pt>
                <c:pt idx="9842">
                  <c:v>-57.253136510719401</c:v>
                </c:pt>
                <c:pt idx="9843">
                  <c:v>-859.54000731893279</c:v>
                </c:pt>
                <c:pt idx="9844">
                  <c:v>-339.3627046813441</c:v>
                </c:pt>
                <c:pt idx="9845">
                  <c:v>-425.76106377255189</c:v>
                </c:pt>
                <c:pt idx="9846">
                  <c:v>-56.873459491560425</c:v>
                </c:pt>
                <c:pt idx="9847">
                  <c:v>-864.97306711272904</c:v>
                </c:pt>
                <c:pt idx="9848">
                  <c:v>-574.24753250634819</c:v>
                </c:pt>
                <c:pt idx="9849">
                  <c:v>-467.06899945684324</c:v>
                </c:pt>
                <c:pt idx="9850">
                  <c:v>-573.59474256374961</c:v>
                </c:pt>
                <c:pt idx="9851">
                  <c:v>247.61150237217112</c:v>
                </c:pt>
                <c:pt idx="9852">
                  <c:v>-319.57623037239671</c:v>
                </c:pt>
                <c:pt idx="9853">
                  <c:v>-807.95248158470895</c:v>
                </c:pt>
                <c:pt idx="9854">
                  <c:v>371.39342722172557</c:v>
                </c:pt>
                <c:pt idx="9855">
                  <c:v>-52.174945217256322</c:v>
                </c:pt>
                <c:pt idx="9856">
                  <c:v>-0.80723902324183427</c:v>
                </c:pt>
                <c:pt idx="9857">
                  <c:v>-295.4114336296019</c:v>
                </c:pt>
                <c:pt idx="9858">
                  <c:v>-143.04106795288021</c:v>
                </c:pt>
                <c:pt idx="9859">
                  <c:v>-238.19343534930476</c:v>
                </c:pt>
                <c:pt idx="9860">
                  <c:v>-90.4926786822802</c:v>
                </c:pt>
                <c:pt idx="9861">
                  <c:v>-348.01852342300185</c:v>
                </c:pt>
                <c:pt idx="9862">
                  <c:v>-242.68206421199449</c:v>
                </c:pt>
                <c:pt idx="9863">
                  <c:v>-523.7651196480781</c:v>
                </c:pt>
                <c:pt idx="9864">
                  <c:v>-133.46090768939553</c:v>
                </c:pt>
                <c:pt idx="9865">
                  <c:v>-3.8580854453798565</c:v>
                </c:pt>
                <c:pt idx="9866">
                  <c:v>-445.76758908535862</c:v>
                </c:pt>
                <c:pt idx="9867">
                  <c:v>-33.207955160600932</c:v>
                </c:pt>
                <c:pt idx="9868">
                  <c:v>-277.51685036270703</c:v>
                </c:pt>
                <c:pt idx="9869">
                  <c:v>-270.73281984551284</c:v>
                </c:pt>
                <c:pt idx="9870">
                  <c:v>110.06767573887515</c:v>
                </c:pt>
                <c:pt idx="9871">
                  <c:v>-106.54009712397936</c:v>
                </c:pt>
                <c:pt idx="9872">
                  <c:v>-151.1828324909406</c:v>
                </c:pt>
                <c:pt idx="9873">
                  <c:v>-490.18204935614136</c:v>
                </c:pt>
                <c:pt idx="9874">
                  <c:v>-41.273520051625326</c:v>
                </c:pt>
                <c:pt idx="9875">
                  <c:v>15.778665620924357</c:v>
                </c:pt>
                <c:pt idx="9876">
                  <c:v>148.15326445358068</c:v>
                </c:pt>
                <c:pt idx="9877">
                  <c:v>-159.95700145641837</c:v>
                </c:pt>
                <c:pt idx="9878">
                  <c:v>-377.99307547499171</c:v>
                </c:pt>
                <c:pt idx="9879">
                  <c:v>30.21081396106041</c:v>
                </c:pt>
                <c:pt idx="9880">
                  <c:v>-141.62522608706308</c:v>
                </c:pt>
                <c:pt idx="9881">
                  <c:v>112.50088951384976</c:v>
                </c:pt>
                <c:pt idx="9882">
                  <c:v>-119.14735204057865</c:v>
                </c:pt>
                <c:pt idx="9883">
                  <c:v>-207.00812962566215</c:v>
                </c:pt>
                <c:pt idx="9884">
                  <c:v>-738.19600724792747</c:v>
                </c:pt>
                <c:pt idx="9885">
                  <c:v>-296.5248056867274</c:v>
                </c:pt>
                <c:pt idx="9886">
                  <c:v>-133.61962454253904</c:v>
                </c:pt>
                <c:pt idx="9887">
                  <c:v>-16.339328085336206</c:v>
                </c:pt>
                <c:pt idx="9888">
                  <c:v>-208.1210348722509</c:v>
                </c:pt>
                <c:pt idx="9889">
                  <c:v>-380.65026672508623</c:v>
                </c:pt>
                <c:pt idx="9890">
                  <c:v>25.131020647015532</c:v>
                </c:pt>
                <c:pt idx="9891">
                  <c:v>-307.15578787215497</c:v>
                </c:pt>
                <c:pt idx="9892">
                  <c:v>-293.72129677781453</c:v>
                </c:pt>
                <c:pt idx="9893">
                  <c:v>-92.144708368859142</c:v>
                </c:pt>
                <c:pt idx="9894">
                  <c:v>-124.89182009632646</c:v>
                </c:pt>
                <c:pt idx="9895">
                  <c:v>-843.2502657523803</c:v>
                </c:pt>
                <c:pt idx="9896">
                  <c:v>-64.762662174762738</c:v>
                </c:pt>
                <c:pt idx="9897">
                  <c:v>-166.35426176838325</c:v>
                </c:pt>
                <c:pt idx="9898">
                  <c:v>-517.18420733221546</c:v>
                </c:pt>
                <c:pt idx="9899">
                  <c:v>-276.94006641557166</c:v>
                </c:pt>
                <c:pt idx="9900">
                  <c:v>-1822.9903427432243</c:v>
                </c:pt>
                <c:pt idx="9901">
                  <c:v>-189.04336723125181</c:v>
                </c:pt>
                <c:pt idx="9902">
                  <c:v>-909.85470583209212</c:v>
                </c:pt>
                <c:pt idx="9903">
                  <c:v>-79.591834794934357</c:v>
                </c:pt>
                <c:pt idx="9904">
                  <c:v>-26.825268141279821</c:v>
                </c:pt>
                <c:pt idx="9905">
                  <c:v>-184.39809901989344</c:v>
                </c:pt>
                <c:pt idx="9906">
                  <c:v>-444.53784209872782</c:v>
                </c:pt>
                <c:pt idx="9907">
                  <c:v>-249.04854099037675</c:v>
                </c:pt>
                <c:pt idx="9908">
                  <c:v>-423.37831303174823</c:v>
                </c:pt>
                <c:pt idx="9909">
                  <c:v>-705.20783793269618</c:v>
                </c:pt>
                <c:pt idx="9910">
                  <c:v>-333.0492400765263</c:v>
                </c:pt>
                <c:pt idx="9911">
                  <c:v>-120.8390465854045</c:v>
                </c:pt>
                <c:pt idx="9912">
                  <c:v>-134.2458793070391</c:v>
                </c:pt>
                <c:pt idx="9913">
                  <c:v>-507.48212743811996</c:v>
                </c:pt>
                <c:pt idx="9914">
                  <c:v>-82.964254215102187</c:v>
                </c:pt>
                <c:pt idx="9915">
                  <c:v>-208.87780575347676</c:v>
                </c:pt>
                <c:pt idx="9916">
                  <c:v>-18.210952267026414</c:v>
                </c:pt>
                <c:pt idx="9917">
                  <c:v>27.928132533468784</c:v>
                </c:pt>
                <c:pt idx="9918">
                  <c:v>-359.41956618043241</c:v>
                </c:pt>
                <c:pt idx="9919">
                  <c:v>-972.59418720213216</c:v>
                </c:pt>
                <c:pt idx="9920">
                  <c:v>-78.264596996804698</c:v>
                </c:pt>
                <c:pt idx="9921">
                  <c:v>-128.29401039032621</c:v>
                </c:pt>
                <c:pt idx="9922">
                  <c:v>-167.43246292992228</c:v>
                </c:pt>
                <c:pt idx="9923">
                  <c:v>-459.25556930147025</c:v>
                </c:pt>
                <c:pt idx="9924">
                  <c:v>4.1148815146476068</c:v>
                </c:pt>
                <c:pt idx="9925">
                  <c:v>-617.17868159988768</c:v>
                </c:pt>
                <c:pt idx="9926">
                  <c:v>-34.209864224422063</c:v>
                </c:pt>
                <c:pt idx="9927">
                  <c:v>-109.69863259472504</c:v>
                </c:pt>
                <c:pt idx="9928">
                  <c:v>-417.10294468063387</c:v>
                </c:pt>
                <c:pt idx="9929">
                  <c:v>-770.31474275281232</c:v>
                </c:pt>
                <c:pt idx="9930">
                  <c:v>-113.50924066688765</c:v>
                </c:pt>
                <c:pt idx="9931">
                  <c:v>-1106.7791620536768</c:v>
                </c:pt>
                <c:pt idx="9932">
                  <c:v>-216.10544769945466</c:v>
                </c:pt>
                <c:pt idx="9933">
                  <c:v>-691.41388739650654</c:v>
                </c:pt>
                <c:pt idx="9934">
                  <c:v>194.31100449772657</c:v>
                </c:pt>
                <c:pt idx="9935">
                  <c:v>-249.36319003318204</c:v>
                </c:pt>
                <c:pt idx="9936">
                  <c:v>-296.36032534460588</c:v>
                </c:pt>
                <c:pt idx="9937">
                  <c:v>-627.42640346993039</c:v>
                </c:pt>
                <c:pt idx="9938">
                  <c:v>-101.32611969734842</c:v>
                </c:pt>
                <c:pt idx="9939">
                  <c:v>105.50271647008083</c:v>
                </c:pt>
                <c:pt idx="9940">
                  <c:v>-154.55560756574101</c:v>
                </c:pt>
                <c:pt idx="9941">
                  <c:v>-201.55659382518434</c:v>
                </c:pt>
                <c:pt idx="9942">
                  <c:v>11.544897151746568</c:v>
                </c:pt>
                <c:pt idx="9943">
                  <c:v>-224.15784584645303</c:v>
                </c:pt>
                <c:pt idx="9944">
                  <c:v>-366.60293080611928</c:v>
                </c:pt>
                <c:pt idx="9945">
                  <c:v>-370.98376444914618</c:v>
                </c:pt>
                <c:pt idx="9946">
                  <c:v>-141.90754001571895</c:v>
                </c:pt>
                <c:pt idx="9947">
                  <c:v>-23.083713979883726</c:v>
                </c:pt>
                <c:pt idx="9948">
                  <c:v>-641.19298870004286</c:v>
                </c:pt>
                <c:pt idx="9949">
                  <c:v>-62.710907420813328</c:v>
                </c:pt>
                <c:pt idx="9950">
                  <c:v>1.944648706291332</c:v>
                </c:pt>
                <c:pt idx="9951">
                  <c:v>-36.948274162297821</c:v>
                </c:pt>
                <c:pt idx="9952">
                  <c:v>-295.50937105318496</c:v>
                </c:pt>
                <c:pt idx="9953">
                  <c:v>-3.8241163372542815</c:v>
                </c:pt>
                <c:pt idx="9954">
                  <c:v>-560.03337120343735</c:v>
                </c:pt>
                <c:pt idx="9955">
                  <c:v>-151.11652067479451</c:v>
                </c:pt>
                <c:pt idx="9956">
                  <c:v>-197.07235380942916</c:v>
                </c:pt>
                <c:pt idx="9957">
                  <c:v>-16.018255137690687</c:v>
                </c:pt>
                <c:pt idx="9958">
                  <c:v>-634.43444168081487</c:v>
                </c:pt>
                <c:pt idx="9959">
                  <c:v>-121.99897350101571</c:v>
                </c:pt>
                <c:pt idx="9960">
                  <c:v>-86.345746323131607</c:v>
                </c:pt>
                <c:pt idx="9961">
                  <c:v>-0.62144103707726117</c:v>
                </c:pt>
                <c:pt idx="9962">
                  <c:v>-226.19504541966808</c:v>
                </c:pt>
                <c:pt idx="9963">
                  <c:v>-76.830902954128078</c:v>
                </c:pt>
                <c:pt idx="9964">
                  <c:v>-229.09997573291139</c:v>
                </c:pt>
                <c:pt idx="9965">
                  <c:v>-337.34124123696495</c:v>
                </c:pt>
                <c:pt idx="9966">
                  <c:v>-71.989644030544127</c:v>
                </c:pt>
                <c:pt idx="9967">
                  <c:v>-146.68726504604746</c:v>
                </c:pt>
                <c:pt idx="9968">
                  <c:v>-113.55757184430229</c:v>
                </c:pt>
                <c:pt idx="9969">
                  <c:v>65.177074793964039</c:v>
                </c:pt>
                <c:pt idx="9970">
                  <c:v>-452.94596450138533</c:v>
                </c:pt>
                <c:pt idx="9971">
                  <c:v>-243.88168197159098</c:v>
                </c:pt>
                <c:pt idx="9972">
                  <c:v>-269.60993264348855</c:v>
                </c:pt>
                <c:pt idx="9973">
                  <c:v>-78.012106407595411</c:v>
                </c:pt>
                <c:pt idx="9974">
                  <c:v>174.75632086878238</c:v>
                </c:pt>
                <c:pt idx="9975">
                  <c:v>-377.24905288426748</c:v>
                </c:pt>
                <c:pt idx="9976">
                  <c:v>69.526758179993919</c:v>
                </c:pt>
                <c:pt idx="9977">
                  <c:v>-26.464778621394544</c:v>
                </c:pt>
                <c:pt idx="9978">
                  <c:v>92.615150822860073</c:v>
                </c:pt>
                <c:pt idx="9979">
                  <c:v>-190.96509901572477</c:v>
                </c:pt>
                <c:pt idx="9980">
                  <c:v>111.717131345182</c:v>
                </c:pt>
                <c:pt idx="9981">
                  <c:v>-127.08785454633392</c:v>
                </c:pt>
                <c:pt idx="9982">
                  <c:v>-130.13685148071556</c:v>
                </c:pt>
                <c:pt idx="9983">
                  <c:v>-227.29467786446446</c:v>
                </c:pt>
                <c:pt idx="9984">
                  <c:v>-99.348224591954136</c:v>
                </c:pt>
                <c:pt idx="9985">
                  <c:v>-324.2314100983445</c:v>
                </c:pt>
                <c:pt idx="9986">
                  <c:v>-55.688496662590524</c:v>
                </c:pt>
                <c:pt idx="9987">
                  <c:v>-299.50238760058465</c:v>
                </c:pt>
                <c:pt idx="9988">
                  <c:v>-162.53912731854876</c:v>
                </c:pt>
                <c:pt idx="9989">
                  <c:v>42.823300043382687</c:v>
                </c:pt>
                <c:pt idx="9990">
                  <c:v>-407.58127123786647</c:v>
                </c:pt>
                <c:pt idx="9991">
                  <c:v>131.31331933737476</c:v>
                </c:pt>
                <c:pt idx="9992">
                  <c:v>-359.80102741959968</c:v>
                </c:pt>
                <c:pt idx="9993">
                  <c:v>-138.21527117787093</c:v>
                </c:pt>
                <c:pt idx="9994">
                  <c:v>-386.05633191080568</c:v>
                </c:pt>
                <c:pt idx="9995">
                  <c:v>-124.15125642044438</c:v>
                </c:pt>
                <c:pt idx="9996">
                  <c:v>-230.21248555570043</c:v>
                </c:pt>
                <c:pt idx="9997">
                  <c:v>-6.3859630112006016E-2</c:v>
                </c:pt>
                <c:pt idx="9998">
                  <c:v>268.82837399241373</c:v>
                </c:pt>
                <c:pt idx="9999">
                  <c:v>-258.95598627872602</c:v>
                </c:pt>
              </c:numCache>
            </c:numRef>
          </c:yVal>
          <c:smooth val="0"/>
          <c:extLst>
            <c:ext xmlns:c16="http://schemas.microsoft.com/office/drawing/2014/chart" uri="{C3380CC4-5D6E-409C-BE32-E72D297353CC}">
              <c16:uniqueId val="{00000000-6A0D-4296-8A5E-0790828A3C38}"/>
            </c:ext>
          </c:extLst>
        </c:ser>
        <c:ser>
          <c:idx val="1"/>
          <c:order val="1"/>
          <c:tx>
            <c:v>Point estimate</c:v>
          </c:tx>
          <c:spPr>
            <a:ln w="25400" cap="rnd">
              <a:noFill/>
              <a:round/>
            </a:ln>
            <a:effectLst/>
          </c:spPr>
          <c:marker>
            <c:symbol val="circle"/>
            <c:size val="5"/>
            <c:spPr>
              <a:solidFill>
                <a:schemeClr val="accent2"/>
              </a:solidFill>
              <a:ln w="9525">
                <a:solidFill>
                  <a:schemeClr val="accent2"/>
                </a:solidFill>
              </a:ln>
              <a:effectLst/>
            </c:spPr>
          </c:marker>
          <c:xVal>
            <c:numRef>
              <c:f>PSA!$D$6</c:f>
              <c:numCache>
                <c:formatCode>General</c:formatCode>
                <c:ptCount val="1"/>
                <c:pt idx="0">
                  <c:v>0.32121343185668294</c:v>
                </c:pt>
              </c:numCache>
            </c:numRef>
          </c:xVal>
          <c:yVal>
            <c:numRef>
              <c:f>PSA!$C$6</c:f>
              <c:numCache>
                <c:formatCode>General</c:formatCode>
                <c:ptCount val="1"/>
                <c:pt idx="0">
                  <c:v>-254.90715560368983</c:v>
                </c:pt>
              </c:numCache>
            </c:numRef>
          </c:yVal>
          <c:smooth val="0"/>
          <c:extLst>
            <c:ext xmlns:c16="http://schemas.microsoft.com/office/drawing/2014/chart" uri="{C3380CC4-5D6E-409C-BE32-E72D297353CC}">
              <c16:uniqueId val="{00000001-6A0D-4296-8A5E-0790828A3C38}"/>
            </c:ext>
          </c:extLst>
        </c:ser>
        <c:ser>
          <c:idx val="5"/>
          <c:order val="2"/>
          <c:tx>
            <c:v>CET=342</c:v>
          </c:tx>
          <c:spPr>
            <a:ln w="25400" cap="rnd">
              <a:noFill/>
              <a:round/>
            </a:ln>
            <a:effectLst/>
          </c:spPr>
          <c:marker>
            <c:symbol val="none"/>
          </c:marker>
          <c:trendline>
            <c:name>Cost-effectiveness threshold=342USD/DALY averted (17% GDP per capita)</c:name>
            <c:spPr>
              <a:ln w="19050" cap="rnd">
                <a:solidFill>
                  <a:srgbClr val="FF0000"/>
                </a:solidFill>
                <a:prstDash val="solid"/>
              </a:ln>
              <a:effectLst/>
            </c:spPr>
            <c:trendlineType val="linear"/>
            <c:dispRSqr val="0"/>
            <c:dispEq val="0"/>
          </c:trendline>
          <c:xVal>
            <c:numRef>
              <c:f>'CE Plane'!$P$18:$P$19</c:f>
              <c:numCache>
                <c:formatCode>General</c:formatCode>
                <c:ptCount val="2"/>
                <c:pt idx="0">
                  <c:v>0</c:v>
                </c:pt>
                <c:pt idx="1">
                  <c:v>0.35</c:v>
                </c:pt>
              </c:numCache>
            </c:numRef>
          </c:xVal>
          <c:yVal>
            <c:numRef>
              <c:f>'CE Plane'!$O$18:$O$19</c:f>
              <c:numCache>
                <c:formatCode>General</c:formatCode>
                <c:ptCount val="2"/>
                <c:pt idx="0">
                  <c:v>0</c:v>
                </c:pt>
                <c:pt idx="1">
                  <c:v>119.59500000000001</c:v>
                </c:pt>
              </c:numCache>
            </c:numRef>
          </c:yVal>
          <c:smooth val="0"/>
          <c:extLst>
            <c:ext xmlns:c16="http://schemas.microsoft.com/office/drawing/2014/chart" uri="{C3380CC4-5D6E-409C-BE32-E72D297353CC}">
              <c16:uniqueId val="{00000003-6A0D-4296-8A5E-0790828A3C38}"/>
            </c:ext>
          </c:extLst>
        </c:ser>
        <c:ser>
          <c:idx val="2"/>
          <c:order val="3"/>
          <c:tx>
            <c:v>CET=462</c:v>
          </c:tx>
          <c:spPr>
            <a:ln w="25400" cap="rnd">
              <a:noFill/>
              <a:round/>
            </a:ln>
            <a:effectLst/>
          </c:spPr>
          <c:marker>
            <c:symbol val="none"/>
          </c:marker>
          <c:trendline>
            <c:name>Cost-effectiveness threshold=462USD/DALY averted (23% GDP per capita)</c:name>
            <c:spPr>
              <a:ln w="19050" cap="rnd">
                <a:solidFill>
                  <a:schemeClr val="accent4"/>
                </a:solidFill>
                <a:prstDash val="solid"/>
              </a:ln>
              <a:effectLst/>
            </c:spPr>
            <c:trendlineType val="linear"/>
            <c:dispRSqr val="0"/>
            <c:dispEq val="0"/>
          </c:trendline>
          <c:xVal>
            <c:numRef>
              <c:f>'CE Plane'!$P$4:$P$5</c:f>
              <c:numCache>
                <c:formatCode>General</c:formatCode>
                <c:ptCount val="2"/>
                <c:pt idx="0">
                  <c:v>0</c:v>
                </c:pt>
                <c:pt idx="1">
                  <c:v>0.35</c:v>
                </c:pt>
              </c:numCache>
            </c:numRef>
          </c:xVal>
          <c:yVal>
            <c:numRef>
              <c:f>'CE Plane'!$O$4:$O$5</c:f>
              <c:numCache>
                <c:formatCode>"£"#,##0.00_);[Red]\("£"#,##0.00\)</c:formatCode>
                <c:ptCount val="2"/>
                <c:pt idx="0">
                  <c:v>0</c:v>
                </c:pt>
                <c:pt idx="1">
                  <c:v>161.80500000000001</c:v>
                </c:pt>
              </c:numCache>
            </c:numRef>
          </c:yVal>
          <c:smooth val="0"/>
          <c:extLst>
            <c:ext xmlns:c16="http://schemas.microsoft.com/office/drawing/2014/chart" uri="{C3380CC4-5D6E-409C-BE32-E72D297353CC}">
              <c16:uniqueId val="{00000005-6A0D-4296-8A5E-0790828A3C38}"/>
            </c:ext>
          </c:extLst>
        </c:ser>
        <c:ser>
          <c:idx val="3"/>
          <c:order val="4"/>
          <c:tx>
            <c:v>CET=2010</c:v>
          </c:tx>
          <c:spPr>
            <a:ln w="25400" cap="rnd">
              <a:noFill/>
              <a:round/>
            </a:ln>
            <a:effectLst/>
          </c:spPr>
          <c:marker>
            <c:symbol val="circle"/>
            <c:size val="5"/>
            <c:spPr>
              <a:solidFill>
                <a:schemeClr val="accent4"/>
              </a:solidFill>
              <a:ln w="9525">
                <a:solidFill>
                  <a:schemeClr val="accent4"/>
                </a:solidFill>
              </a:ln>
              <a:effectLst/>
            </c:spPr>
          </c:marker>
          <c:dPt>
            <c:idx val="0"/>
            <c:marker>
              <c:symbol val="none"/>
            </c:marker>
            <c:bubble3D val="0"/>
            <c:extLst>
              <c:ext xmlns:c16="http://schemas.microsoft.com/office/drawing/2014/chart" uri="{C3380CC4-5D6E-409C-BE32-E72D297353CC}">
                <c16:uniqueId val="{00000006-6A0D-4296-8A5E-0790828A3C38}"/>
              </c:ext>
            </c:extLst>
          </c:dPt>
          <c:dPt>
            <c:idx val="1"/>
            <c:marker>
              <c:symbol val="none"/>
            </c:marker>
            <c:bubble3D val="0"/>
            <c:extLst>
              <c:ext xmlns:c16="http://schemas.microsoft.com/office/drawing/2014/chart" uri="{C3380CC4-5D6E-409C-BE32-E72D297353CC}">
                <c16:uniqueId val="{00000007-6A0D-4296-8A5E-0790828A3C38}"/>
              </c:ext>
            </c:extLst>
          </c:dPt>
          <c:trendline>
            <c:name>Cost-effectiveness threshold=2010USD/DALY averted (GDP per capita)</c:name>
            <c:spPr>
              <a:ln w="19050" cap="rnd">
                <a:solidFill>
                  <a:schemeClr val="accent6"/>
                </a:solidFill>
                <a:prstDash val="solid"/>
              </a:ln>
              <a:effectLst/>
            </c:spPr>
            <c:trendlineType val="linear"/>
            <c:dispRSqr val="0"/>
            <c:dispEq val="0"/>
          </c:trendline>
          <c:xVal>
            <c:numRef>
              <c:f>'CE Plane'!$P$9:$P$10</c:f>
              <c:numCache>
                <c:formatCode>General</c:formatCode>
                <c:ptCount val="2"/>
                <c:pt idx="0">
                  <c:v>0</c:v>
                </c:pt>
                <c:pt idx="1">
                  <c:v>0.35</c:v>
                </c:pt>
              </c:numCache>
            </c:numRef>
          </c:xVal>
          <c:yVal>
            <c:numRef>
              <c:f>'CE Plane'!$O$9:$O$10</c:f>
              <c:numCache>
                <c:formatCode>General</c:formatCode>
                <c:ptCount val="2"/>
                <c:pt idx="0">
                  <c:v>0</c:v>
                </c:pt>
                <c:pt idx="1">
                  <c:v>703.5</c:v>
                </c:pt>
              </c:numCache>
            </c:numRef>
          </c:yVal>
          <c:smooth val="0"/>
          <c:extLst>
            <c:ext xmlns:c16="http://schemas.microsoft.com/office/drawing/2014/chart" uri="{C3380CC4-5D6E-409C-BE32-E72D297353CC}">
              <c16:uniqueId val="{00000009-6A0D-4296-8A5E-0790828A3C38}"/>
            </c:ext>
          </c:extLst>
        </c:ser>
        <c:ser>
          <c:idx val="4"/>
          <c:order val="5"/>
          <c:tx>
            <c:v>CET=6030</c:v>
          </c:tx>
          <c:spPr>
            <a:ln w="25400" cap="rnd">
              <a:noFill/>
              <a:round/>
            </a:ln>
            <a:effectLst/>
          </c:spPr>
          <c:marker>
            <c:symbol val="none"/>
          </c:marker>
          <c:trendline>
            <c:name>Cost-effectiveness threshold=6030USD/DALY averted (3x GDP per capita)</c:name>
            <c:spPr>
              <a:ln w="19050" cap="rnd">
                <a:solidFill>
                  <a:schemeClr val="accent5"/>
                </a:solidFill>
                <a:prstDash val="solid"/>
              </a:ln>
              <a:effectLst/>
            </c:spPr>
            <c:trendlineType val="linear"/>
            <c:dispRSqr val="0"/>
            <c:dispEq val="0"/>
          </c:trendline>
          <c:xVal>
            <c:numRef>
              <c:f>'CE Plane'!$P$14:$P$15</c:f>
              <c:numCache>
                <c:formatCode>General</c:formatCode>
                <c:ptCount val="2"/>
                <c:pt idx="0">
                  <c:v>0</c:v>
                </c:pt>
                <c:pt idx="1">
                  <c:v>0.35</c:v>
                </c:pt>
              </c:numCache>
            </c:numRef>
          </c:xVal>
          <c:yVal>
            <c:numRef>
              <c:f>'CE Plane'!$O$14:$O$15</c:f>
              <c:numCache>
                <c:formatCode>General</c:formatCode>
                <c:ptCount val="2"/>
                <c:pt idx="0">
                  <c:v>0</c:v>
                </c:pt>
                <c:pt idx="1">
                  <c:v>2110.5</c:v>
                </c:pt>
              </c:numCache>
            </c:numRef>
          </c:yVal>
          <c:smooth val="0"/>
          <c:extLst>
            <c:ext xmlns:c16="http://schemas.microsoft.com/office/drawing/2014/chart" uri="{C3380CC4-5D6E-409C-BE32-E72D297353CC}">
              <c16:uniqueId val="{0000000B-6A0D-4296-8A5E-0790828A3C38}"/>
            </c:ext>
          </c:extLst>
        </c:ser>
        <c:dLbls>
          <c:showLegendKey val="0"/>
          <c:showVal val="0"/>
          <c:showCatName val="0"/>
          <c:showSerName val="0"/>
          <c:showPercent val="0"/>
          <c:showBubbleSize val="0"/>
        </c:dLbls>
        <c:axId val="644761688"/>
        <c:axId val="644759728"/>
      </c:scatterChart>
      <c:valAx>
        <c:axId val="644761688"/>
        <c:scaling>
          <c:orientation val="minMax"/>
          <c:max val="0.35000000000000003"/>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solidFill>
                      <a:sysClr val="windowText" lastClr="000000"/>
                    </a:solidFill>
                  </a:rPr>
                  <a:t>DALYs Averted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44759728"/>
        <c:crosses val="autoZero"/>
        <c:crossBetween val="midCat"/>
      </c:valAx>
      <c:valAx>
        <c:axId val="64475972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solidFill>
                      <a:sysClr val="windowText" lastClr="000000"/>
                    </a:solidFill>
                  </a:rPr>
                  <a:t>Incremental Cost (USD)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44761688"/>
        <c:crosses val="autoZero"/>
        <c:crossBetween val="midCat"/>
      </c:valAx>
      <c:spPr>
        <a:noFill/>
        <a:ln>
          <a:noFill/>
        </a:ln>
        <a:effectLst/>
      </c:spPr>
    </c:plotArea>
    <c:legend>
      <c:legendPos val="b"/>
      <c:legendEntry>
        <c:idx val="2"/>
        <c:delete val="1"/>
      </c:legendEntry>
      <c:legendEntry>
        <c:idx val="3"/>
        <c:delete val="1"/>
      </c:legendEntry>
      <c:legendEntry>
        <c:idx val="4"/>
        <c:delete val="1"/>
      </c:legendEntry>
      <c:legendEntry>
        <c:idx val="5"/>
        <c:delete val="1"/>
      </c:legendEntry>
      <c:layout>
        <c:manualLayout>
          <c:xMode val="edge"/>
          <c:yMode val="edge"/>
          <c:x val="0.14690613817301199"/>
          <c:y val="0.73180965674212328"/>
          <c:w val="0.78639590613991772"/>
          <c:h val="0.25206115267491497"/>
        </c:manualLayout>
      </c:layout>
      <c:overlay val="0"/>
      <c:spPr>
        <a:noFill/>
        <a:ln>
          <a:solidFill>
            <a:schemeClr val="accent3">
              <a:alpha val="97000"/>
            </a:schemeClr>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7864C1-B908-4D0C-9880-DC2ACB500813}"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GB"/>
        </a:p>
      </dgm:t>
    </dgm:pt>
    <dgm:pt modelId="{E220EA0A-639A-4D61-8ED6-667CADC0851C}">
      <dgm:prSet phldrT="[Text]" custT="1"/>
      <dgm:spPr/>
      <dgm:t>
        <a:bodyPr/>
        <a:lstStyle/>
        <a:p>
          <a:r>
            <a:rPr lang="en-GB" sz="4000" dirty="0"/>
            <a:t>Laparoscopic Surgery</a:t>
          </a:r>
        </a:p>
      </dgm:t>
    </dgm:pt>
    <dgm:pt modelId="{DEEC674B-0FC3-4DC4-A0C7-5216C6DC0C81}" type="parTrans" cxnId="{5CF92663-3E35-416C-934A-A85294984286}">
      <dgm:prSet/>
      <dgm:spPr/>
      <dgm:t>
        <a:bodyPr/>
        <a:lstStyle/>
        <a:p>
          <a:endParaRPr lang="en-GB"/>
        </a:p>
      </dgm:t>
    </dgm:pt>
    <dgm:pt modelId="{4C4259BB-FD06-4912-A4B6-CB62BC798EF0}" type="sibTrans" cxnId="{5CF92663-3E35-416C-934A-A85294984286}">
      <dgm:prSet/>
      <dgm:spPr/>
      <dgm:t>
        <a:bodyPr/>
        <a:lstStyle/>
        <a:p>
          <a:endParaRPr lang="en-GB"/>
        </a:p>
      </dgm:t>
    </dgm:pt>
    <dgm:pt modelId="{DE0D18E1-2176-4C9E-A839-724B6C29252D}">
      <dgm:prSet phldrT="[Text]" custT="1"/>
      <dgm:spPr/>
      <dgm:t>
        <a:bodyPr/>
        <a:lstStyle/>
        <a:p>
          <a:r>
            <a:rPr lang="en-GB" sz="3200" dirty="0"/>
            <a:t>Small incisions - minimally invasive</a:t>
          </a:r>
        </a:p>
      </dgm:t>
    </dgm:pt>
    <dgm:pt modelId="{DA2A5CBC-288A-4269-BA9D-1C99E31EA577}" type="parTrans" cxnId="{DEA990D9-75D2-4688-B5D7-B3C55B11DC36}">
      <dgm:prSet/>
      <dgm:spPr/>
      <dgm:t>
        <a:bodyPr/>
        <a:lstStyle/>
        <a:p>
          <a:endParaRPr lang="en-GB"/>
        </a:p>
      </dgm:t>
    </dgm:pt>
    <dgm:pt modelId="{5C63DC9E-9F28-4882-B2A0-325448717008}" type="sibTrans" cxnId="{DEA990D9-75D2-4688-B5D7-B3C55B11DC36}">
      <dgm:prSet/>
      <dgm:spPr/>
      <dgm:t>
        <a:bodyPr/>
        <a:lstStyle/>
        <a:p>
          <a:endParaRPr lang="en-GB"/>
        </a:p>
      </dgm:t>
    </dgm:pt>
    <dgm:pt modelId="{5376F868-41E5-40F8-A908-5FED968CD3DF}">
      <dgm:prSet phldrT="[Text]" custT="1"/>
      <dgm:spPr/>
      <dgm:t>
        <a:bodyPr/>
        <a:lstStyle/>
        <a:p>
          <a:r>
            <a:rPr lang="en-GB" sz="3200" dirty="0"/>
            <a:t>Proven safe and effective</a:t>
          </a:r>
        </a:p>
      </dgm:t>
    </dgm:pt>
    <dgm:pt modelId="{B2480252-E543-455D-91A1-8BD95D9701EC}" type="parTrans" cxnId="{B07BA8BA-F9A2-4419-9349-B974E8F5A670}">
      <dgm:prSet/>
      <dgm:spPr/>
      <dgm:t>
        <a:bodyPr/>
        <a:lstStyle/>
        <a:p>
          <a:endParaRPr lang="en-GB"/>
        </a:p>
      </dgm:t>
    </dgm:pt>
    <dgm:pt modelId="{4B3E54A0-359E-48FF-A225-07DDCD40D78C}" type="sibTrans" cxnId="{B07BA8BA-F9A2-4419-9349-B974E8F5A670}">
      <dgm:prSet/>
      <dgm:spPr/>
      <dgm:t>
        <a:bodyPr/>
        <a:lstStyle/>
        <a:p>
          <a:endParaRPr lang="en-GB"/>
        </a:p>
      </dgm:t>
    </dgm:pt>
    <dgm:pt modelId="{F055BF80-8437-4740-BC9C-86A87C13D81C}">
      <dgm:prSet phldrT="[Text]" custT="1"/>
      <dgm:spPr/>
      <dgm:t>
        <a:bodyPr/>
        <a:lstStyle/>
        <a:p>
          <a:r>
            <a:rPr lang="en-GB" sz="4000" dirty="0"/>
            <a:t>Open Abdominal Surgery</a:t>
          </a:r>
        </a:p>
      </dgm:t>
    </dgm:pt>
    <dgm:pt modelId="{37BFFA2A-8999-4CB5-824B-D041252F4338}" type="parTrans" cxnId="{A6B9B386-612C-4749-A096-ACF4BE1C7F71}">
      <dgm:prSet/>
      <dgm:spPr/>
      <dgm:t>
        <a:bodyPr/>
        <a:lstStyle/>
        <a:p>
          <a:endParaRPr lang="en-GB"/>
        </a:p>
      </dgm:t>
    </dgm:pt>
    <dgm:pt modelId="{9DE7C851-C10F-4DBA-B729-D54AF2C4DB24}" type="sibTrans" cxnId="{A6B9B386-612C-4749-A096-ACF4BE1C7F71}">
      <dgm:prSet/>
      <dgm:spPr/>
      <dgm:t>
        <a:bodyPr/>
        <a:lstStyle/>
        <a:p>
          <a:endParaRPr lang="en-GB"/>
        </a:p>
      </dgm:t>
    </dgm:pt>
    <dgm:pt modelId="{0C336BAB-8703-4944-8BB7-8CD5FDF21DD8}">
      <dgm:prSet phldrT="[Text]" custT="1"/>
      <dgm:spPr/>
      <dgm:t>
        <a:bodyPr/>
        <a:lstStyle/>
        <a:p>
          <a:r>
            <a:rPr lang="en-GB" sz="3200" dirty="0"/>
            <a:t>Large incision – more invasive</a:t>
          </a:r>
        </a:p>
      </dgm:t>
    </dgm:pt>
    <dgm:pt modelId="{510A07D4-7DF6-45C8-BAFD-0D3CDB47EF68}" type="parTrans" cxnId="{6B2909C6-FBB1-4A18-964E-1AD852794A12}">
      <dgm:prSet/>
      <dgm:spPr/>
      <dgm:t>
        <a:bodyPr/>
        <a:lstStyle/>
        <a:p>
          <a:endParaRPr lang="en-GB"/>
        </a:p>
      </dgm:t>
    </dgm:pt>
    <dgm:pt modelId="{1C555D2A-FBE5-47C0-83EF-23087C4A9D61}" type="sibTrans" cxnId="{6B2909C6-FBB1-4A18-964E-1AD852794A12}">
      <dgm:prSet/>
      <dgm:spPr/>
      <dgm:t>
        <a:bodyPr/>
        <a:lstStyle/>
        <a:p>
          <a:endParaRPr lang="en-GB"/>
        </a:p>
      </dgm:t>
    </dgm:pt>
    <dgm:pt modelId="{E2E659DB-21A9-4328-B502-AEEEC8922729}">
      <dgm:prSet phldrT="[Text]" custT="1"/>
      <dgm:spPr/>
      <dgm:t>
        <a:bodyPr/>
        <a:lstStyle/>
        <a:p>
          <a:r>
            <a:rPr lang="en-GB" sz="3200" dirty="0"/>
            <a:t>Proven safe and effective</a:t>
          </a:r>
        </a:p>
      </dgm:t>
    </dgm:pt>
    <dgm:pt modelId="{2B4F6ED0-6BBC-459A-9316-2EB7827EB9A3}" type="parTrans" cxnId="{AA663F36-63F7-44FD-A671-98E59360EE6D}">
      <dgm:prSet/>
      <dgm:spPr/>
      <dgm:t>
        <a:bodyPr/>
        <a:lstStyle/>
        <a:p>
          <a:endParaRPr lang="en-GB"/>
        </a:p>
      </dgm:t>
    </dgm:pt>
    <dgm:pt modelId="{B5B8487B-F65F-4F8F-9FFB-45CB1C614158}" type="sibTrans" cxnId="{AA663F36-63F7-44FD-A671-98E59360EE6D}">
      <dgm:prSet/>
      <dgm:spPr/>
      <dgm:t>
        <a:bodyPr/>
        <a:lstStyle/>
        <a:p>
          <a:endParaRPr lang="en-GB"/>
        </a:p>
      </dgm:t>
    </dgm:pt>
    <dgm:pt modelId="{C7A67FF1-FD0C-489E-A910-19D25B2D8D21}">
      <dgm:prSet phldrT="[Text]" custT="1"/>
      <dgm:spPr/>
      <dgm:t>
        <a:bodyPr/>
        <a:lstStyle/>
        <a:p>
          <a:r>
            <a:rPr lang="en-GB" sz="3200" dirty="0"/>
            <a:t>Faster return to normal function</a:t>
          </a:r>
        </a:p>
      </dgm:t>
    </dgm:pt>
    <dgm:pt modelId="{5A692B4B-8970-430A-A17D-D8A9A5667EFA}" type="parTrans" cxnId="{B37BBD05-BED4-42CD-B762-621A0534B90E}">
      <dgm:prSet/>
      <dgm:spPr/>
      <dgm:t>
        <a:bodyPr/>
        <a:lstStyle/>
        <a:p>
          <a:endParaRPr lang="en-GB"/>
        </a:p>
      </dgm:t>
    </dgm:pt>
    <dgm:pt modelId="{CB7CE90A-A317-4277-B3D2-EB2FC25AAD6D}" type="sibTrans" cxnId="{B37BBD05-BED4-42CD-B762-621A0534B90E}">
      <dgm:prSet/>
      <dgm:spPr/>
      <dgm:t>
        <a:bodyPr/>
        <a:lstStyle/>
        <a:p>
          <a:endParaRPr lang="en-GB"/>
        </a:p>
      </dgm:t>
    </dgm:pt>
    <dgm:pt modelId="{CAB0E4B5-0DCC-4192-81BE-5F8AC4704DD5}">
      <dgm:prSet phldrT="[Text]" custT="1"/>
      <dgm:spPr/>
      <dgm:t>
        <a:bodyPr/>
        <a:lstStyle/>
        <a:p>
          <a:r>
            <a:rPr lang="en-GB" sz="3200" dirty="0"/>
            <a:t>Longer recovery time due to invasive surgery</a:t>
          </a:r>
        </a:p>
      </dgm:t>
    </dgm:pt>
    <dgm:pt modelId="{072F9317-176B-4324-AB37-DBD42082DEC4}" type="parTrans" cxnId="{54556003-9412-4428-B0BA-964EDD5756F8}">
      <dgm:prSet/>
      <dgm:spPr/>
      <dgm:t>
        <a:bodyPr/>
        <a:lstStyle/>
        <a:p>
          <a:endParaRPr lang="en-GB"/>
        </a:p>
      </dgm:t>
    </dgm:pt>
    <dgm:pt modelId="{521ECF48-72EB-4B8F-8335-00F36AC31D35}" type="sibTrans" cxnId="{54556003-9412-4428-B0BA-964EDD5756F8}">
      <dgm:prSet/>
      <dgm:spPr/>
      <dgm:t>
        <a:bodyPr/>
        <a:lstStyle/>
        <a:p>
          <a:endParaRPr lang="en-GB"/>
        </a:p>
      </dgm:t>
    </dgm:pt>
    <dgm:pt modelId="{EB6AFFDF-E0C6-4B26-9154-B303ED4592D8}">
      <dgm:prSet phldrT="[Text]" custT="1"/>
      <dgm:spPr/>
      <dgm:t>
        <a:bodyPr/>
        <a:lstStyle/>
        <a:p>
          <a:r>
            <a:rPr lang="en-GB" sz="3200" dirty="0"/>
            <a:t>Requires CO</a:t>
          </a:r>
          <a:r>
            <a:rPr lang="en-GB" sz="3200" baseline="-25000" dirty="0"/>
            <a:t>2</a:t>
          </a:r>
          <a:r>
            <a:rPr lang="en-GB" sz="3200" dirty="0"/>
            <a:t> gas for abdominal insufflation &amp; specialist equipment</a:t>
          </a:r>
        </a:p>
      </dgm:t>
    </dgm:pt>
    <dgm:pt modelId="{50C2E091-4F7A-45C1-8B9E-8163C6E3EB9A}" type="parTrans" cxnId="{BEB5137B-A938-436E-945A-75C4FCE9C3BC}">
      <dgm:prSet/>
      <dgm:spPr/>
      <dgm:t>
        <a:bodyPr/>
        <a:lstStyle/>
        <a:p>
          <a:endParaRPr lang="en-GB"/>
        </a:p>
      </dgm:t>
    </dgm:pt>
    <dgm:pt modelId="{EBCFC546-80F4-471B-AC05-5EFB084AE255}" type="sibTrans" cxnId="{BEB5137B-A938-436E-945A-75C4FCE9C3BC}">
      <dgm:prSet/>
      <dgm:spPr/>
      <dgm:t>
        <a:bodyPr/>
        <a:lstStyle/>
        <a:p>
          <a:endParaRPr lang="en-GB"/>
        </a:p>
      </dgm:t>
    </dgm:pt>
    <dgm:pt modelId="{C72F08C4-7769-4FA7-8073-CA30112D3136}">
      <dgm:prSet phldrT="[Text]" custT="1"/>
      <dgm:spPr/>
      <dgm:t>
        <a:bodyPr/>
        <a:lstStyle/>
        <a:p>
          <a:r>
            <a:rPr lang="en-GB" sz="3200" dirty="0"/>
            <a:t>Standard surgical equipment can be used, CO</a:t>
          </a:r>
          <a:r>
            <a:rPr lang="en-GB" sz="3200" baseline="-25000" dirty="0"/>
            <a:t>2</a:t>
          </a:r>
          <a:r>
            <a:rPr lang="en-GB" sz="3200" dirty="0"/>
            <a:t> not required</a:t>
          </a:r>
        </a:p>
      </dgm:t>
    </dgm:pt>
    <dgm:pt modelId="{6300A388-1F41-450B-8F8C-C62F3024389A}" type="parTrans" cxnId="{4A5D98EE-1119-45A7-AFEE-67A3F6935BA9}">
      <dgm:prSet/>
      <dgm:spPr/>
      <dgm:t>
        <a:bodyPr/>
        <a:lstStyle/>
        <a:p>
          <a:endParaRPr lang="en-GB"/>
        </a:p>
      </dgm:t>
    </dgm:pt>
    <dgm:pt modelId="{634B06BC-9BA2-4F68-A242-A41E72D694C6}" type="sibTrans" cxnId="{4A5D98EE-1119-45A7-AFEE-67A3F6935BA9}">
      <dgm:prSet/>
      <dgm:spPr/>
      <dgm:t>
        <a:bodyPr/>
        <a:lstStyle/>
        <a:p>
          <a:endParaRPr lang="en-GB"/>
        </a:p>
      </dgm:t>
    </dgm:pt>
    <dgm:pt modelId="{F41BA442-600A-4A96-9CDC-1E3F5D8AD492}" type="pres">
      <dgm:prSet presAssocID="{827864C1-B908-4D0C-9880-DC2ACB500813}" presName="Name0" presStyleCnt="0">
        <dgm:presLayoutVars>
          <dgm:dir/>
          <dgm:animLvl val="lvl"/>
          <dgm:resizeHandles val="exact"/>
        </dgm:presLayoutVars>
      </dgm:prSet>
      <dgm:spPr/>
    </dgm:pt>
    <dgm:pt modelId="{41663F3D-D31C-401A-8CA0-E08B7180A2E6}" type="pres">
      <dgm:prSet presAssocID="{E220EA0A-639A-4D61-8ED6-667CADC0851C}" presName="composite" presStyleCnt="0"/>
      <dgm:spPr/>
    </dgm:pt>
    <dgm:pt modelId="{846D2E2A-D5CE-4E17-83C7-554DDCF890FF}" type="pres">
      <dgm:prSet presAssocID="{E220EA0A-639A-4D61-8ED6-667CADC0851C}" presName="parTx" presStyleLbl="alignNode1" presStyleIdx="0" presStyleCnt="2" custScaleY="100000" custLinFactNeighborX="-2297" custLinFactNeighborY="775">
        <dgm:presLayoutVars>
          <dgm:chMax val="0"/>
          <dgm:chPref val="0"/>
          <dgm:bulletEnabled val="1"/>
        </dgm:presLayoutVars>
      </dgm:prSet>
      <dgm:spPr/>
    </dgm:pt>
    <dgm:pt modelId="{9F3D024B-B1C6-4D32-97D3-04CF287A55DC}" type="pres">
      <dgm:prSet presAssocID="{E220EA0A-639A-4D61-8ED6-667CADC0851C}" presName="desTx" presStyleLbl="alignAccFollowNode1" presStyleIdx="0" presStyleCnt="2" custLinFactNeighborY="913">
        <dgm:presLayoutVars>
          <dgm:bulletEnabled val="1"/>
        </dgm:presLayoutVars>
      </dgm:prSet>
      <dgm:spPr/>
    </dgm:pt>
    <dgm:pt modelId="{2F963770-882A-4F6A-A059-B62F645A858E}" type="pres">
      <dgm:prSet presAssocID="{4C4259BB-FD06-4912-A4B6-CB62BC798EF0}" presName="space" presStyleCnt="0"/>
      <dgm:spPr/>
    </dgm:pt>
    <dgm:pt modelId="{512992F9-3858-4E77-87C1-37DCA4F157EA}" type="pres">
      <dgm:prSet presAssocID="{F055BF80-8437-4740-BC9C-86A87C13D81C}" presName="composite" presStyleCnt="0"/>
      <dgm:spPr/>
    </dgm:pt>
    <dgm:pt modelId="{BD8753CE-40E4-4F9B-B1B0-ACBD5CB520E3}" type="pres">
      <dgm:prSet presAssocID="{F055BF80-8437-4740-BC9C-86A87C13D81C}" presName="parTx" presStyleLbl="alignNode1" presStyleIdx="1" presStyleCnt="2" custLinFactNeighborX="616">
        <dgm:presLayoutVars>
          <dgm:chMax val="0"/>
          <dgm:chPref val="0"/>
          <dgm:bulletEnabled val="1"/>
        </dgm:presLayoutVars>
      </dgm:prSet>
      <dgm:spPr/>
    </dgm:pt>
    <dgm:pt modelId="{6EFD48B6-D2ED-45D2-ABEE-6910850512A8}" type="pres">
      <dgm:prSet presAssocID="{F055BF80-8437-4740-BC9C-86A87C13D81C}" presName="desTx" presStyleLbl="alignAccFollowNode1" presStyleIdx="1" presStyleCnt="2" custLinFactNeighborX="276" custLinFactNeighborY="-9">
        <dgm:presLayoutVars>
          <dgm:bulletEnabled val="1"/>
        </dgm:presLayoutVars>
      </dgm:prSet>
      <dgm:spPr/>
    </dgm:pt>
  </dgm:ptLst>
  <dgm:cxnLst>
    <dgm:cxn modelId="{54556003-9412-4428-B0BA-964EDD5756F8}" srcId="{F055BF80-8437-4740-BC9C-86A87C13D81C}" destId="{CAB0E4B5-0DCC-4192-81BE-5F8AC4704DD5}" srcOrd="2" destOrd="0" parTransId="{072F9317-176B-4324-AB37-DBD42082DEC4}" sibTransId="{521ECF48-72EB-4B8F-8335-00F36AC31D35}"/>
    <dgm:cxn modelId="{B37BBD05-BED4-42CD-B762-621A0534B90E}" srcId="{E220EA0A-639A-4D61-8ED6-667CADC0851C}" destId="{C7A67FF1-FD0C-489E-A910-19D25B2D8D21}" srcOrd="2" destOrd="0" parTransId="{5A692B4B-8970-430A-A17D-D8A9A5667EFA}" sibTransId="{CB7CE90A-A317-4277-B3D2-EB2FC25AAD6D}"/>
    <dgm:cxn modelId="{3527660C-617D-435F-80C7-E6C6B2B0ECF5}" type="presOf" srcId="{0C336BAB-8703-4944-8BB7-8CD5FDF21DD8}" destId="{6EFD48B6-D2ED-45D2-ABEE-6910850512A8}" srcOrd="0" destOrd="0" presId="urn:microsoft.com/office/officeart/2005/8/layout/hList1"/>
    <dgm:cxn modelId="{5BE52F24-4BEA-4272-8B73-AB958FFEE2E6}" type="presOf" srcId="{E220EA0A-639A-4D61-8ED6-667CADC0851C}" destId="{846D2E2A-D5CE-4E17-83C7-554DDCF890FF}" srcOrd="0" destOrd="0" presId="urn:microsoft.com/office/officeart/2005/8/layout/hList1"/>
    <dgm:cxn modelId="{CD0A4334-F3C7-481B-A7A6-1FF36A1C6930}" type="presOf" srcId="{DE0D18E1-2176-4C9E-A839-724B6C29252D}" destId="{9F3D024B-B1C6-4D32-97D3-04CF287A55DC}" srcOrd="0" destOrd="0" presId="urn:microsoft.com/office/officeart/2005/8/layout/hList1"/>
    <dgm:cxn modelId="{AA663F36-63F7-44FD-A671-98E59360EE6D}" srcId="{F055BF80-8437-4740-BC9C-86A87C13D81C}" destId="{E2E659DB-21A9-4328-B502-AEEEC8922729}" srcOrd="1" destOrd="0" parTransId="{2B4F6ED0-6BBC-459A-9316-2EB7827EB9A3}" sibTransId="{B5B8487B-F65F-4F8F-9FFB-45CB1C614158}"/>
    <dgm:cxn modelId="{E2E87861-74CF-4C14-B5C1-B48DF2839CAD}" type="presOf" srcId="{C72F08C4-7769-4FA7-8073-CA30112D3136}" destId="{6EFD48B6-D2ED-45D2-ABEE-6910850512A8}" srcOrd="0" destOrd="3" presId="urn:microsoft.com/office/officeart/2005/8/layout/hList1"/>
    <dgm:cxn modelId="{5CF92663-3E35-416C-934A-A85294984286}" srcId="{827864C1-B908-4D0C-9880-DC2ACB500813}" destId="{E220EA0A-639A-4D61-8ED6-667CADC0851C}" srcOrd="0" destOrd="0" parTransId="{DEEC674B-0FC3-4DC4-A0C7-5216C6DC0C81}" sibTransId="{4C4259BB-FD06-4912-A4B6-CB62BC798EF0}"/>
    <dgm:cxn modelId="{E392D243-E9E8-48A3-8F6F-AA8833DAC61F}" type="presOf" srcId="{E2E659DB-21A9-4328-B502-AEEEC8922729}" destId="{6EFD48B6-D2ED-45D2-ABEE-6910850512A8}" srcOrd="0" destOrd="1" presId="urn:microsoft.com/office/officeart/2005/8/layout/hList1"/>
    <dgm:cxn modelId="{E5934E71-D624-4B4D-A650-09219412D59D}" type="presOf" srcId="{5376F868-41E5-40F8-A908-5FED968CD3DF}" destId="{9F3D024B-B1C6-4D32-97D3-04CF287A55DC}" srcOrd="0" destOrd="1" presId="urn:microsoft.com/office/officeart/2005/8/layout/hList1"/>
    <dgm:cxn modelId="{CD1A7654-0F44-4501-B7EA-C55F294114AF}" type="presOf" srcId="{CAB0E4B5-0DCC-4192-81BE-5F8AC4704DD5}" destId="{6EFD48B6-D2ED-45D2-ABEE-6910850512A8}" srcOrd="0" destOrd="2" presId="urn:microsoft.com/office/officeart/2005/8/layout/hList1"/>
    <dgm:cxn modelId="{BEB5137B-A938-436E-945A-75C4FCE9C3BC}" srcId="{E220EA0A-639A-4D61-8ED6-667CADC0851C}" destId="{EB6AFFDF-E0C6-4B26-9154-B303ED4592D8}" srcOrd="3" destOrd="0" parTransId="{50C2E091-4F7A-45C1-8B9E-8163C6E3EB9A}" sibTransId="{EBCFC546-80F4-471B-AC05-5EFB084AE255}"/>
    <dgm:cxn modelId="{A6B9B386-612C-4749-A096-ACF4BE1C7F71}" srcId="{827864C1-B908-4D0C-9880-DC2ACB500813}" destId="{F055BF80-8437-4740-BC9C-86A87C13D81C}" srcOrd="1" destOrd="0" parTransId="{37BFFA2A-8999-4CB5-824B-D041252F4338}" sibTransId="{9DE7C851-C10F-4DBA-B729-D54AF2C4DB24}"/>
    <dgm:cxn modelId="{8E17E08A-D920-4236-BCF1-0066A14D7985}" type="presOf" srcId="{F055BF80-8437-4740-BC9C-86A87C13D81C}" destId="{BD8753CE-40E4-4F9B-B1B0-ACBD5CB520E3}" srcOrd="0" destOrd="0" presId="urn:microsoft.com/office/officeart/2005/8/layout/hList1"/>
    <dgm:cxn modelId="{E7C739A3-1954-4079-8BB5-14F61703F094}" type="presOf" srcId="{827864C1-B908-4D0C-9880-DC2ACB500813}" destId="{F41BA442-600A-4A96-9CDC-1E3F5D8AD492}" srcOrd="0" destOrd="0" presId="urn:microsoft.com/office/officeart/2005/8/layout/hList1"/>
    <dgm:cxn modelId="{B07BA8BA-F9A2-4419-9349-B974E8F5A670}" srcId="{E220EA0A-639A-4D61-8ED6-667CADC0851C}" destId="{5376F868-41E5-40F8-A908-5FED968CD3DF}" srcOrd="1" destOrd="0" parTransId="{B2480252-E543-455D-91A1-8BD95D9701EC}" sibTransId="{4B3E54A0-359E-48FF-A225-07DDCD40D78C}"/>
    <dgm:cxn modelId="{990FC2C4-C4FC-4AC8-862A-6386249CF974}" type="presOf" srcId="{C7A67FF1-FD0C-489E-A910-19D25B2D8D21}" destId="{9F3D024B-B1C6-4D32-97D3-04CF287A55DC}" srcOrd="0" destOrd="2" presId="urn:microsoft.com/office/officeart/2005/8/layout/hList1"/>
    <dgm:cxn modelId="{6B2909C6-FBB1-4A18-964E-1AD852794A12}" srcId="{F055BF80-8437-4740-BC9C-86A87C13D81C}" destId="{0C336BAB-8703-4944-8BB7-8CD5FDF21DD8}" srcOrd="0" destOrd="0" parTransId="{510A07D4-7DF6-45C8-BAFD-0D3CDB47EF68}" sibTransId="{1C555D2A-FBE5-47C0-83EF-23087C4A9D61}"/>
    <dgm:cxn modelId="{DEA990D9-75D2-4688-B5D7-B3C55B11DC36}" srcId="{E220EA0A-639A-4D61-8ED6-667CADC0851C}" destId="{DE0D18E1-2176-4C9E-A839-724B6C29252D}" srcOrd="0" destOrd="0" parTransId="{DA2A5CBC-288A-4269-BA9D-1C99E31EA577}" sibTransId="{5C63DC9E-9F28-4882-B2A0-325448717008}"/>
    <dgm:cxn modelId="{F5AFA6DC-B573-4035-8922-7A6CD5C8BBCA}" type="presOf" srcId="{EB6AFFDF-E0C6-4B26-9154-B303ED4592D8}" destId="{9F3D024B-B1C6-4D32-97D3-04CF287A55DC}" srcOrd="0" destOrd="3" presId="urn:microsoft.com/office/officeart/2005/8/layout/hList1"/>
    <dgm:cxn modelId="{4A5D98EE-1119-45A7-AFEE-67A3F6935BA9}" srcId="{F055BF80-8437-4740-BC9C-86A87C13D81C}" destId="{C72F08C4-7769-4FA7-8073-CA30112D3136}" srcOrd="3" destOrd="0" parTransId="{6300A388-1F41-450B-8F8C-C62F3024389A}" sibTransId="{634B06BC-9BA2-4F68-A242-A41E72D694C6}"/>
    <dgm:cxn modelId="{B0C2CA8E-121E-42DD-8A4A-6361746254F0}" type="presParOf" srcId="{F41BA442-600A-4A96-9CDC-1E3F5D8AD492}" destId="{41663F3D-D31C-401A-8CA0-E08B7180A2E6}" srcOrd="0" destOrd="0" presId="urn:microsoft.com/office/officeart/2005/8/layout/hList1"/>
    <dgm:cxn modelId="{3CD02E1E-EA72-4EA2-82A1-FA80853E9095}" type="presParOf" srcId="{41663F3D-D31C-401A-8CA0-E08B7180A2E6}" destId="{846D2E2A-D5CE-4E17-83C7-554DDCF890FF}" srcOrd="0" destOrd="0" presId="urn:microsoft.com/office/officeart/2005/8/layout/hList1"/>
    <dgm:cxn modelId="{8BC5BE23-1EF6-4B5F-BAB4-1C7A3B6FAFC4}" type="presParOf" srcId="{41663F3D-D31C-401A-8CA0-E08B7180A2E6}" destId="{9F3D024B-B1C6-4D32-97D3-04CF287A55DC}" srcOrd="1" destOrd="0" presId="urn:microsoft.com/office/officeart/2005/8/layout/hList1"/>
    <dgm:cxn modelId="{4381C4D4-1EA5-48AF-A866-4CAD61DFC085}" type="presParOf" srcId="{F41BA442-600A-4A96-9CDC-1E3F5D8AD492}" destId="{2F963770-882A-4F6A-A059-B62F645A858E}" srcOrd="1" destOrd="0" presId="urn:microsoft.com/office/officeart/2005/8/layout/hList1"/>
    <dgm:cxn modelId="{299349FA-9282-490B-8887-553FD5A0F560}" type="presParOf" srcId="{F41BA442-600A-4A96-9CDC-1E3F5D8AD492}" destId="{512992F9-3858-4E77-87C1-37DCA4F157EA}" srcOrd="2" destOrd="0" presId="urn:microsoft.com/office/officeart/2005/8/layout/hList1"/>
    <dgm:cxn modelId="{DEB103F8-168B-4530-8FED-A633635215D2}" type="presParOf" srcId="{512992F9-3858-4E77-87C1-37DCA4F157EA}" destId="{BD8753CE-40E4-4F9B-B1B0-ACBD5CB520E3}" srcOrd="0" destOrd="0" presId="urn:microsoft.com/office/officeart/2005/8/layout/hList1"/>
    <dgm:cxn modelId="{5503AE42-A527-436D-9AA9-D3FC94CFEF0C}" type="presParOf" srcId="{512992F9-3858-4E77-87C1-37DCA4F157EA}" destId="{6EFD48B6-D2ED-45D2-ABEE-6910850512A8}"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D2E2A-D5CE-4E17-83C7-554DDCF890FF}">
      <dsp:nvSpPr>
        <dsp:cNvPr id="0" name=""/>
        <dsp:cNvSpPr/>
      </dsp:nvSpPr>
      <dsp:spPr>
        <a:xfrm>
          <a:off x="0" y="3744783"/>
          <a:ext cx="5301603" cy="18720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GB" sz="4000" kern="1200" dirty="0"/>
            <a:t>Laparoscopic Surgery</a:t>
          </a:r>
        </a:p>
      </dsp:txBody>
      <dsp:txXfrm>
        <a:off x="0" y="3744783"/>
        <a:ext cx="5301603" cy="1872000"/>
      </dsp:txXfrm>
    </dsp:sp>
    <dsp:sp modelId="{9F3D024B-B1C6-4D32-97D3-04CF287A55DC}">
      <dsp:nvSpPr>
        <dsp:cNvPr id="0" name=""/>
        <dsp:cNvSpPr/>
      </dsp:nvSpPr>
      <dsp:spPr>
        <a:xfrm>
          <a:off x="55" y="5640913"/>
          <a:ext cx="5301603" cy="423201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GB" sz="3200" kern="1200" dirty="0"/>
            <a:t>Small incisions - minimally invasive</a:t>
          </a:r>
        </a:p>
        <a:p>
          <a:pPr marL="285750" lvl="1" indent="-285750" algn="l" defTabSz="1422400">
            <a:lnSpc>
              <a:spcPct val="90000"/>
            </a:lnSpc>
            <a:spcBef>
              <a:spcPct val="0"/>
            </a:spcBef>
            <a:spcAft>
              <a:spcPct val="15000"/>
            </a:spcAft>
            <a:buChar char="•"/>
          </a:pPr>
          <a:r>
            <a:rPr lang="en-GB" sz="3200" kern="1200" dirty="0"/>
            <a:t>Proven safe and effective</a:t>
          </a:r>
        </a:p>
        <a:p>
          <a:pPr marL="285750" lvl="1" indent="-285750" algn="l" defTabSz="1422400">
            <a:lnSpc>
              <a:spcPct val="90000"/>
            </a:lnSpc>
            <a:spcBef>
              <a:spcPct val="0"/>
            </a:spcBef>
            <a:spcAft>
              <a:spcPct val="15000"/>
            </a:spcAft>
            <a:buChar char="•"/>
          </a:pPr>
          <a:r>
            <a:rPr lang="en-GB" sz="3200" kern="1200" dirty="0"/>
            <a:t>Faster return to normal function</a:t>
          </a:r>
        </a:p>
        <a:p>
          <a:pPr marL="285750" lvl="1" indent="-285750" algn="l" defTabSz="1422400">
            <a:lnSpc>
              <a:spcPct val="90000"/>
            </a:lnSpc>
            <a:spcBef>
              <a:spcPct val="0"/>
            </a:spcBef>
            <a:spcAft>
              <a:spcPct val="15000"/>
            </a:spcAft>
            <a:buChar char="•"/>
          </a:pPr>
          <a:r>
            <a:rPr lang="en-GB" sz="3200" kern="1200" dirty="0"/>
            <a:t>Requires CO</a:t>
          </a:r>
          <a:r>
            <a:rPr lang="en-GB" sz="3200" kern="1200" baseline="-25000" dirty="0"/>
            <a:t>2</a:t>
          </a:r>
          <a:r>
            <a:rPr lang="en-GB" sz="3200" kern="1200" dirty="0"/>
            <a:t> gas for abdominal insufflation &amp; specialist equipment</a:t>
          </a:r>
        </a:p>
      </dsp:txBody>
      <dsp:txXfrm>
        <a:off x="55" y="5640913"/>
        <a:ext cx="5301603" cy="4232017"/>
      </dsp:txXfrm>
    </dsp:sp>
    <dsp:sp modelId="{BD8753CE-40E4-4F9B-B1B0-ACBD5CB520E3}">
      <dsp:nvSpPr>
        <dsp:cNvPr id="0" name=""/>
        <dsp:cNvSpPr/>
      </dsp:nvSpPr>
      <dsp:spPr>
        <a:xfrm>
          <a:off x="6043938" y="3730275"/>
          <a:ext cx="5301603" cy="18720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GB" sz="4000" kern="1200" dirty="0"/>
            <a:t>Open Abdominal Surgery</a:t>
          </a:r>
        </a:p>
      </dsp:txBody>
      <dsp:txXfrm>
        <a:off x="6043938" y="3730275"/>
        <a:ext cx="5301603" cy="1872000"/>
      </dsp:txXfrm>
    </dsp:sp>
    <dsp:sp modelId="{6EFD48B6-D2ED-45D2-ABEE-6910850512A8}">
      <dsp:nvSpPr>
        <dsp:cNvPr id="0" name=""/>
        <dsp:cNvSpPr/>
      </dsp:nvSpPr>
      <dsp:spPr>
        <a:xfrm>
          <a:off x="6043938" y="5601894"/>
          <a:ext cx="5301603" cy="423201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GB" sz="3200" kern="1200" dirty="0"/>
            <a:t>Large incision – more invasive</a:t>
          </a:r>
        </a:p>
        <a:p>
          <a:pPr marL="285750" lvl="1" indent="-285750" algn="l" defTabSz="1422400">
            <a:lnSpc>
              <a:spcPct val="90000"/>
            </a:lnSpc>
            <a:spcBef>
              <a:spcPct val="0"/>
            </a:spcBef>
            <a:spcAft>
              <a:spcPct val="15000"/>
            </a:spcAft>
            <a:buChar char="•"/>
          </a:pPr>
          <a:r>
            <a:rPr lang="en-GB" sz="3200" kern="1200" dirty="0"/>
            <a:t>Proven safe and effective</a:t>
          </a:r>
        </a:p>
        <a:p>
          <a:pPr marL="285750" lvl="1" indent="-285750" algn="l" defTabSz="1422400">
            <a:lnSpc>
              <a:spcPct val="90000"/>
            </a:lnSpc>
            <a:spcBef>
              <a:spcPct val="0"/>
            </a:spcBef>
            <a:spcAft>
              <a:spcPct val="15000"/>
            </a:spcAft>
            <a:buChar char="•"/>
          </a:pPr>
          <a:r>
            <a:rPr lang="en-GB" sz="3200" kern="1200" dirty="0"/>
            <a:t>Longer recovery time due to invasive surgery</a:t>
          </a:r>
        </a:p>
        <a:p>
          <a:pPr marL="285750" lvl="1" indent="-285750" algn="l" defTabSz="1422400">
            <a:lnSpc>
              <a:spcPct val="90000"/>
            </a:lnSpc>
            <a:spcBef>
              <a:spcPct val="0"/>
            </a:spcBef>
            <a:spcAft>
              <a:spcPct val="15000"/>
            </a:spcAft>
            <a:buChar char="•"/>
          </a:pPr>
          <a:r>
            <a:rPr lang="en-GB" sz="3200" kern="1200" dirty="0"/>
            <a:t>Standard surgical equipment can be used, CO</a:t>
          </a:r>
          <a:r>
            <a:rPr lang="en-GB" sz="3200" kern="1200" baseline="-25000" dirty="0"/>
            <a:t>2</a:t>
          </a:r>
          <a:r>
            <a:rPr lang="en-GB" sz="3200" kern="1200" dirty="0"/>
            <a:t> not required</a:t>
          </a:r>
        </a:p>
      </dsp:txBody>
      <dsp:txXfrm>
        <a:off x="6043938" y="5601894"/>
        <a:ext cx="5301603" cy="423201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83560" y="3666386"/>
            <a:ext cx="29901356" cy="7799493"/>
          </a:xfrm>
        </p:spPr>
        <p:txBody>
          <a:bodyPr anchor="b"/>
          <a:lstStyle>
            <a:lvl1pPr algn="ctr">
              <a:defRPr sz="19600"/>
            </a:lvl1pPr>
          </a:lstStyle>
          <a:p>
            <a:r>
              <a:rPr lang="en-US"/>
              <a:t>Click to edit Master title style</a:t>
            </a:r>
            <a:endParaRPr lang="en-US" dirty="0"/>
          </a:p>
        </p:txBody>
      </p:sp>
      <p:sp>
        <p:nvSpPr>
          <p:cNvPr id="3" name="Subtitle 2"/>
          <p:cNvSpPr>
            <a:spLocks noGrp="1"/>
          </p:cNvSpPr>
          <p:nvPr>
            <p:ph type="subTitle" idx="1"/>
          </p:nvPr>
        </p:nvSpPr>
        <p:spPr>
          <a:xfrm>
            <a:off x="4983560" y="11766657"/>
            <a:ext cx="29901356" cy="5408823"/>
          </a:xfrm>
        </p:spPr>
        <p:txBody>
          <a:bodyPr/>
          <a:lstStyle>
            <a:lvl1pPr marL="0" indent="0" algn="ctr">
              <a:buNone/>
              <a:defRPr sz="7840"/>
            </a:lvl1pPr>
            <a:lvl2pPr marL="1493535" indent="0" algn="ctr">
              <a:buNone/>
              <a:defRPr sz="6533"/>
            </a:lvl2pPr>
            <a:lvl3pPr marL="2987070" indent="0" algn="ctr">
              <a:buNone/>
              <a:defRPr sz="5880"/>
            </a:lvl3pPr>
            <a:lvl4pPr marL="4480606" indent="0" algn="ctr">
              <a:buNone/>
              <a:defRPr sz="5227"/>
            </a:lvl4pPr>
            <a:lvl5pPr marL="5974141" indent="0" algn="ctr">
              <a:buNone/>
              <a:defRPr sz="5227"/>
            </a:lvl5pPr>
            <a:lvl6pPr marL="7467676" indent="0" algn="ctr">
              <a:buNone/>
              <a:defRPr sz="5227"/>
            </a:lvl6pPr>
            <a:lvl7pPr marL="8961211" indent="0" algn="ctr">
              <a:buNone/>
              <a:defRPr sz="5227"/>
            </a:lvl7pPr>
            <a:lvl8pPr marL="10454747" indent="0" algn="ctr">
              <a:buNone/>
              <a:defRPr sz="5227"/>
            </a:lvl8pPr>
            <a:lvl9pPr marL="11948282" indent="0" algn="ctr">
              <a:buNone/>
              <a:defRPr sz="522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68667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69064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30877" y="1192742"/>
            <a:ext cx="8596640" cy="1898533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40958" y="1192742"/>
            <a:ext cx="25291564" cy="189853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55436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95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6974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20193" y="5585146"/>
            <a:ext cx="34386560" cy="9318941"/>
          </a:xfrm>
        </p:spPr>
        <p:txBody>
          <a:bodyPr anchor="b"/>
          <a:lstStyle>
            <a:lvl1pPr>
              <a:defRPr sz="19600"/>
            </a:lvl1pPr>
          </a:lstStyle>
          <a:p>
            <a:r>
              <a:rPr lang="en-US"/>
              <a:t>Click to edit Master title style</a:t>
            </a:r>
            <a:endParaRPr lang="en-US" dirty="0"/>
          </a:p>
        </p:txBody>
      </p:sp>
      <p:sp>
        <p:nvSpPr>
          <p:cNvPr id="3" name="Text Placeholder 2"/>
          <p:cNvSpPr>
            <a:spLocks noGrp="1"/>
          </p:cNvSpPr>
          <p:nvPr>
            <p:ph type="body" idx="1"/>
          </p:nvPr>
        </p:nvSpPr>
        <p:spPr>
          <a:xfrm>
            <a:off x="2720193" y="14992247"/>
            <a:ext cx="34386560" cy="4900611"/>
          </a:xfrm>
        </p:spPr>
        <p:txBody>
          <a:bodyPr/>
          <a:lstStyle>
            <a:lvl1pPr marL="0" indent="0">
              <a:buNone/>
              <a:defRPr sz="7840">
                <a:solidFill>
                  <a:schemeClr val="tx1">
                    <a:tint val="75000"/>
                  </a:schemeClr>
                </a:solidFill>
              </a:defRPr>
            </a:lvl1pPr>
            <a:lvl2pPr marL="1493535" indent="0">
              <a:buNone/>
              <a:defRPr sz="6533">
                <a:solidFill>
                  <a:schemeClr val="tx1">
                    <a:tint val="75000"/>
                  </a:schemeClr>
                </a:solidFill>
              </a:defRPr>
            </a:lvl2pPr>
            <a:lvl3pPr marL="2987070" indent="0">
              <a:buNone/>
              <a:defRPr sz="5880">
                <a:solidFill>
                  <a:schemeClr val="tx1">
                    <a:tint val="75000"/>
                  </a:schemeClr>
                </a:solidFill>
              </a:defRPr>
            </a:lvl3pPr>
            <a:lvl4pPr marL="4480606" indent="0">
              <a:buNone/>
              <a:defRPr sz="5227">
                <a:solidFill>
                  <a:schemeClr val="tx1">
                    <a:tint val="75000"/>
                  </a:schemeClr>
                </a:solidFill>
              </a:defRPr>
            </a:lvl4pPr>
            <a:lvl5pPr marL="5974141" indent="0">
              <a:buNone/>
              <a:defRPr sz="5227">
                <a:solidFill>
                  <a:schemeClr val="tx1">
                    <a:tint val="75000"/>
                  </a:schemeClr>
                </a:solidFill>
              </a:defRPr>
            </a:lvl5pPr>
            <a:lvl6pPr marL="7467676" indent="0">
              <a:buNone/>
              <a:defRPr sz="5227">
                <a:solidFill>
                  <a:schemeClr val="tx1">
                    <a:tint val="75000"/>
                  </a:schemeClr>
                </a:solidFill>
              </a:defRPr>
            </a:lvl6pPr>
            <a:lvl7pPr marL="8961211" indent="0">
              <a:buNone/>
              <a:defRPr sz="5227">
                <a:solidFill>
                  <a:schemeClr val="tx1">
                    <a:tint val="75000"/>
                  </a:schemeClr>
                </a:solidFill>
              </a:defRPr>
            </a:lvl7pPr>
            <a:lvl8pPr marL="10454747" indent="0">
              <a:buNone/>
              <a:defRPr sz="5227">
                <a:solidFill>
                  <a:schemeClr val="tx1">
                    <a:tint val="75000"/>
                  </a:schemeClr>
                </a:solidFill>
              </a:defRPr>
            </a:lvl8pPr>
            <a:lvl9pPr marL="11948282" indent="0">
              <a:buNone/>
              <a:defRPr sz="52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2966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40958" y="5963708"/>
            <a:ext cx="16944102" cy="14214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183415" y="5963708"/>
            <a:ext cx="16944102" cy="14214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2428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46150" y="1192744"/>
            <a:ext cx="34386560" cy="4330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46152" y="5491799"/>
            <a:ext cx="16866232" cy="2691446"/>
          </a:xfrm>
        </p:spPr>
        <p:txBody>
          <a:bodyPr anchor="b"/>
          <a:lstStyle>
            <a:lvl1pPr marL="0" indent="0">
              <a:buNone/>
              <a:defRPr sz="7840" b="1"/>
            </a:lvl1pPr>
            <a:lvl2pPr marL="1493535" indent="0">
              <a:buNone/>
              <a:defRPr sz="6533" b="1"/>
            </a:lvl2pPr>
            <a:lvl3pPr marL="2987070" indent="0">
              <a:buNone/>
              <a:defRPr sz="5880" b="1"/>
            </a:lvl3pPr>
            <a:lvl4pPr marL="4480606" indent="0">
              <a:buNone/>
              <a:defRPr sz="5227" b="1"/>
            </a:lvl4pPr>
            <a:lvl5pPr marL="5974141" indent="0">
              <a:buNone/>
              <a:defRPr sz="5227" b="1"/>
            </a:lvl5pPr>
            <a:lvl6pPr marL="7467676" indent="0">
              <a:buNone/>
              <a:defRPr sz="5227" b="1"/>
            </a:lvl6pPr>
            <a:lvl7pPr marL="8961211" indent="0">
              <a:buNone/>
              <a:defRPr sz="5227" b="1"/>
            </a:lvl7pPr>
            <a:lvl8pPr marL="10454747" indent="0">
              <a:buNone/>
              <a:defRPr sz="5227" b="1"/>
            </a:lvl8pPr>
            <a:lvl9pPr marL="11948282" indent="0">
              <a:buNone/>
              <a:defRPr sz="5227" b="1"/>
            </a:lvl9pPr>
          </a:lstStyle>
          <a:p>
            <a:pPr lvl="0"/>
            <a:r>
              <a:rPr lang="en-US"/>
              <a:t>Click to edit Master text styles</a:t>
            </a:r>
          </a:p>
        </p:txBody>
      </p:sp>
      <p:sp>
        <p:nvSpPr>
          <p:cNvPr id="4" name="Content Placeholder 3"/>
          <p:cNvSpPr>
            <a:spLocks noGrp="1"/>
          </p:cNvSpPr>
          <p:nvPr>
            <p:ph sz="half" idx="2"/>
          </p:nvPr>
        </p:nvSpPr>
        <p:spPr>
          <a:xfrm>
            <a:off x="2746152" y="8183245"/>
            <a:ext cx="16866232" cy="120363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183415" y="5491799"/>
            <a:ext cx="16949295" cy="2691446"/>
          </a:xfrm>
        </p:spPr>
        <p:txBody>
          <a:bodyPr anchor="b"/>
          <a:lstStyle>
            <a:lvl1pPr marL="0" indent="0">
              <a:buNone/>
              <a:defRPr sz="7840" b="1"/>
            </a:lvl1pPr>
            <a:lvl2pPr marL="1493535" indent="0">
              <a:buNone/>
              <a:defRPr sz="6533" b="1"/>
            </a:lvl2pPr>
            <a:lvl3pPr marL="2987070" indent="0">
              <a:buNone/>
              <a:defRPr sz="5880" b="1"/>
            </a:lvl3pPr>
            <a:lvl4pPr marL="4480606" indent="0">
              <a:buNone/>
              <a:defRPr sz="5227" b="1"/>
            </a:lvl4pPr>
            <a:lvl5pPr marL="5974141" indent="0">
              <a:buNone/>
              <a:defRPr sz="5227" b="1"/>
            </a:lvl5pPr>
            <a:lvl6pPr marL="7467676" indent="0">
              <a:buNone/>
              <a:defRPr sz="5227" b="1"/>
            </a:lvl6pPr>
            <a:lvl7pPr marL="8961211" indent="0">
              <a:buNone/>
              <a:defRPr sz="5227" b="1"/>
            </a:lvl7pPr>
            <a:lvl8pPr marL="10454747" indent="0">
              <a:buNone/>
              <a:defRPr sz="5227" b="1"/>
            </a:lvl8pPr>
            <a:lvl9pPr marL="11948282" indent="0">
              <a:buNone/>
              <a:defRPr sz="5227" b="1"/>
            </a:lvl9pPr>
          </a:lstStyle>
          <a:p>
            <a:pPr lvl="0"/>
            <a:r>
              <a:rPr lang="en-US"/>
              <a:t>Click to edit Master text styles</a:t>
            </a:r>
          </a:p>
        </p:txBody>
      </p:sp>
      <p:sp>
        <p:nvSpPr>
          <p:cNvPr id="6" name="Content Placeholder 5"/>
          <p:cNvSpPr>
            <a:spLocks noGrp="1"/>
          </p:cNvSpPr>
          <p:nvPr>
            <p:ph sz="quarter" idx="4"/>
          </p:nvPr>
        </p:nvSpPr>
        <p:spPr>
          <a:xfrm>
            <a:off x="20183415" y="8183245"/>
            <a:ext cx="16949295" cy="120363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09377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6/21/2021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7257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62749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6152" y="1493520"/>
            <a:ext cx="12858620" cy="5227320"/>
          </a:xfrm>
        </p:spPr>
        <p:txBody>
          <a:bodyPr anchor="b"/>
          <a:lstStyle>
            <a:lvl1pPr>
              <a:defRPr sz="10453"/>
            </a:lvl1pPr>
          </a:lstStyle>
          <a:p>
            <a:r>
              <a:rPr lang="en-US"/>
              <a:t>Click to edit Master title style</a:t>
            </a:r>
            <a:endParaRPr lang="en-US" dirty="0"/>
          </a:p>
        </p:txBody>
      </p:sp>
      <p:sp>
        <p:nvSpPr>
          <p:cNvPr id="3" name="Content Placeholder 2"/>
          <p:cNvSpPr>
            <a:spLocks noGrp="1"/>
          </p:cNvSpPr>
          <p:nvPr>
            <p:ph idx="1"/>
          </p:nvPr>
        </p:nvSpPr>
        <p:spPr>
          <a:xfrm>
            <a:off x="16949295" y="3225590"/>
            <a:ext cx="20183415" cy="15920508"/>
          </a:xfrm>
        </p:spPr>
        <p:txBody>
          <a:bodyPr/>
          <a:lstStyle>
            <a:lvl1pPr>
              <a:defRPr sz="10453"/>
            </a:lvl1pPr>
            <a:lvl2pPr>
              <a:defRPr sz="9147"/>
            </a:lvl2pPr>
            <a:lvl3pPr>
              <a:defRPr sz="7840"/>
            </a:lvl3pPr>
            <a:lvl4pPr>
              <a:defRPr sz="6533"/>
            </a:lvl4pPr>
            <a:lvl5pPr>
              <a:defRPr sz="6533"/>
            </a:lvl5pPr>
            <a:lvl6pPr>
              <a:defRPr sz="6533"/>
            </a:lvl6pPr>
            <a:lvl7pPr>
              <a:defRPr sz="6533"/>
            </a:lvl7pPr>
            <a:lvl8pPr>
              <a:defRPr sz="6533"/>
            </a:lvl8pPr>
            <a:lvl9pPr>
              <a:defRPr sz="6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46152" y="6720840"/>
            <a:ext cx="12858620" cy="12451187"/>
          </a:xfrm>
        </p:spPr>
        <p:txBody>
          <a:bodyPr/>
          <a:lstStyle>
            <a:lvl1pPr marL="0" indent="0">
              <a:buNone/>
              <a:defRPr sz="5227"/>
            </a:lvl1pPr>
            <a:lvl2pPr marL="1493535" indent="0">
              <a:buNone/>
              <a:defRPr sz="4573"/>
            </a:lvl2pPr>
            <a:lvl3pPr marL="2987070" indent="0">
              <a:buNone/>
              <a:defRPr sz="3920"/>
            </a:lvl3pPr>
            <a:lvl4pPr marL="4480606" indent="0">
              <a:buNone/>
              <a:defRPr sz="3267"/>
            </a:lvl4pPr>
            <a:lvl5pPr marL="5974141" indent="0">
              <a:buNone/>
              <a:defRPr sz="3267"/>
            </a:lvl5pPr>
            <a:lvl6pPr marL="7467676" indent="0">
              <a:buNone/>
              <a:defRPr sz="3267"/>
            </a:lvl6pPr>
            <a:lvl7pPr marL="8961211" indent="0">
              <a:buNone/>
              <a:defRPr sz="3267"/>
            </a:lvl7pPr>
            <a:lvl8pPr marL="10454747" indent="0">
              <a:buNone/>
              <a:defRPr sz="3267"/>
            </a:lvl8pPr>
            <a:lvl9pPr marL="11948282" indent="0">
              <a:buNone/>
              <a:defRPr sz="3267"/>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76602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6152" y="1493520"/>
            <a:ext cx="12858620" cy="5227320"/>
          </a:xfrm>
        </p:spPr>
        <p:txBody>
          <a:bodyPr anchor="b"/>
          <a:lstStyle>
            <a:lvl1pPr>
              <a:defRPr sz="10453"/>
            </a:lvl1pPr>
          </a:lstStyle>
          <a:p>
            <a:r>
              <a:rPr lang="en-US"/>
              <a:t>Click to edit Master title style</a:t>
            </a:r>
            <a:endParaRPr lang="en-US" dirty="0"/>
          </a:p>
        </p:txBody>
      </p:sp>
      <p:sp>
        <p:nvSpPr>
          <p:cNvPr id="3" name="Picture Placeholder 2"/>
          <p:cNvSpPr>
            <a:spLocks noGrp="1" noChangeAspect="1"/>
          </p:cNvSpPr>
          <p:nvPr>
            <p:ph type="pic" idx="1"/>
          </p:nvPr>
        </p:nvSpPr>
        <p:spPr>
          <a:xfrm>
            <a:off x="16949295" y="3225590"/>
            <a:ext cx="20183415" cy="15920508"/>
          </a:xfrm>
        </p:spPr>
        <p:txBody>
          <a:bodyPr anchor="t"/>
          <a:lstStyle>
            <a:lvl1pPr marL="0" indent="0">
              <a:buNone/>
              <a:defRPr sz="10453"/>
            </a:lvl1pPr>
            <a:lvl2pPr marL="1493535" indent="0">
              <a:buNone/>
              <a:defRPr sz="9147"/>
            </a:lvl2pPr>
            <a:lvl3pPr marL="2987070" indent="0">
              <a:buNone/>
              <a:defRPr sz="7840"/>
            </a:lvl3pPr>
            <a:lvl4pPr marL="4480606" indent="0">
              <a:buNone/>
              <a:defRPr sz="6533"/>
            </a:lvl4pPr>
            <a:lvl5pPr marL="5974141" indent="0">
              <a:buNone/>
              <a:defRPr sz="6533"/>
            </a:lvl5pPr>
            <a:lvl6pPr marL="7467676" indent="0">
              <a:buNone/>
              <a:defRPr sz="6533"/>
            </a:lvl6pPr>
            <a:lvl7pPr marL="8961211" indent="0">
              <a:buNone/>
              <a:defRPr sz="6533"/>
            </a:lvl7pPr>
            <a:lvl8pPr marL="10454747" indent="0">
              <a:buNone/>
              <a:defRPr sz="6533"/>
            </a:lvl8pPr>
            <a:lvl9pPr marL="11948282" indent="0">
              <a:buNone/>
              <a:defRPr sz="6533"/>
            </a:lvl9pPr>
          </a:lstStyle>
          <a:p>
            <a:r>
              <a:rPr lang="en-US" dirty="0"/>
              <a:t>Click icon to add picture</a:t>
            </a:r>
          </a:p>
        </p:txBody>
      </p:sp>
      <p:sp>
        <p:nvSpPr>
          <p:cNvPr id="4" name="Text Placeholder 3"/>
          <p:cNvSpPr>
            <a:spLocks noGrp="1"/>
          </p:cNvSpPr>
          <p:nvPr>
            <p:ph type="body" sz="half" idx="2"/>
          </p:nvPr>
        </p:nvSpPr>
        <p:spPr>
          <a:xfrm>
            <a:off x="2746152" y="6720840"/>
            <a:ext cx="12858620" cy="12451187"/>
          </a:xfrm>
        </p:spPr>
        <p:txBody>
          <a:bodyPr/>
          <a:lstStyle>
            <a:lvl1pPr marL="0" indent="0">
              <a:buNone/>
              <a:defRPr sz="5227"/>
            </a:lvl1pPr>
            <a:lvl2pPr marL="1493535" indent="0">
              <a:buNone/>
              <a:defRPr sz="4573"/>
            </a:lvl2pPr>
            <a:lvl3pPr marL="2987070" indent="0">
              <a:buNone/>
              <a:defRPr sz="3920"/>
            </a:lvl3pPr>
            <a:lvl4pPr marL="4480606" indent="0">
              <a:buNone/>
              <a:defRPr sz="3267"/>
            </a:lvl4pPr>
            <a:lvl5pPr marL="5974141" indent="0">
              <a:buNone/>
              <a:defRPr sz="3267"/>
            </a:lvl5pPr>
            <a:lvl6pPr marL="7467676" indent="0">
              <a:buNone/>
              <a:defRPr sz="3267"/>
            </a:lvl6pPr>
            <a:lvl7pPr marL="8961211" indent="0">
              <a:buNone/>
              <a:defRPr sz="3267"/>
            </a:lvl7pPr>
            <a:lvl8pPr marL="10454747" indent="0">
              <a:buNone/>
              <a:defRPr sz="3267"/>
            </a:lvl8pPr>
            <a:lvl9pPr marL="11948282" indent="0">
              <a:buNone/>
              <a:defRPr sz="3267"/>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68877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0958" y="1192744"/>
            <a:ext cx="34386560" cy="4330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40958" y="5963708"/>
            <a:ext cx="34386560" cy="14214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0958" y="20764078"/>
            <a:ext cx="8970407" cy="1192742"/>
          </a:xfrm>
          <a:prstGeom prst="rect">
            <a:avLst/>
          </a:prstGeom>
        </p:spPr>
        <p:txBody>
          <a:bodyPr vert="horz" lIns="91440" tIns="45720" rIns="91440" bIns="45720" rtlCol="0" anchor="ctr"/>
          <a:lstStyle>
            <a:lvl1pPr algn="l">
              <a:defRPr sz="3920">
                <a:solidFill>
                  <a:schemeClr val="tx1">
                    <a:tint val="75000"/>
                  </a:schemeClr>
                </a:solidFill>
              </a:defRPr>
            </a:lvl1pPr>
          </a:lstStyle>
          <a:p>
            <a:fld id="{C764DE79-268F-4C1A-8933-263129D2AF90}" type="datetimeFigureOut">
              <a:rPr lang="en-US" smtClean="0"/>
              <a:t>6/21/2021</a:t>
            </a:fld>
            <a:endParaRPr lang="en-US" dirty="0"/>
          </a:p>
        </p:txBody>
      </p:sp>
      <p:sp>
        <p:nvSpPr>
          <p:cNvPr id="5" name="Footer Placeholder 4"/>
          <p:cNvSpPr>
            <a:spLocks noGrp="1"/>
          </p:cNvSpPr>
          <p:nvPr>
            <p:ph type="ftr" sz="quarter" idx="3"/>
          </p:nvPr>
        </p:nvSpPr>
        <p:spPr>
          <a:xfrm>
            <a:off x="13206433" y="20764078"/>
            <a:ext cx="13455610" cy="1192742"/>
          </a:xfrm>
          <a:prstGeom prst="rect">
            <a:avLst/>
          </a:prstGeom>
        </p:spPr>
        <p:txBody>
          <a:bodyPr vert="horz" lIns="91440" tIns="45720" rIns="91440" bIns="45720" rtlCol="0" anchor="ctr"/>
          <a:lstStyle>
            <a:lvl1pPr algn="ctr">
              <a:defRPr sz="39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8157110" y="20764078"/>
            <a:ext cx="8970407" cy="1192742"/>
          </a:xfrm>
          <a:prstGeom prst="rect">
            <a:avLst/>
          </a:prstGeom>
        </p:spPr>
        <p:txBody>
          <a:bodyPr vert="horz" lIns="91440" tIns="45720" rIns="91440" bIns="45720" rtlCol="0" anchor="ctr"/>
          <a:lstStyle>
            <a:lvl1pPr algn="r">
              <a:defRPr sz="392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7961133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l" defTabSz="2987070" rtl="0" eaLnBrk="1" latinLnBrk="0" hangingPunct="1">
        <a:lnSpc>
          <a:spcPct val="90000"/>
        </a:lnSpc>
        <a:spcBef>
          <a:spcPct val="0"/>
        </a:spcBef>
        <a:buNone/>
        <a:defRPr sz="14373" kern="1200">
          <a:solidFill>
            <a:schemeClr val="tx1"/>
          </a:solidFill>
          <a:latin typeface="+mj-lt"/>
          <a:ea typeface="+mj-ea"/>
          <a:cs typeface="+mj-cs"/>
        </a:defRPr>
      </a:lvl1pPr>
    </p:titleStyle>
    <p:bodyStyle>
      <a:lvl1pPr marL="746768" indent="-746768" algn="l" defTabSz="2987070" rtl="0" eaLnBrk="1" latinLnBrk="0" hangingPunct="1">
        <a:lnSpc>
          <a:spcPct val="90000"/>
        </a:lnSpc>
        <a:spcBef>
          <a:spcPts val="3267"/>
        </a:spcBef>
        <a:buFont typeface="Arial" panose="020B0604020202020204" pitchFamily="34" charset="0"/>
        <a:buChar char="•"/>
        <a:defRPr sz="9147" kern="1200">
          <a:solidFill>
            <a:schemeClr val="tx1"/>
          </a:solidFill>
          <a:latin typeface="+mn-lt"/>
          <a:ea typeface="+mn-ea"/>
          <a:cs typeface="+mn-cs"/>
        </a:defRPr>
      </a:lvl1pPr>
      <a:lvl2pPr marL="2240303" indent="-746768" algn="l" defTabSz="2987070" rtl="0" eaLnBrk="1" latinLnBrk="0" hangingPunct="1">
        <a:lnSpc>
          <a:spcPct val="90000"/>
        </a:lnSpc>
        <a:spcBef>
          <a:spcPts val="1633"/>
        </a:spcBef>
        <a:buFont typeface="Arial" panose="020B0604020202020204" pitchFamily="34" charset="0"/>
        <a:buChar char="•"/>
        <a:defRPr sz="7840" kern="1200">
          <a:solidFill>
            <a:schemeClr val="tx1"/>
          </a:solidFill>
          <a:latin typeface="+mn-lt"/>
          <a:ea typeface="+mn-ea"/>
          <a:cs typeface="+mn-cs"/>
        </a:defRPr>
      </a:lvl2pPr>
      <a:lvl3pPr marL="3733838" indent="-746768" algn="l" defTabSz="2987070" rtl="0" eaLnBrk="1" latinLnBrk="0" hangingPunct="1">
        <a:lnSpc>
          <a:spcPct val="90000"/>
        </a:lnSpc>
        <a:spcBef>
          <a:spcPts val="1633"/>
        </a:spcBef>
        <a:buFont typeface="Arial" panose="020B0604020202020204" pitchFamily="34" charset="0"/>
        <a:buChar char="•"/>
        <a:defRPr sz="6533" kern="1200">
          <a:solidFill>
            <a:schemeClr val="tx1"/>
          </a:solidFill>
          <a:latin typeface="+mn-lt"/>
          <a:ea typeface="+mn-ea"/>
          <a:cs typeface="+mn-cs"/>
        </a:defRPr>
      </a:lvl3pPr>
      <a:lvl4pPr marL="5227373" indent="-746768" algn="l" defTabSz="2987070" rtl="0" eaLnBrk="1" latinLnBrk="0" hangingPunct="1">
        <a:lnSpc>
          <a:spcPct val="90000"/>
        </a:lnSpc>
        <a:spcBef>
          <a:spcPts val="1633"/>
        </a:spcBef>
        <a:buFont typeface="Arial" panose="020B0604020202020204" pitchFamily="34" charset="0"/>
        <a:buChar char="•"/>
        <a:defRPr sz="5880" kern="1200">
          <a:solidFill>
            <a:schemeClr val="tx1"/>
          </a:solidFill>
          <a:latin typeface="+mn-lt"/>
          <a:ea typeface="+mn-ea"/>
          <a:cs typeface="+mn-cs"/>
        </a:defRPr>
      </a:lvl4pPr>
      <a:lvl5pPr marL="6720909" indent="-746768" algn="l" defTabSz="2987070" rtl="0" eaLnBrk="1" latinLnBrk="0" hangingPunct="1">
        <a:lnSpc>
          <a:spcPct val="90000"/>
        </a:lnSpc>
        <a:spcBef>
          <a:spcPts val="1633"/>
        </a:spcBef>
        <a:buFont typeface="Arial" panose="020B0604020202020204" pitchFamily="34" charset="0"/>
        <a:buChar char="•"/>
        <a:defRPr sz="5880" kern="1200">
          <a:solidFill>
            <a:schemeClr val="tx1"/>
          </a:solidFill>
          <a:latin typeface="+mn-lt"/>
          <a:ea typeface="+mn-ea"/>
          <a:cs typeface="+mn-cs"/>
        </a:defRPr>
      </a:lvl5pPr>
      <a:lvl6pPr marL="8214444" indent="-746768" algn="l" defTabSz="2987070" rtl="0" eaLnBrk="1" latinLnBrk="0" hangingPunct="1">
        <a:lnSpc>
          <a:spcPct val="90000"/>
        </a:lnSpc>
        <a:spcBef>
          <a:spcPts val="1633"/>
        </a:spcBef>
        <a:buFont typeface="Arial" panose="020B0604020202020204" pitchFamily="34" charset="0"/>
        <a:buChar char="•"/>
        <a:defRPr sz="5880" kern="1200">
          <a:solidFill>
            <a:schemeClr val="tx1"/>
          </a:solidFill>
          <a:latin typeface="+mn-lt"/>
          <a:ea typeface="+mn-ea"/>
          <a:cs typeface="+mn-cs"/>
        </a:defRPr>
      </a:lvl6pPr>
      <a:lvl7pPr marL="9707979" indent="-746768" algn="l" defTabSz="2987070" rtl="0" eaLnBrk="1" latinLnBrk="0" hangingPunct="1">
        <a:lnSpc>
          <a:spcPct val="90000"/>
        </a:lnSpc>
        <a:spcBef>
          <a:spcPts val="1633"/>
        </a:spcBef>
        <a:buFont typeface="Arial" panose="020B0604020202020204" pitchFamily="34" charset="0"/>
        <a:buChar char="•"/>
        <a:defRPr sz="5880" kern="1200">
          <a:solidFill>
            <a:schemeClr val="tx1"/>
          </a:solidFill>
          <a:latin typeface="+mn-lt"/>
          <a:ea typeface="+mn-ea"/>
          <a:cs typeface="+mn-cs"/>
        </a:defRPr>
      </a:lvl7pPr>
      <a:lvl8pPr marL="11201514" indent="-746768" algn="l" defTabSz="2987070" rtl="0" eaLnBrk="1" latinLnBrk="0" hangingPunct="1">
        <a:lnSpc>
          <a:spcPct val="90000"/>
        </a:lnSpc>
        <a:spcBef>
          <a:spcPts val="1633"/>
        </a:spcBef>
        <a:buFont typeface="Arial" panose="020B0604020202020204" pitchFamily="34" charset="0"/>
        <a:buChar char="•"/>
        <a:defRPr sz="5880" kern="1200">
          <a:solidFill>
            <a:schemeClr val="tx1"/>
          </a:solidFill>
          <a:latin typeface="+mn-lt"/>
          <a:ea typeface="+mn-ea"/>
          <a:cs typeface="+mn-cs"/>
        </a:defRPr>
      </a:lvl8pPr>
      <a:lvl9pPr marL="12695050" indent="-746768" algn="l" defTabSz="2987070" rtl="0" eaLnBrk="1" latinLnBrk="0" hangingPunct="1">
        <a:lnSpc>
          <a:spcPct val="90000"/>
        </a:lnSpc>
        <a:spcBef>
          <a:spcPts val="1633"/>
        </a:spcBef>
        <a:buFont typeface="Arial" panose="020B0604020202020204" pitchFamily="34" charset="0"/>
        <a:buChar char="•"/>
        <a:defRPr sz="5880" kern="1200">
          <a:solidFill>
            <a:schemeClr val="tx1"/>
          </a:solidFill>
          <a:latin typeface="+mn-lt"/>
          <a:ea typeface="+mn-ea"/>
          <a:cs typeface="+mn-cs"/>
        </a:defRPr>
      </a:lvl9pPr>
    </p:bodyStyle>
    <p:otherStyle>
      <a:defPPr>
        <a:defRPr lang="en-US"/>
      </a:defPPr>
      <a:lvl1pPr marL="0" algn="l" defTabSz="2987070" rtl="0" eaLnBrk="1" latinLnBrk="0" hangingPunct="1">
        <a:defRPr sz="5880" kern="1200">
          <a:solidFill>
            <a:schemeClr val="tx1"/>
          </a:solidFill>
          <a:latin typeface="+mn-lt"/>
          <a:ea typeface="+mn-ea"/>
          <a:cs typeface="+mn-cs"/>
        </a:defRPr>
      </a:lvl1pPr>
      <a:lvl2pPr marL="1493535" algn="l" defTabSz="2987070" rtl="0" eaLnBrk="1" latinLnBrk="0" hangingPunct="1">
        <a:defRPr sz="5880" kern="1200">
          <a:solidFill>
            <a:schemeClr val="tx1"/>
          </a:solidFill>
          <a:latin typeface="+mn-lt"/>
          <a:ea typeface="+mn-ea"/>
          <a:cs typeface="+mn-cs"/>
        </a:defRPr>
      </a:lvl2pPr>
      <a:lvl3pPr marL="2987070" algn="l" defTabSz="2987070" rtl="0" eaLnBrk="1" latinLnBrk="0" hangingPunct="1">
        <a:defRPr sz="5880" kern="1200">
          <a:solidFill>
            <a:schemeClr val="tx1"/>
          </a:solidFill>
          <a:latin typeface="+mn-lt"/>
          <a:ea typeface="+mn-ea"/>
          <a:cs typeface="+mn-cs"/>
        </a:defRPr>
      </a:lvl3pPr>
      <a:lvl4pPr marL="4480606" algn="l" defTabSz="2987070" rtl="0" eaLnBrk="1" latinLnBrk="0" hangingPunct="1">
        <a:defRPr sz="5880" kern="1200">
          <a:solidFill>
            <a:schemeClr val="tx1"/>
          </a:solidFill>
          <a:latin typeface="+mn-lt"/>
          <a:ea typeface="+mn-ea"/>
          <a:cs typeface="+mn-cs"/>
        </a:defRPr>
      </a:lvl4pPr>
      <a:lvl5pPr marL="5974141" algn="l" defTabSz="2987070" rtl="0" eaLnBrk="1" latinLnBrk="0" hangingPunct="1">
        <a:defRPr sz="5880" kern="1200">
          <a:solidFill>
            <a:schemeClr val="tx1"/>
          </a:solidFill>
          <a:latin typeface="+mn-lt"/>
          <a:ea typeface="+mn-ea"/>
          <a:cs typeface="+mn-cs"/>
        </a:defRPr>
      </a:lvl5pPr>
      <a:lvl6pPr marL="7467676" algn="l" defTabSz="2987070" rtl="0" eaLnBrk="1" latinLnBrk="0" hangingPunct="1">
        <a:defRPr sz="5880" kern="1200">
          <a:solidFill>
            <a:schemeClr val="tx1"/>
          </a:solidFill>
          <a:latin typeface="+mn-lt"/>
          <a:ea typeface="+mn-ea"/>
          <a:cs typeface="+mn-cs"/>
        </a:defRPr>
      </a:lvl6pPr>
      <a:lvl7pPr marL="8961211" algn="l" defTabSz="2987070" rtl="0" eaLnBrk="1" latinLnBrk="0" hangingPunct="1">
        <a:defRPr sz="5880" kern="1200">
          <a:solidFill>
            <a:schemeClr val="tx1"/>
          </a:solidFill>
          <a:latin typeface="+mn-lt"/>
          <a:ea typeface="+mn-ea"/>
          <a:cs typeface="+mn-cs"/>
        </a:defRPr>
      </a:lvl7pPr>
      <a:lvl8pPr marL="10454747" algn="l" defTabSz="2987070" rtl="0" eaLnBrk="1" latinLnBrk="0" hangingPunct="1">
        <a:defRPr sz="5880" kern="1200">
          <a:solidFill>
            <a:schemeClr val="tx1"/>
          </a:solidFill>
          <a:latin typeface="+mn-lt"/>
          <a:ea typeface="+mn-ea"/>
          <a:cs typeface="+mn-cs"/>
        </a:defRPr>
      </a:lvl8pPr>
      <a:lvl9pPr marL="11948282" algn="l" defTabSz="2987070" rtl="0" eaLnBrk="1" latinLnBrk="0" hangingPunct="1">
        <a:defRPr sz="58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diagramLayout" Target="../diagrams/layout1.xml"/><Relationship Id="rId18" Type="http://schemas.openxmlformats.org/officeDocument/2006/relationships/image" Target="../media/image10.svg"/><Relationship Id="rId26" Type="http://schemas.openxmlformats.org/officeDocument/2006/relationships/image" Target="../media/image18.png"/><Relationship Id="rId3" Type="http://schemas.openxmlformats.org/officeDocument/2006/relationships/image" Target="../media/image1.png"/><Relationship Id="rId21" Type="http://schemas.openxmlformats.org/officeDocument/2006/relationships/image" Target="../media/image13.png"/><Relationship Id="rId34" Type="http://schemas.openxmlformats.org/officeDocument/2006/relationships/image" Target="../media/image26.emf"/><Relationship Id="rId7" Type="http://schemas.openxmlformats.org/officeDocument/2006/relationships/image" Target="../media/image5.png"/><Relationship Id="rId12" Type="http://schemas.openxmlformats.org/officeDocument/2006/relationships/diagramData" Target="../diagrams/data1.xml"/><Relationship Id="rId17" Type="http://schemas.openxmlformats.org/officeDocument/2006/relationships/image" Target="../media/image9.png"/><Relationship Id="rId25" Type="http://schemas.openxmlformats.org/officeDocument/2006/relationships/image" Target="../media/image17.png"/><Relationship Id="rId33" Type="http://schemas.openxmlformats.org/officeDocument/2006/relationships/image" Target="../media/image25.jpeg"/><Relationship Id="rId2" Type="http://schemas.openxmlformats.org/officeDocument/2006/relationships/hyperlink" Target="http://www.flaticon.com/" TargetMode="External"/><Relationship Id="rId16" Type="http://schemas.microsoft.com/office/2007/relationships/diagramDrawing" Target="../diagrams/drawing1.xml"/><Relationship Id="rId20" Type="http://schemas.openxmlformats.org/officeDocument/2006/relationships/image" Target="../media/image12.svg"/><Relationship Id="rId29" Type="http://schemas.openxmlformats.org/officeDocument/2006/relationships/image" Target="../media/image21.tiff"/><Relationship Id="rId1" Type="http://schemas.openxmlformats.org/officeDocument/2006/relationships/slideLayout" Target="../slideLayouts/slideLayout12.xml"/><Relationship Id="rId6" Type="http://schemas.openxmlformats.org/officeDocument/2006/relationships/image" Target="../media/image4.svg"/><Relationship Id="rId11" Type="http://schemas.openxmlformats.org/officeDocument/2006/relationships/chart" Target="../charts/chart1.xml"/><Relationship Id="rId24" Type="http://schemas.openxmlformats.org/officeDocument/2006/relationships/image" Target="../media/image16.png"/><Relationship Id="rId32" Type="http://schemas.openxmlformats.org/officeDocument/2006/relationships/image" Target="../media/image24.png"/><Relationship Id="rId5" Type="http://schemas.openxmlformats.org/officeDocument/2006/relationships/image" Target="../media/image3.png"/><Relationship Id="rId15" Type="http://schemas.openxmlformats.org/officeDocument/2006/relationships/diagramColors" Target="../diagrams/colors1.xml"/><Relationship Id="rId23" Type="http://schemas.openxmlformats.org/officeDocument/2006/relationships/image" Target="../media/image15.png"/><Relationship Id="rId28" Type="http://schemas.openxmlformats.org/officeDocument/2006/relationships/image" Target="../media/image20.tiff"/><Relationship Id="rId10" Type="http://schemas.openxmlformats.org/officeDocument/2006/relationships/image" Target="../media/image8.svg"/><Relationship Id="rId19" Type="http://schemas.openxmlformats.org/officeDocument/2006/relationships/image" Target="../media/image11.png"/><Relationship Id="rId31" Type="http://schemas.openxmlformats.org/officeDocument/2006/relationships/image" Target="../media/image23.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diagramQuickStyle" Target="../diagrams/quickStyle1.xml"/><Relationship Id="rId22" Type="http://schemas.openxmlformats.org/officeDocument/2006/relationships/image" Target="../media/image14.svg"/><Relationship Id="rId27" Type="http://schemas.openxmlformats.org/officeDocument/2006/relationships/image" Target="../media/image19.png"/><Relationship Id="rId30" Type="http://schemas.openxmlformats.org/officeDocument/2006/relationships/image" Target="../media/image22.jpg"/><Relationship Id="rId8"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89B282-BD31-48AF-94CC-C3E0942C7A7F}"/>
              </a:ext>
            </a:extLst>
          </p:cNvPr>
          <p:cNvSpPr/>
          <p:nvPr/>
        </p:nvSpPr>
        <p:spPr>
          <a:xfrm>
            <a:off x="0" y="0"/>
            <a:ext cx="39868475" cy="494099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917" dirty="0"/>
          </a:p>
        </p:txBody>
      </p:sp>
      <p:sp>
        <p:nvSpPr>
          <p:cNvPr id="6" name="TextBox 5">
            <a:extLst>
              <a:ext uri="{FF2B5EF4-FFF2-40B4-BE49-F238E27FC236}">
                <a16:creationId xmlns:a16="http://schemas.microsoft.com/office/drawing/2014/main" id="{1F8500CE-8D35-43BD-BFCC-339160F1ABAE}"/>
              </a:ext>
            </a:extLst>
          </p:cNvPr>
          <p:cNvSpPr txBox="1"/>
          <p:nvPr/>
        </p:nvSpPr>
        <p:spPr>
          <a:xfrm>
            <a:off x="4783832" y="538062"/>
            <a:ext cx="30244444" cy="4339650"/>
          </a:xfrm>
          <a:prstGeom prst="rect">
            <a:avLst/>
          </a:prstGeom>
          <a:noFill/>
        </p:spPr>
        <p:txBody>
          <a:bodyPr wrap="square">
            <a:spAutoFit/>
          </a:bodyPr>
          <a:lstStyle/>
          <a:p>
            <a:pPr algn="ctr" defTabSz="5120535">
              <a:defRPr/>
            </a:pPr>
            <a:r>
              <a:rPr lang="en-US" sz="6000" b="1" dirty="0">
                <a:solidFill>
                  <a:schemeClr val="bg1"/>
                </a:solidFill>
                <a:effectLst>
                  <a:outerShdw blurRad="38100" dist="38100" dir="2700000" algn="tl">
                    <a:srgbClr val="000000">
                      <a:alpha val="43137"/>
                    </a:srgbClr>
                  </a:outerShdw>
                </a:effectLst>
              </a:rPr>
              <a:t>Evaluating an access increasing intervention: </a:t>
            </a:r>
          </a:p>
          <a:p>
            <a:pPr algn="ctr" defTabSz="5120535">
              <a:defRPr/>
            </a:pPr>
            <a:r>
              <a:rPr lang="en-US" sz="6000" b="1" dirty="0">
                <a:solidFill>
                  <a:schemeClr val="bg1"/>
                </a:solidFill>
                <a:effectLst>
                  <a:outerShdw blurRad="38100" dist="38100" dir="2700000" algn="tl">
                    <a:srgbClr val="000000">
                      <a:alpha val="43137"/>
                    </a:srgbClr>
                  </a:outerShdw>
                </a:effectLst>
              </a:rPr>
              <a:t>Cost-effectiveness of gas-insufflation-less laparoscopic surgery to increase access to minimally invasive surgery for abdominal conditions in rural North-East India</a:t>
            </a:r>
            <a:br>
              <a:rPr lang="fr-CA" sz="14224" dirty="0">
                <a:solidFill>
                  <a:schemeClr val="bg1"/>
                </a:solidFill>
                <a:effectLst>
                  <a:outerShdw blurRad="38100" dist="38100" dir="2700000" algn="tl">
                    <a:srgbClr val="000000">
                      <a:alpha val="43137"/>
                    </a:srgbClr>
                  </a:outerShdw>
                </a:effectLst>
              </a:rPr>
            </a:br>
            <a:r>
              <a:rPr lang="en-US" sz="3200" i="1" dirty="0">
                <a:solidFill>
                  <a:schemeClr val="bg1"/>
                </a:solidFill>
                <a:effectLst>
                  <a:outerShdw blurRad="38100" dist="38100" dir="2700000" algn="tl">
                    <a:srgbClr val="000000">
                      <a:alpha val="43137"/>
                    </a:srgbClr>
                  </a:outerShdw>
                </a:effectLst>
              </a:rPr>
              <a:t>Bryony Dawkins (1), Noel Aruparayil (2), Tim Ensor (1), Jesudian Gnanaraj (3), Julia Brown (4), David Jayne (2) and Bethany Shinkins (1)</a:t>
            </a:r>
          </a:p>
          <a:p>
            <a:pPr algn="ctr" defTabSz="5120535">
              <a:defRPr/>
            </a:pPr>
            <a:r>
              <a:rPr lang="en-US" sz="3200" i="1" dirty="0">
                <a:solidFill>
                  <a:schemeClr val="bg1"/>
                </a:solidFill>
                <a:effectLst>
                  <a:outerShdw blurRad="38100" dist="38100" dir="2700000" algn="tl">
                    <a:srgbClr val="000000">
                      <a:alpha val="43137"/>
                    </a:srgbClr>
                  </a:outerShdw>
                </a:effectLst>
              </a:rPr>
              <a:t>1. Leeds Institute of Health Sciences, University of Leeds, UK ; 2. Leeds Institute of Medical Research, University of Leeds, UK; 3. Karunya Institute of Technology and Science, Coimbatore, India; 4. Leeds Institute of Clinical Trials Research, University of Leeds, UK</a:t>
            </a:r>
          </a:p>
        </p:txBody>
      </p:sp>
      <p:sp>
        <p:nvSpPr>
          <p:cNvPr id="60" name="Rectangle 59">
            <a:extLst>
              <a:ext uri="{FF2B5EF4-FFF2-40B4-BE49-F238E27FC236}">
                <a16:creationId xmlns:a16="http://schemas.microsoft.com/office/drawing/2014/main" id="{F6389B3A-4095-43DF-B888-35E8A9041452}"/>
              </a:ext>
            </a:extLst>
          </p:cNvPr>
          <p:cNvSpPr/>
          <p:nvPr/>
        </p:nvSpPr>
        <p:spPr>
          <a:xfrm>
            <a:off x="42986744" y="23868596"/>
            <a:ext cx="2452973" cy="1691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bg1"/>
              </a:solidFill>
            </a:endParaRPr>
          </a:p>
        </p:txBody>
      </p:sp>
      <p:grpSp>
        <p:nvGrpSpPr>
          <p:cNvPr id="50" name="Group 49">
            <a:extLst>
              <a:ext uri="{FF2B5EF4-FFF2-40B4-BE49-F238E27FC236}">
                <a16:creationId xmlns:a16="http://schemas.microsoft.com/office/drawing/2014/main" id="{E3E5A735-3341-4A55-A96F-1E6464DCC453}"/>
              </a:ext>
            </a:extLst>
          </p:cNvPr>
          <p:cNvGrpSpPr/>
          <p:nvPr/>
        </p:nvGrpSpPr>
        <p:grpSpPr>
          <a:xfrm>
            <a:off x="26765513" y="14285320"/>
            <a:ext cx="12290590" cy="5454427"/>
            <a:chOff x="26765513" y="13110998"/>
            <a:chExt cx="12290590" cy="5454427"/>
          </a:xfrm>
        </p:grpSpPr>
        <p:grpSp>
          <p:nvGrpSpPr>
            <p:cNvPr id="83" name="Group 82">
              <a:extLst>
                <a:ext uri="{FF2B5EF4-FFF2-40B4-BE49-F238E27FC236}">
                  <a16:creationId xmlns:a16="http://schemas.microsoft.com/office/drawing/2014/main" id="{DED3167C-6115-4B3E-9527-777546F3E597}"/>
                </a:ext>
              </a:extLst>
            </p:cNvPr>
            <p:cNvGrpSpPr/>
            <p:nvPr/>
          </p:nvGrpSpPr>
          <p:grpSpPr>
            <a:xfrm>
              <a:off x="27056119" y="14201194"/>
              <a:ext cx="11730789" cy="4185309"/>
              <a:chOff x="-39071" y="5259234"/>
              <a:chExt cx="5390479" cy="3179318"/>
            </a:xfrm>
          </p:grpSpPr>
          <p:sp>
            <p:nvSpPr>
              <p:cNvPr id="84" name="Rectangle 83">
                <a:extLst>
                  <a:ext uri="{FF2B5EF4-FFF2-40B4-BE49-F238E27FC236}">
                    <a16:creationId xmlns:a16="http://schemas.microsoft.com/office/drawing/2014/main" id="{88819428-33F6-4CB8-AE93-4509BF73812D}"/>
                  </a:ext>
                </a:extLst>
              </p:cNvPr>
              <p:cNvSpPr/>
              <p:nvPr/>
            </p:nvSpPr>
            <p:spPr>
              <a:xfrm>
                <a:off x="-39071" y="5259234"/>
                <a:ext cx="5362205" cy="3006007"/>
              </a:xfrm>
              <a:prstGeom prst="rect">
                <a:avLst/>
              </a:pr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86" name="TextBox 85">
                <a:extLst>
                  <a:ext uri="{FF2B5EF4-FFF2-40B4-BE49-F238E27FC236}">
                    <a16:creationId xmlns:a16="http://schemas.microsoft.com/office/drawing/2014/main" id="{F66EAA2D-ADA1-4838-B04F-3DB842881B6E}"/>
                  </a:ext>
                </a:extLst>
              </p:cNvPr>
              <p:cNvSpPr txBox="1"/>
              <p:nvPr/>
            </p:nvSpPr>
            <p:spPr>
              <a:xfrm>
                <a:off x="-10797" y="5343244"/>
                <a:ext cx="5362205" cy="30953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Gasless laparoscopy is likely to be a cost-effective alternative to open surgery for abdominal conditions in rural North-East India</a:t>
                </a:r>
                <a:endParaRPr lang="en-US" sz="3200" dirty="0"/>
              </a:p>
              <a:p>
                <a:pPr marL="285750" lvl="1" indent="-285750" defTabSz="1422400">
                  <a:lnSpc>
                    <a:spcPct val="90000"/>
                  </a:lnSpc>
                  <a:spcBef>
                    <a:spcPct val="0"/>
                  </a:spcBef>
                  <a:spcAft>
                    <a:spcPct val="15000"/>
                  </a:spcAft>
                  <a:buChar char="•"/>
                </a:pPr>
                <a:r>
                  <a:rPr lang="en-US" sz="3200" dirty="0"/>
                  <a:t>Scale up of gasless laparoscopy as a means to increase access to minimally invasive surgery for abdominal conditions would reduce the cost burden to patients and increase the number of DALYs averted</a:t>
                </a:r>
              </a:p>
              <a:p>
                <a:pPr marL="285750" lvl="1" indent="-285750" defTabSz="1422400">
                  <a:lnSpc>
                    <a:spcPct val="90000"/>
                  </a:lnSpc>
                  <a:spcBef>
                    <a:spcPct val="0"/>
                  </a:spcBef>
                  <a:spcAft>
                    <a:spcPct val="15000"/>
                  </a:spcAft>
                  <a:buChar char="•"/>
                </a:pPr>
                <a:r>
                  <a:rPr lang="en-US" sz="3200" dirty="0"/>
                  <a:t>As such it can provide a possible</a:t>
                </a:r>
                <a:r>
                  <a:rPr lang="en-US" sz="3200" kern="1200" dirty="0"/>
                  <a:t> bridge to the adoption of full laparoscopic services in resource limited settings</a:t>
                </a:r>
                <a:endParaRPr lang="en-GB" sz="3200" kern="1200" dirty="0"/>
              </a:p>
            </p:txBody>
          </p:sp>
        </p:grpSp>
        <p:sp>
          <p:nvSpPr>
            <p:cNvPr id="82" name="Rectangle 81">
              <a:extLst>
                <a:ext uri="{FF2B5EF4-FFF2-40B4-BE49-F238E27FC236}">
                  <a16:creationId xmlns:a16="http://schemas.microsoft.com/office/drawing/2014/main" id="{23CACD6C-EF39-43C9-9B57-36F6BB9CCB4F}"/>
                </a:ext>
              </a:extLst>
            </p:cNvPr>
            <p:cNvSpPr/>
            <p:nvPr/>
          </p:nvSpPr>
          <p:spPr>
            <a:xfrm>
              <a:off x="26765513" y="13492708"/>
              <a:ext cx="12290590" cy="507271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Rectangle 117">
              <a:extLst>
                <a:ext uri="{FF2B5EF4-FFF2-40B4-BE49-F238E27FC236}">
                  <a16:creationId xmlns:a16="http://schemas.microsoft.com/office/drawing/2014/main" id="{DE7BB415-6E8C-437D-95B9-8E2F7881820F}"/>
                </a:ext>
              </a:extLst>
            </p:cNvPr>
            <p:cNvSpPr/>
            <p:nvPr/>
          </p:nvSpPr>
          <p:spPr>
            <a:xfrm>
              <a:off x="27192846" y="13110998"/>
              <a:ext cx="9941442" cy="940426"/>
            </a:xfrm>
            <a:prstGeom prst="rect">
              <a:avLst/>
            </a:prstGeom>
            <a:solidFill>
              <a:schemeClr val="accent4"/>
            </a:solidFill>
            <a:ln>
              <a:solidFill>
                <a:schemeClr val="bg1"/>
              </a:solidFill>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r>
                <a:rPr lang="en-GB" sz="4800" dirty="0">
                  <a:solidFill>
                    <a:schemeClr val="bg1"/>
                  </a:solidFill>
                </a:rPr>
                <a:t>	Conclusions</a:t>
              </a:r>
            </a:p>
          </p:txBody>
        </p:sp>
      </p:grpSp>
      <p:grpSp>
        <p:nvGrpSpPr>
          <p:cNvPr id="39" name="Group 38">
            <a:extLst>
              <a:ext uri="{FF2B5EF4-FFF2-40B4-BE49-F238E27FC236}">
                <a16:creationId xmlns:a16="http://schemas.microsoft.com/office/drawing/2014/main" id="{8B094BB7-9B50-40A9-A224-55C0D4CCCFCC}"/>
              </a:ext>
            </a:extLst>
          </p:cNvPr>
          <p:cNvGrpSpPr/>
          <p:nvPr/>
        </p:nvGrpSpPr>
        <p:grpSpPr>
          <a:xfrm>
            <a:off x="13822784" y="18935454"/>
            <a:ext cx="12290590" cy="3023455"/>
            <a:chOff x="13813005" y="18993861"/>
            <a:chExt cx="12290590" cy="3023455"/>
          </a:xfrm>
        </p:grpSpPr>
        <p:sp>
          <p:nvSpPr>
            <p:cNvPr id="78" name="TextBox 77">
              <a:extLst>
                <a:ext uri="{FF2B5EF4-FFF2-40B4-BE49-F238E27FC236}">
                  <a16:creationId xmlns:a16="http://schemas.microsoft.com/office/drawing/2014/main" id="{8285F71E-F85B-4B9F-8247-6670E234A6D5}"/>
                </a:ext>
              </a:extLst>
            </p:cNvPr>
            <p:cNvSpPr txBox="1"/>
            <p:nvPr/>
          </p:nvSpPr>
          <p:spPr>
            <a:xfrm>
              <a:off x="13995786" y="19924435"/>
              <a:ext cx="12012911" cy="2092881"/>
            </a:xfrm>
            <a:prstGeom prst="rect">
              <a:avLst/>
            </a:prstGeom>
            <a:noFill/>
          </p:spPr>
          <p:txBody>
            <a:bodyPr wrap="square" rtlCol="0">
              <a:spAutoFit/>
            </a:bodyPr>
            <a:lstStyle/>
            <a:p>
              <a:r>
                <a:rPr lang="en-GB" sz="1400" dirty="0"/>
                <a:t>1. </a:t>
              </a:r>
              <a:r>
                <a:rPr lang="en-US" sz="1400" dirty="0"/>
                <a:t>Chao TE, Mandigo M, Opoku-Anane J, Maine R. Systematic review of laparoscopic surgery in low-and middle-income countries: benefits, challenges, and strategies. Surgical endoscopy. 2016;30(1):1-10.</a:t>
              </a:r>
              <a:endParaRPr lang="en-GB" sz="1400" dirty="0"/>
            </a:p>
            <a:p>
              <a:r>
                <a:rPr lang="en-GB" sz="1400" dirty="0"/>
                <a:t>2.</a:t>
              </a:r>
              <a:r>
                <a:rPr lang="en-US" sz="1400" dirty="0"/>
                <a:t> Rosenbaum AJ, Maine RG. Improving access to laparoscopy in low-resource settings. Annals of global health. 2019;85(1).</a:t>
              </a:r>
              <a:endParaRPr lang="en-GB" sz="1400" dirty="0"/>
            </a:p>
            <a:p>
              <a:r>
                <a:rPr lang="en-GB" sz="1400" dirty="0"/>
                <a:t>3. Wilkinson E, Aruparayil N, Gnanaraj J, Mishra A, Bains L, Bolton W, et al. Barriers and facilitators of laparoscopic surgical training in rural north-east India: a qualitative study. IJS Global Health. 2020;3(6):e29</a:t>
              </a:r>
            </a:p>
            <a:p>
              <a:r>
                <a:rPr lang="en-GB" sz="1400" dirty="0"/>
                <a:t>4.</a:t>
              </a:r>
              <a:r>
                <a:rPr lang="en-US" sz="1400" dirty="0"/>
                <a:t> Mishra A, Bains L, Jesudin G, Aruparayil N, Singh R. Evaluation of Gasless Laparoscopy as a Tool for Minimal Access Surgery in Low-to Middle-Income Countries: A Phase II Noninferiority Randomized Controlled Study. Journal of the American College of Surgeons. 2020;231(5):511-9.</a:t>
              </a:r>
              <a:endParaRPr lang="en-GB" sz="1400" dirty="0"/>
            </a:p>
            <a:p>
              <a:r>
                <a:rPr lang="en-GB" sz="1400" dirty="0"/>
                <a:t>5. Icons made by Freepik and mavadee from </a:t>
              </a:r>
              <a:r>
                <a:rPr lang="en-GB" sz="1400" dirty="0">
                  <a:hlinkClick r:id="rId2"/>
                </a:rPr>
                <a:t>www.flaticon.com</a:t>
              </a:r>
              <a:endParaRPr lang="en-GB" sz="1400" dirty="0"/>
            </a:p>
            <a:p>
              <a:endParaRPr lang="en-GB" dirty="0"/>
            </a:p>
          </p:txBody>
        </p:sp>
        <p:sp>
          <p:nvSpPr>
            <p:cNvPr id="95" name="Rectangle 94">
              <a:extLst>
                <a:ext uri="{FF2B5EF4-FFF2-40B4-BE49-F238E27FC236}">
                  <a16:creationId xmlns:a16="http://schemas.microsoft.com/office/drawing/2014/main" id="{0BDE4289-9C02-4B14-804D-1C7280C8EAAC}"/>
                </a:ext>
              </a:extLst>
            </p:cNvPr>
            <p:cNvSpPr/>
            <p:nvPr/>
          </p:nvSpPr>
          <p:spPr>
            <a:xfrm>
              <a:off x="13813005" y="19474854"/>
              <a:ext cx="12290590" cy="221397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Rectangle 92">
              <a:extLst>
                <a:ext uri="{FF2B5EF4-FFF2-40B4-BE49-F238E27FC236}">
                  <a16:creationId xmlns:a16="http://schemas.microsoft.com/office/drawing/2014/main" id="{554C8377-31B5-422C-BF0A-A29A026236FC}"/>
                </a:ext>
              </a:extLst>
            </p:cNvPr>
            <p:cNvSpPr/>
            <p:nvPr/>
          </p:nvSpPr>
          <p:spPr>
            <a:xfrm>
              <a:off x="14251223" y="18993861"/>
              <a:ext cx="9941442" cy="940426"/>
            </a:xfrm>
            <a:prstGeom prst="rect">
              <a:avLst/>
            </a:prstGeom>
            <a:solidFill>
              <a:schemeClr val="accent4"/>
            </a:solidFill>
            <a:ln>
              <a:solidFill>
                <a:schemeClr val="bg1"/>
              </a:solidFill>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r>
                <a:rPr lang="en-GB" sz="4800" dirty="0">
                  <a:solidFill>
                    <a:schemeClr val="bg1"/>
                  </a:solidFill>
                </a:rPr>
                <a:t>	References</a:t>
              </a:r>
            </a:p>
          </p:txBody>
        </p:sp>
      </p:grpSp>
      <p:grpSp>
        <p:nvGrpSpPr>
          <p:cNvPr id="18" name="Group 17">
            <a:extLst>
              <a:ext uri="{FF2B5EF4-FFF2-40B4-BE49-F238E27FC236}">
                <a16:creationId xmlns:a16="http://schemas.microsoft.com/office/drawing/2014/main" id="{5849D815-C1C7-4F8C-A43E-BC16FA95B090}"/>
              </a:ext>
            </a:extLst>
          </p:cNvPr>
          <p:cNvGrpSpPr/>
          <p:nvPr/>
        </p:nvGrpSpPr>
        <p:grpSpPr>
          <a:xfrm>
            <a:off x="13822784" y="5122482"/>
            <a:ext cx="12365207" cy="13646282"/>
            <a:chOff x="13822784" y="5383738"/>
            <a:chExt cx="12365207" cy="13646282"/>
          </a:xfrm>
        </p:grpSpPr>
        <p:grpSp>
          <p:nvGrpSpPr>
            <p:cNvPr id="16" name="Group 15">
              <a:extLst>
                <a:ext uri="{FF2B5EF4-FFF2-40B4-BE49-F238E27FC236}">
                  <a16:creationId xmlns:a16="http://schemas.microsoft.com/office/drawing/2014/main" id="{B9A31AD4-961B-45DD-861B-F1BB7C3020EF}"/>
                </a:ext>
              </a:extLst>
            </p:cNvPr>
            <p:cNvGrpSpPr/>
            <p:nvPr/>
          </p:nvGrpSpPr>
          <p:grpSpPr>
            <a:xfrm>
              <a:off x="13822784" y="5383738"/>
              <a:ext cx="12290590" cy="8907271"/>
              <a:chOff x="13822784" y="5383738"/>
              <a:chExt cx="12290590" cy="8907271"/>
            </a:xfrm>
          </p:grpSpPr>
          <p:sp>
            <p:nvSpPr>
              <p:cNvPr id="96" name="Rectangle 95">
                <a:extLst>
                  <a:ext uri="{FF2B5EF4-FFF2-40B4-BE49-F238E27FC236}">
                    <a16:creationId xmlns:a16="http://schemas.microsoft.com/office/drawing/2014/main" id="{BFE20B4C-60FB-4003-B12B-639E2F9B0E61}"/>
                  </a:ext>
                </a:extLst>
              </p:cNvPr>
              <p:cNvSpPr/>
              <p:nvPr/>
            </p:nvSpPr>
            <p:spPr>
              <a:xfrm>
                <a:off x="13822784" y="5765448"/>
                <a:ext cx="12290590" cy="8525561"/>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Rectangle 89">
                <a:extLst>
                  <a:ext uri="{FF2B5EF4-FFF2-40B4-BE49-F238E27FC236}">
                    <a16:creationId xmlns:a16="http://schemas.microsoft.com/office/drawing/2014/main" id="{92D3DC2D-A9D7-40CC-B8DD-4A448E8D89E3}"/>
                  </a:ext>
                </a:extLst>
              </p:cNvPr>
              <p:cNvSpPr/>
              <p:nvPr/>
            </p:nvSpPr>
            <p:spPr>
              <a:xfrm>
                <a:off x="14212129" y="5383738"/>
                <a:ext cx="9941442" cy="940426"/>
              </a:xfrm>
              <a:prstGeom prst="rect">
                <a:avLst/>
              </a:prstGeom>
              <a:solidFill>
                <a:schemeClr val="accent4"/>
              </a:solidFill>
              <a:ln>
                <a:solidFill>
                  <a:schemeClr val="bg1"/>
                </a:solidFill>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r>
                  <a:rPr lang="en-GB" sz="4800" dirty="0">
                    <a:solidFill>
                      <a:schemeClr val="bg1"/>
                    </a:solidFill>
                  </a:rPr>
                  <a:t>		Methods</a:t>
                </a:r>
              </a:p>
            </p:txBody>
          </p:sp>
          <p:grpSp>
            <p:nvGrpSpPr>
              <p:cNvPr id="100" name="Group 99">
                <a:extLst>
                  <a:ext uri="{FF2B5EF4-FFF2-40B4-BE49-F238E27FC236}">
                    <a16:creationId xmlns:a16="http://schemas.microsoft.com/office/drawing/2014/main" id="{7D7A32B7-49AF-432C-8BA2-20E985F913C3}"/>
                  </a:ext>
                </a:extLst>
              </p:cNvPr>
              <p:cNvGrpSpPr/>
              <p:nvPr/>
            </p:nvGrpSpPr>
            <p:grpSpPr>
              <a:xfrm>
                <a:off x="14212129" y="6563377"/>
                <a:ext cx="11579695" cy="7429171"/>
                <a:chOff x="786903" y="5266479"/>
                <a:chExt cx="5225364" cy="4982320"/>
              </a:xfrm>
            </p:grpSpPr>
            <p:sp>
              <p:nvSpPr>
                <p:cNvPr id="108" name="Rectangle 107">
                  <a:extLst>
                    <a:ext uri="{FF2B5EF4-FFF2-40B4-BE49-F238E27FC236}">
                      <a16:creationId xmlns:a16="http://schemas.microsoft.com/office/drawing/2014/main" id="{D95BBD59-73B4-4A11-B815-322465576AD3}"/>
                    </a:ext>
                  </a:extLst>
                </p:cNvPr>
                <p:cNvSpPr/>
                <p:nvPr/>
              </p:nvSpPr>
              <p:spPr>
                <a:xfrm>
                  <a:off x="786903" y="5266479"/>
                  <a:ext cx="5204917" cy="4982320"/>
                </a:xfrm>
                <a:prstGeom prst="rect">
                  <a:avLst/>
                </a:pr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109" name="TextBox 108">
                  <a:extLst>
                    <a:ext uri="{FF2B5EF4-FFF2-40B4-BE49-F238E27FC236}">
                      <a16:creationId xmlns:a16="http://schemas.microsoft.com/office/drawing/2014/main" id="{E423953B-FFAE-485F-97C4-E78470E09D00}"/>
                    </a:ext>
                  </a:extLst>
                </p:cNvPr>
                <p:cNvSpPr txBox="1"/>
                <p:nvPr/>
              </p:nvSpPr>
              <p:spPr>
                <a:xfrm>
                  <a:off x="1265852" y="6019226"/>
                  <a:ext cx="4746415" cy="41777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marL="0" lvl="1" algn="l" defTabSz="1422400">
                    <a:lnSpc>
                      <a:spcPct val="90000"/>
                    </a:lnSpc>
                    <a:spcBef>
                      <a:spcPct val="0"/>
                    </a:spcBef>
                    <a:spcAft>
                      <a:spcPct val="15000"/>
                    </a:spcAft>
                  </a:pPr>
                  <a:endParaRPr lang="en-GB" sz="3200" dirty="0"/>
                </a:p>
                <a:p>
                  <a:pPr marL="0" lvl="1" algn="l" defTabSz="1422400">
                    <a:lnSpc>
                      <a:spcPct val="90000"/>
                    </a:lnSpc>
                    <a:spcBef>
                      <a:spcPct val="0"/>
                    </a:spcBef>
                    <a:spcAft>
                      <a:spcPct val="15000"/>
                    </a:spcAft>
                  </a:pPr>
                  <a:r>
                    <a:rPr lang="en-GB" sz="3200" dirty="0"/>
                    <a:t>Evaluated </a:t>
                  </a:r>
                  <a:r>
                    <a:rPr lang="en-US" sz="3200" dirty="0"/>
                    <a:t>cost-effectiveness of gasless laparoscopy to increase access to minimally invasive surgery for abdominal conditions in rural North-East India using decision tree model</a:t>
                  </a:r>
                </a:p>
                <a:p>
                  <a:pPr marL="0" lvl="1" algn="l" defTabSz="1422400">
                    <a:lnSpc>
                      <a:spcPct val="90000"/>
                    </a:lnSpc>
                    <a:spcBef>
                      <a:spcPct val="0"/>
                    </a:spcBef>
                    <a:spcAft>
                      <a:spcPct val="15000"/>
                    </a:spcAft>
                  </a:pPr>
                  <a:endParaRPr lang="en-GB" sz="900" dirty="0"/>
                </a:p>
                <a:p>
                  <a:pPr marL="0" lvl="1" algn="l" defTabSz="1422400">
                    <a:lnSpc>
                      <a:spcPct val="90000"/>
                    </a:lnSpc>
                    <a:spcBef>
                      <a:spcPct val="0"/>
                    </a:spcBef>
                    <a:spcAft>
                      <a:spcPct val="15000"/>
                    </a:spcAft>
                  </a:pPr>
                  <a:r>
                    <a:rPr lang="en-GB" sz="3200" dirty="0"/>
                    <a:t>Costs evaluated from patient perspective including direct &amp; indirect costs</a:t>
                  </a:r>
                </a:p>
                <a:p>
                  <a:pPr marL="0" lvl="1" algn="l" defTabSz="1422400">
                    <a:lnSpc>
                      <a:spcPct val="90000"/>
                    </a:lnSpc>
                    <a:spcBef>
                      <a:spcPct val="0"/>
                    </a:spcBef>
                    <a:spcAft>
                      <a:spcPct val="15000"/>
                    </a:spcAft>
                  </a:pPr>
                  <a:endParaRPr lang="en-GB" sz="900" dirty="0"/>
                </a:p>
                <a:p>
                  <a:pPr marL="0" lvl="1" algn="l" defTabSz="1422400">
                    <a:lnSpc>
                      <a:spcPct val="90000"/>
                    </a:lnSpc>
                    <a:spcBef>
                      <a:spcPct val="0"/>
                    </a:spcBef>
                    <a:spcAft>
                      <a:spcPct val="15000"/>
                    </a:spcAft>
                  </a:pPr>
                  <a:r>
                    <a:rPr lang="en-GB" sz="3200" kern="1200" dirty="0"/>
                    <a:t>Outcomes in terms of disability</a:t>
                  </a:r>
                  <a:r>
                    <a:rPr lang="en-GB" sz="3200" dirty="0"/>
                    <a:t>-adjusted life years (DALYs) averted modelled based on patient severity and duration of symptoms obtained by expert elicitation</a:t>
                  </a:r>
                </a:p>
                <a:p>
                  <a:pPr marL="0" lvl="1" algn="l" defTabSz="1422400">
                    <a:lnSpc>
                      <a:spcPct val="90000"/>
                    </a:lnSpc>
                    <a:spcBef>
                      <a:spcPct val="0"/>
                    </a:spcBef>
                    <a:spcAft>
                      <a:spcPct val="15000"/>
                    </a:spcAft>
                  </a:pPr>
                  <a:endParaRPr lang="en-GB" sz="900" dirty="0"/>
                </a:p>
                <a:p>
                  <a:pPr marL="0" lvl="1" algn="l" defTabSz="1422400">
                    <a:lnSpc>
                      <a:spcPct val="90000"/>
                    </a:lnSpc>
                    <a:spcBef>
                      <a:spcPct val="0"/>
                    </a:spcBef>
                    <a:spcAft>
                      <a:spcPct val="15000"/>
                    </a:spcAft>
                  </a:pPr>
                  <a:r>
                    <a:rPr lang="en-GB" sz="3200" kern="1200" dirty="0"/>
                    <a:t>Scale up analysis </a:t>
                  </a:r>
                  <a:r>
                    <a:rPr lang="en-GB" sz="3200" dirty="0"/>
                    <a:t>modelled</a:t>
                  </a:r>
                  <a:r>
                    <a:rPr lang="en-GB" sz="3200" kern="1200" dirty="0"/>
                    <a:t> impact on costs and outcomes as provision of gasless laparoscopy increases based on data from 12 facilities in rural North-East India</a:t>
                  </a:r>
                </a:p>
              </p:txBody>
            </p:sp>
          </p:grpSp>
          <p:pic>
            <p:nvPicPr>
              <p:cNvPr id="17" name="Graphic 16" descr="Upward trend with solid fill">
                <a:extLst>
                  <a:ext uri="{FF2B5EF4-FFF2-40B4-BE49-F238E27FC236}">
                    <a16:creationId xmlns:a16="http://schemas.microsoft.com/office/drawing/2014/main" id="{5ACFE40B-27C0-4E0A-8CB7-F9407C494B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50264" y="12439285"/>
                <a:ext cx="1070524" cy="1070524"/>
              </a:xfrm>
              <a:prstGeom prst="rect">
                <a:avLst/>
              </a:prstGeom>
            </p:spPr>
          </p:pic>
          <p:pic>
            <p:nvPicPr>
              <p:cNvPr id="19" name="Graphic 18" descr="Care with solid fill">
                <a:extLst>
                  <a:ext uri="{FF2B5EF4-FFF2-40B4-BE49-F238E27FC236}">
                    <a16:creationId xmlns:a16="http://schemas.microsoft.com/office/drawing/2014/main" id="{BFC75A38-0569-49BE-8709-16941775DB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319775" y="10971486"/>
                <a:ext cx="1070524" cy="1070524"/>
              </a:xfrm>
              <a:prstGeom prst="rect">
                <a:avLst/>
              </a:prstGeom>
            </p:spPr>
          </p:pic>
          <p:pic>
            <p:nvPicPr>
              <p:cNvPr id="22" name="Graphic 21" descr="Coins with solid fill">
                <a:extLst>
                  <a:ext uri="{FF2B5EF4-FFF2-40B4-BE49-F238E27FC236}">
                    <a16:creationId xmlns:a16="http://schemas.microsoft.com/office/drawing/2014/main" id="{CA960DFD-98A2-4A42-B494-976BEFED5D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300654" y="9743005"/>
                <a:ext cx="914400" cy="914400"/>
              </a:xfrm>
              <a:prstGeom prst="rect">
                <a:avLst/>
              </a:prstGeom>
            </p:spPr>
          </p:pic>
          <p:pic>
            <p:nvPicPr>
              <p:cNvPr id="27" name="Graphic 26" descr="Scales of justice with solid fill">
                <a:extLst>
                  <a:ext uri="{FF2B5EF4-FFF2-40B4-BE49-F238E27FC236}">
                    <a16:creationId xmlns:a16="http://schemas.microsoft.com/office/drawing/2014/main" id="{139139F3-5012-4227-AD22-BFAFD73FF1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251145" y="8250953"/>
                <a:ext cx="1093248" cy="1093248"/>
              </a:xfrm>
              <a:prstGeom prst="rect">
                <a:avLst/>
              </a:prstGeom>
            </p:spPr>
          </p:pic>
          <p:sp>
            <p:nvSpPr>
              <p:cNvPr id="37" name="TextBox 36">
                <a:extLst>
                  <a:ext uri="{FF2B5EF4-FFF2-40B4-BE49-F238E27FC236}">
                    <a16:creationId xmlns:a16="http://schemas.microsoft.com/office/drawing/2014/main" id="{03116C2C-89FB-4987-B62D-EB5B8156549A}"/>
                  </a:ext>
                </a:extLst>
              </p:cNvPr>
              <p:cNvSpPr txBox="1"/>
              <p:nvPr/>
            </p:nvSpPr>
            <p:spPr>
              <a:xfrm>
                <a:off x="14326758" y="6607088"/>
                <a:ext cx="11419754" cy="1846659"/>
              </a:xfrm>
              <a:prstGeom prst="rect">
                <a:avLst/>
              </a:prstGeom>
              <a:noFill/>
            </p:spPr>
            <p:txBody>
              <a:bodyPr wrap="square" rtlCol="0">
                <a:spAutoFit/>
              </a:bodyPr>
              <a:lstStyle/>
              <a:p>
                <a:r>
                  <a:rPr lang="en-GB" sz="3200" dirty="0"/>
                  <a:t>Following a training programme in gasless laparoscopic surgery and using data from a subsequent registry of abdominal operations in rural India, a facility survey and the wider literature, we:</a:t>
                </a:r>
              </a:p>
              <a:p>
                <a:endParaRPr lang="en-GB" dirty="0"/>
              </a:p>
            </p:txBody>
          </p:sp>
        </p:grpSp>
        <p:grpSp>
          <p:nvGrpSpPr>
            <p:cNvPr id="40" name="Group 39">
              <a:extLst>
                <a:ext uri="{FF2B5EF4-FFF2-40B4-BE49-F238E27FC236}">
                  <a16:creationId xmlns:a16="http://schemas.microsoft.com/office/drawing/2014/main" id="{6D94847F-ADA6-48A2-8FC4-B0B361AA1A91}"/>
                </a:ext>
              </a:extLst>
            </p:cNvPr>
            <p:cNvGrpSpPr/>
            <p:nvPr/>
          </p:nvGrpSpPr>
          <p:grpSpPr>
            <a:xfrm>
              <a:off x="20254001" y="14629027"/>
              <a:ext cx="5933990" cy="4400993"/>
              <a:chOff x="13922048" y="14368078"/>
              <a:chExt cx="5716310" cy="4400993"/>
            </a:xfrm>
          </p:grpSpPr>
          <p:grpSp>
            <p:nvGrpSpPr>
              <p:cNvPr id="122" name="Group 121">
                <a:extLst>
                  <a:ext uri="{FF2B5EF4-FFF2-40B4-BE49-F238E27FC236}">
                    <a16:creationId xmlns:a16="http://schemas.microsoft.com/office/drawing/2014/main" id="{627A5E7A-59BD-43BB-9571-B3A7A966B003}"/>
                  </a:ext>
                </a:extLst>
              </p:cNvPr>
              <p:cNvGrpSpPr/>
              <p:nvPr/>
            </p:nvGrpSpPr>
            <p:grpSpPr>
              <a:xfrm>
                <a:off x="13922048" y="14368078"/>
                <a:ext cx="5716310" cy="4400993"/>
                <a:chOff x="4086973" y="15677986"/>
                <a:chExt cx="8259463" cy="5284092"/>
              </a:xfrm>
            </p:grpSpPr>
            <p:grpSp>
              <p:nvGrpSpPr>
                <p:cNvPr id="123" name="Group 122">
                  <a:extLst>
                    <a:ext uri="{FF2B5EF4-FFF2-40B4-BE49-F238E27FC236}">
                      <a16:creationId xmlns:a16="http://schemas.microsoft.com/office/drawing/2014/main" id="{57833ABB-8EA4-4250-AE19-73881F3BCD42}"/>
                    </a:ext>
                  </a:extLst>
                </p:cNvPr>
                <p:cNvGrpSpPr/>
                <p:nvPr/>
              </p:nvGrpSpPr>
              <p:grpSpPr>
                <a:xfrm>
                  <a:off x="4086973" y="15677986"/>
                  <a:ext cx="8259463" cy="1164867"/>
                  <a:chOff x="55" y="3730274"/>
                  <a:chExt cx="5323474" cy="1288202"/>
                </a:xfrm>
              </p:grpSpPr>
              <p:sp>
                <p:nvSpPr>
                  <p:cNvPr id="134" name="Rectangle 133">
                    <a:extLst>
                      <a:ext uri="{FF2B5EF4-FFF2-40B4-BE49-F238E27FC236}">
                        <a16:creationId xmlns:a16="http://schemas.microsoft.com/office/drawing/2014/main" id="{2655376A-1BA0-4D5F-8CC9-C20B55231E0D}"/>
                      </a:ext>
                    </a:extLst>
                  </p:cNvPr>
                  <p:cNvSpPr/>
                  <p:nvPr/>
                </p:nvSpPr>
                <p:spPr>
                  <a:xfrm>
                    <a:off x="55" y="3730276"/>
                    <a:ext cx="5301603" cy="1179712"/>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5" name="TextBox 134">
                    <a:extLst>
                      <a:ext uri="{FF2B5EF4-FFF2-40B4-BE49-F238E27FC236}">
                        <a16:creationId xmlns:a16="http://schemas.microsoft.com/office/drawing/2014/main" id="{B83FC3F2-38F3-4F58-951C-4BAE97A02DCB}"/>
                      </a:ext>
                    </a:extLst>
                  </p:cNvPr>
                  <p:cNvSpPr txBox="1"/>
                  <p:nvPr/>
                </p:nvSpPr>
                <p:spPr>
                  <a:xfrm>
                    <a:off x="21926" y="3730274"/>
                    <a:ext cx="5301603" cy="12882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GB" sz="4000" kern="1200" dirty="0"/>
                      <a:t>Cost-effectiveness plane</a:t>
                    </a:r>
                  </a:p>
                </p:txBody>
              </p:sp>
            </p:grpSp>
            <p:sp>
              <p:nvSpPr>
                <p:cNvPr id="132" name="Rectangle 131">
                  <a:extLst>
                    <a:ext uri="{FF2B5EF4-FFF2-40B4-BE49-F238E27FC236}">
                      <a16:creationId xmlns:a16="http://schemas.microsoft.com/office/drawing/2014/main" id="{FD1783BC-0A80-442A-9A23-B6614DAAD4E7}"/>
                    </a:ext>
                  </a:extLst>
                </p:cNvPr>
                <p:cNvSpPr/>
                <p:nvPr/>
              </p:nvSpPr>
              <p:spPr>
                <a:xfrm>
                  <a:off x="4120906" y="16744752"/>
                  <a:ext cx="8191599" cy="4217326"/>
                </a:xfrm>
                <a:prstGeom prst="rect">
                  <a:avLst/>
                </a:prstGeom>
                <a:noFill/>
                <a:ln>
                  <a:solidFill>
                    <a:schemeClr val="accent3">
                      <a:alpha val="90000"/>
                    </a:schemeClr>
                  </a:solidFill>
                </a:ln>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grpSp>
          <p:graphicFrame>
            <p:nvGraphicFramePr>
              <p:cNvPr id="97" name="Chart 96">
                <a:extLst>
                  <a:ext uri="{FF2B5EF4-FFF2-40B4-BE49-F238E27FC236}">
                    <a16:creationId xmlns:a16="http://schemas.microsoft.com/office/drawing/2014/main" id="{2363A135-CEF2-476B-917A-CD9DBCCD34ED}"/>
                  </a:ext>
                </a:extLst>
              </p:cNvPr>
              <p:cNvGraphicFramePr/>
              <p:nvPr>
                <p:extLst>
                  <p:ext uri="{D42A27DB-BD31-4B8C-83A1-F6EECF244321}">
                    <p14:modId xmlns:p14="http://schemas.microsoft.com/office/powerpoint/2010/main" val="1373781509"/>
                  </p:ext>
                </p:extLst>
              </p:nvPr>
            </p:nvGraphicFramePr>
            <p:xfrm>
              <a:off x="14391730" y="15421621"/>
              <a:ext cx="4903038" cy="3158063"/>
            </p:xfrm>
            <a:graphic>
              <a:graphicData uri="http://schemas.openxmlformats.org/drawingml/2006/chart">
                <c:chart xmlns:c="http://schemas.openxmlformats.org/drawingml/2006/chart" xmlns:r="http://schemas.openxmlformats.org/officeDocument/2006/relationships" r:id="rId11"/>
              </a:graphicData>
            </a:graphic>
          </p:graphicFrame>
        </p:grpSp>
        <p:grpSp>
          <p:nvGrpSpPr>
            <p:cNvPr id="138" name="Group 137">
              <a:extLst>
                <a:ext uri="{FF2B5EF4-FFF2-40B4-BE49-F238E27FC236}">
                  <a16:creationId xmlns:a16="http://schemas.microsoft.com/office/drawing/2014/main" id="{B1160EC5-F0D9-41CC-A0DE-A1D221438BC6}"/>
                </a:ext>
              </a:extLst>
            </p:cNvPr>
            <p:cNvGrpSpPr/>
            <p:nvPr/>
          </p:nvGrpSpPr>
          <p:grpSpPr>
            <a:xfrm>
              <a:off x="13847103" y="14629027"/>
              <a:ext cx="6305620" cy="4400993"/>
              <a:chOff x="4086973" y="15677986"/>
              <a:chExt cx="8259463" cy="5284092"/>
            </a:xfrm>
          </p:grpSpPr>
          <p:grpSp>
            <p:nvGrpSpPr>
              <p:cNvPr id="140" name="Group 139">
                <a:extLst>
                  <a:ext uri="{FF2B5EF4-FFF2-40B4-BE49-F238E27FC236}">
                    <a16:creationId xmlns:a16="http://schemas.microsoft.com/office/drawing/2014/main" id="{334374F1-D7A5-4D6F-994C-86BB5198ECA0}"/>
                  </a:ext>
                </a:extLst>
              </p:cNvPr>
              <p:cNvGrpSpPr/>
              <p:nvPr/>
            </p:nvGrpSpPr>
            <p:grpSpPr>
              <a:xfrm>
                <a:off x="4086973" y="15677986"/>
                <a:ext cx="8259463" cy="1164867"/>
                <a:chOff x="55" y="3730274"/>
                <a:chExt cx="5323474" cy="1288202"/>
              </a:xfrm>
            </p:grpSpPr>
            <p:sp>
              <p:nvSpPr>
                <p:cNvPr id="142" name="Rectangle 141">
                  <a:extLst>
                    <a:ext uri="{FF2B5EF4-FFF2-40B4-BE49-F238E27FC236}">
                      <a16:creationId xmlns:a16="http://schemas.microsoft.com/office/drawing/2014/main" id="{00202422-F360-4531-911B-FC3BBD387667}"/>
                    </a:ext>
                  </a:extLst>
                </p:cNvPr>
                <p:cNvSpPr/>
                <p:nvPr/>
              </p:nvSpPr>
              <p:spPr>
                <a:xfrm>
                  <a:off x="55" y="3730276"/>
                  <a:ext cx="5301603" cy="1179712"/>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3" name="TextBox 142">
                  <a:extLst>
                    <a:ext uri="{FF2B5EF4-FFF2-40B4-BE49-F238E27FC236}">
                      <a16:creationId xmlns:a16="http://schemas.microsoft.com/office/drawing/2014/main" id="{0E2E8DCE-B4EC-472B-88AC-D4371E8A077C}"/>
                    </a:ext>
                  </a:extLst>
                </p:cNvPr>
                <p:cNvSpPr txBox="1"/>
                <p:nvPr/>
              </p:nvSpPr>
              <p:spPr>
                <a:xfrm>
                  <a:off x="21926" y="3730274"/>
                  <a:ext cx="5301603" cy="12882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GB" sz="4000" kern="1200" dirty="0"/>
                    <a:t>Decision tree</a:t>
                  </a:r>
                </a:p>
              </p:txBody>
            </p:sp>
          </p:grpSp>
          <p:sp>
            <p:nvSpPr>
              <p:cNvPr id="141" name="Rectangle 140">
                <a:extLst>
                  <a:ext uri="{FF2B5EF4-FFF2-40B4-BE49-F238E27FC236}">
                    <a16:creationId xmlns:a16="http://schemas.microsoft.com/office/drawing/2014/main" id="{D02592A2-48BE-4C94-A8DB-45C6A4C2CBEB}"/>
                  </a:ext>
                </a:extLst>
              </p:cNvPr>
              <p:cNvSpPr/>
              <p:nvPr/>
            </p:nvSpPr>
            <p:spPr>
              <a:xfrm>
                <a:off x="4123886" y="16744752"/>
                <a:ext cx="8188619" cy="4217326"/>
              </a:xfrm>
              <a:prstGeom prst="rect">
                <a:avLst/>
              </a:prstGeom>
              <a:noFill/>
              <a:ln>
                <a:solidFill>
                  <a:schemeClr val="accent3">
                    <a:alpha val="90000"/>
                  </a:schemeClr>
                </a:solidFill>
              </a:ln>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grpSp>
      </p:grpSp>
      <p:graphicFrame>
        <p:nvGraphicFramePr>
          <p:cNvPr id="3" name="Diagram 2">
            <a:extLst>
              <a:ext uri="{FF2B5EF4-FFF2-40B4-BE49-F238E27FC236}">
                <a16:creationId xmlns:a16="http://schemas.microsoft.com/office/drawing/2014/main" id="{9BE378C0-A8B8-4898-8EC8-800499081F7B}"/>
              </a:ext>
            </a:extLst>
          </p:cNvPr>
          <p:cNvGraphicFramePr/>
          <p:nvPr>
            <p:extLst>
              <p:ext uri="{D42A27DB-BD31-4B8C-83A1-F6EECF244321}">
                <p14:modId xmlns:p14="http://schemas.microsoft.com/office/powerpoint/2010/main" val="1981033645"/>
              </p:ext>
            </p:extLst>
          </p:nvPr>
        </p:nvGraphicFramePr>
        <p:xfrm>
          <a:off x="1348661" y="2648889"/>
          <a:ext cx="11345542" cy="135645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Flowchart: Alternate Process 6">
            <a:extLst>
              <a:ext uri="{FF2B5EF4-FFF2-40B4-BE49-F238E27FC236}">
                <a16:creationId xmlns:a16="http://schemas.microsoft.com/office/drawing/2014/main" id="{7E38AB50-FADB-49E2-9CC0-75BDA735ADA3}"/>
              </a:ext>
            </a:extLst>
          </p:cNvPr>
          <p:cNvSpPr/>
          <p:nvPr/>
        </p:nvSpPr>
        <p:spPr>
          <a:xfrm>
            <a:off x="1169795" y="10820242"/>
            <a:ext cx="11723993" cy="1617430"/>
          </a:xfrm>
          <a:prstGeom prst="flowChartAlternate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descr="Checkmark with solid fill">
            <a:extLst>
              <a:ext uri="{FF2B5EF4-FFF2-40B4-BE49-F238E27FC236}">
                <a16:creationId xmlns:a16="http://schemas.microsoft.com/office/drawing/2014/main" id="{DBCFE6FE-185E-445A-A71F-98EAE32F137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095827" y="10856114"/>
            <a:ext cx="497780" cy="497780"/>
          </a:xfrm>
          <a:prstGeom prst="rect">
            <a:avLst/>
          </a:prstGeom>
        </p:spPr>
      </p:pic>
      <p:pic>
        <p:nvPicPr>
          <p:cNvPr id="28" name="Graphic 27" descr="Close with solid fill">
            <a:extLst>
              <a:ext uri="{FF2B5EF4-FFF2-40B4-BE49-F238E27FC236}">
                <a16:creationId xmlns:a16="http://schemas.microsoft.com/office/drawing/2014/main" id="{B09F4C74-5C58-4B39-B2C4-139CC37E419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69053" y="10897149"/>
            <a:ext cx="510209" cy="510209"/>
          </a:xfrm>
          <a:prstGeom prst="rect">
            <a:avLst/>
          </a:prstGeom>
        </p:spPr>
      </p:pic>
      <p:pic>
        <p:nvPicPr>
          <p:cNvPr id="31" name="Graphic 30" descr="Checkmark with solid fill">
            <a:extLst>
              <a:ext uri="{FF2B5EF4-FFF2-40B4-BE49-F238E27FC236}">
                <a16:creationId xmlns:a16="http://schemas.microsoft.com/office/drawing/2014/main" id="{C98832ED-33CB-4E77-A220-2A1B6A5BE0B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169663" y="9285917"/>
            <a:ext cx="497780" cy="497780"/>
          </a:xfrm>
          <a:prstGeom prst="rect">
            <a:avLst/>
          </a:prstGeom>
        </p:spPr>
      </p:pic>
      <p:pic>
        <p:nvPicPr>
          <p:cNvPr id="32" name="Graphic 31" descr="Checkmark with solid fill">
            <a:extLst>
              <a:ext uri="{FF2B5EF4-FFF2-40B4-BE49-F238E27FC236}">
                <a16:creationId xmlns:a16="http://schemas.microsoft.com/office/drawing/2014/main" id="{E19924A9-1558-4434-9BA1-EA635A28583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00274" y="9882592"/>
            <a:ext cx="497780" cy="497780"/>
          </a:xfrm>
          <a:prstGeom prst="rect">
            <a:avLst/>
          </a:prstGeom>
        </p:spPr>
      </p:pic>
      <p:pic>
        <p:nvPicPr>
          <p:cNvPr id="33" name="Graphic 32" descr="Checkmark with solid fill">
            <a:extLst>
              <a:ext uri="{FF2B5EF4-FFF2-40B4-BE49-F238E27FC236}">
                <a16:creationId xmlns:a16="http://schemas.microsoft.com/office/drawing/2014/main" id="{98CFA168-08C2-4B12-9FF7-3A0C0F8AC42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22405" y="8362088"/>
            <a:ext cx="497780" cy="497780"/>
          </a:xfrm>
          <a:prstGeom prst="rect">
            <a:avLst/>
          </a:prstGeom>
        </p:spPr>
      </p:pic>
      <p:pic>
        <p:nvPicPr>
          <p:cNvPr id="34" name="Graphic 33" descr="Checkmark with solid fill">
            <a:extLst>
              <a:ext uri="{FF2B5EF4-FFF2-40B4-BE49-F238E27FC236}">
                <a16:creationId xmlns:a16="http://schemas.microsoft.com/office/drawing/2014/main" id="{B0626290-F81D-4364-849D-C8414642842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55006" y="9336808"/>
            <a:ext cx="497780" cy="497780"/>
          </a:xfrm>
          <a:prstGeom prst="rect">
            <a:avLst/>
          </a:prstGeom>
        </p:spPr>
      </p:pic>
      <p:pic>
        <p:nvPicPr>
          <p:cNvPr id="35" name="Graphic 34" descr="Close with solid fill">
            <a:extLst>
              <a:ext uri="{FF2B5EF4-FFF2-40B4-BE49-F238E27FC236}">
                <a16:creationId xmlns:a16="http://schemas.microsoft.com/office/drawing/2014/main" id="{20E6B330-5E87-47D6-AFEB-A67537706FB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146355" y="9862906"/>
            <a:ext cx="510209" cy="510209"/>
          </a:xfrm>
          <a:prstGeom prst="rect">
            <a:avLst/>
          </a:prstGeom>
        </p:spPr>
      </p:pic>
      <p:pic>
        <p:nvPicPr>
          <p:cNvPr id="36" name="Graphic 35" descr="Close with solid fill">
            <a:extLst>
              <a:ext uri="{FF2B5EF4-FFF2-40B4-BE49-F238E27FC236}">
                <a16:creationId xmlns:a16="http://schemas.microsoft.com/office/drawing/2014/main" id="{26FD707F-3DC8-4481-8903-957B25E79EB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141953" y="8369277"/>
            <a:ext cx="510209" cy="510209"/>
          </a:xfrm>
          <a:prstGeom prst="rect">
            <a:avLst/>
          </a:prstGeom>
        </p:spPr>
      </p:pic>
      <p:grpSp>
        <p:nvGrpSpPr>
          <p:cNvPr id="48" name="Group 47">
            <a:extLst>
              <a:ext uri="{FF2B5EF4-FFF2-40B4-BE49-F238E27FC236}">
                <a16:creationId xmlns:a16="http://schemas.microsoft.com/office/drawing/2014/main" id="{B008A4F0-4306-4892-9106-E97DB9249CED}"/>
              </a:ext>
            </a:extLst>
          </p:cNvPr>
          <p:cNvGrpSpPr/>
          <p:nvPr/>
        </p:nvGrpSpPr>
        <p:grpSpPr>
          <a:xfrm>
            <a:off x="2827819" y="15928854"/>
            <a:ext cx="7805255" cy="5174649"/>
            <a:chOff x="3981114" y="15677986"/>
            <a:chExt cx="8365322" cy="5284092"/>
          </a:xfrm>
        </p:grpSpPr>
        <p:grpSp>
          <p:nvGrpSpPr>
            <p:cNvPr id="61" name="Group 60">
              <a:extLst>
                <a:ext uri="{FF2B5EF4-FFF2-40B4-BE49-F238E27FC236}">
                  <a16:creationId xmlns:a16="http://schemas.microsoft.com/office/drawing/2014/main" id="{B4EDE7AE-2FFD-4BEC-8A31-80BBFBDBE66B}"/>
                </a:ext>
              </a:extLst>
            </p:cNvPr>
            <p:cNvGrpSpPr/>
            <p:nvPr/>
          </p:nvGrpSpPr>
          <p:grpSpPr>
            <a:xfrm>
              <a:off x="4086973" y="15677986"/>
              <a:ext cx="8259463" cy="1692771"/>
              <a:chOff x="55" y="3730275"/>
              <a:chExt cx="5323474" cy="1872000"/>
            </a:xfrm>
          </p:grpSpPr>
          <p:sp>
            <p:nvSpPr>
              <p:cNvPr id="62" name="Rectangle 61">
                <a:extLst>
                  <a:ext uri="{FF2B5EF4-FFF2-40B4-BE49-F238E27FC236}">
                    <a16:creationId xmlns:a16="http://schemas.microsoft.com/office/drawing/2014/main" id="{48FCD404-DBB4-4790-A496-F961E69A5AAA}"/>
                  </a:ext>
                </a:extLst>
              </p:cNvPr>
              <p:cNvSpPr/>
              <p:nvPr/>
            </p:nvSpPr>
            <p:spPr>
              <a:xfrm>
                <a:off x="55" y="3730275"/>
                <a:ext cx="5301603" cy="187200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3" name="TextBox 62">
                <a:extLst>
                  <a:ext uri="{FF2B5EF4-FFF2-40B4-BE49-F238E27FC236}">
                    <a16:creationId xmlns:a16="http://schemas.microsoft.com/office/drawing/2014/main" id="{05F8543C-D09A-4910-B5C5-25526E23C1DC}"/>
                  </a:ext>
                </a:extLst>
              </p:cNvPr>
              <p:cNvSpPr txBox="1"/>
              <p:nvPr/>
            </p:nvSpPr>
            <p:spPr>
              <a:xfrm>
                <a:off x="21926" y="3730275"/>
                <a:ext cx="5301603" cy="1872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GB" sz="4000" kern="1200" dirty="0"/>
                  <a:t>Gasless laparoscopic surgery</a:t>
                </a:r>
              </a:p>
            </p:txBody>
          </p:sp>
        </p:grpSp>
        <p:grpSp>
          <p:nvGrpSpPr>
            <p:cNvPr id="64" name="Group 63">
              <a:extLst>
                <a:ext uri="{FF2B5EF4-FFF2-40B4-BE49-F238E27FC236}">
                  <a16:creationId xmlns:a16="http://schemas.microsoft.com/office/drawing/2014/main" id="{536979CB-6E22-4077-AA3D-DCD32CDF446E}"/>
                </a:ext>
              </a:extLst>
            </p:cNvPr>
            <p:cNvGrpSpPr/>
            <p:nvPr/>
          </p:nvGrpSpPr>
          <p:grpSpPr>
            <a:xfrm>
              <a:off x="4123886" y="17363399"/>
              <a:ext cx="8188618" cy="3598679"/>
              <a:chOff x="23757" y="5429839"/>
              <a:chExt cx="5258025" cy="3684543"/>
            </a:xfrm>
          </p:grpSpPr>
          <p:sp>
            <p:nvSpPr>
              <p:cNvPr id="65" name="Rectangle 64">
                <a:extLst>
                  <a:ext uri="{FF2B5EF4-FFF2-40B4-BE49-F238E27FC236}">
                    <a16:creationId xmlns:a16="http://schemas.microsoft.com/office/drawing/2014/main" id="{7884C69C-0F3C-4FC4-818E-399B155C528E}"/>
                  </a:ext>
                </a:extLst>
              </p:cNvPr>
              <p:cNvSpPr/>
              <p:nvPr/>
            </p:nvSpPr>
            <p:spPr>
              <a:xfrm>
                <a:off x="23757" y="5429839"/>
                <a:ext cx="5258025" cy="3684543"/>
              </a:xfrm>
              <a:prstGeom prst="rect">
                <a:avLst/>
              </a:pr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66" name="TextBox 65">
                <a:extLst>
                  <a:ext uri="{FF2B5EF4-FFF2-40B4-BE49-F238E27FC236}">
                    <a16:creationId xmlns:a16="http://schemas.microsoft.com/office/drawing/2014/main" id="{890D880A-3F1B-4794-A80F-4EE1F5EDF21E}"/>
                  </a:ext>
                </a:extLst>
              </p:cNvPr>
              <p:cNvSpPr txBox="1"/>
              <p:nvPr/>
            </p:nvSpPr>
            <p:spPr>
              <a:xfrm>
                <a:off x="199148" y="5437373"/>
                <a:ext cx="4979766" cy="34867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GB" sz="3200" kern="1200" dirty="0"/>
                  <a:t>Small incisions - minimally invasive</a:t>
                </a:r>
              </a:p>
              <a:p>
                <a:pPr marL="285750" lvl="1" indent="-285750" algn="l" defTabSz="1422400">
                  <a:lnSpc>
                    <a:spcPct val="90000"/>
                  </a:lnSpc>
                  <a:spcBef>
                    <a:spcPct val="0"/>
                  </a:spcBef>
                  <a:spcAft>
                    <a:spcPct val="15000"/>
                  </a:spcAft>
                  <a:buChar char="•"/>
                </a:pPr>
                <a:r>
                  <a:rPr lang="en-GB" sz="3200" kern="1200" dirty="0"/>
                  <a:t>Proven safe and effective</a:t>
                </a:r>
              </a:p>
              <a:p>
                <a:pPr marL="285750" lvl="1" indent="-285750" algn="l" defTabSz="1422400">
                  <a:lnSpc>
                    <a:spcPct val="90000"/>
                  </a:lnSpc>
                  <a:spcBef>
                    <a:spcPct val="0"/>
                  </a:spcBef>
                  <a:spcAft>
                    <a:spcPct val="15000"/>
                  </a:spcAft>
                  <a:buChar char="•"/>
                </a:pPr>
                <a:r>
                  <a:rPr lang="en-GB" sz="3200" kern="1200" dirty="0"/>
                  <a:t>Faster return to normal function</a:t>
                </a:r>
              </a:p>
              <a:p>
                <a:pPr marL="285750" lvl="1" indent="-285750" algn="l" defTabSz="1422400">
                  <a:lnSpc>
                    <a:spcPct val="90000"/>
                  </a:lnSpc>
                  <a:spcBef>
                    <a:spcPct val="0"/>
                  </a:spcBef>
                  <a:spcAft>
                    <a:spcPct val="15000"/>
                  </a:spcAft>
                  <a:buChar char="•"/>
                </a:pPr>
                <a:r>
                  <a:rPr lang="en-GB" sz="3200" kern="1200" dirty="0"/>
                  <a:t>Requires device to lift abdominal wall</a:t>
                </a:r>
              </a:p>
              <a:p>
                <a:pPr marL="285750" lvl="1" indent="-285750" algn="l" defTabSz="1422400">
                  <a:lnSpc>
                    <a:spcPct val="90000"/>
                  </a:lnSpc>
                  <a:spcBef>
                    <a:spcPct val="0"/>
                  </a:spcBef>
                  <a:spcAft>
                    <a:spcPct val="15000"/>
                  </a:spcAft>
                  <a:buChar char="•"/>
                </a:pPr>
                <a:r>
                  <a:rPr lang="en-GB" sz="3200" dirty="0"/>
                  <a:t>CO2 not required</a:t>
                </a:r>
              </a:p>
              <a:p>
                <a:pPr marL="285750" lvl="1" indent="-285750" algn="l" defTabSz="1422400">
                  <a:lnSpc>
                    <a:spcPct val="90000"/>
                  </a:lnSpc>
                  <a:spcBef>
                    <a:spcPct val="0"/>
                  </a:spcBef>
                  <a:spcAft>
                    <a:spcPct val="15000"/>
                  </a:spcAft>
                  <a:buChar char="•"/>
                </a:pPr>
                <a:r>
                  <a:rPr lang="en-GB" sz="3200" kern="1200" dirty="0"/>
                  <a:t>Can be performed under spinal anaesthesia</a:t>
                </a:r>
              </a:p>
            </p:txBody>
          </p:sp>
        </p:grpSp>
        <p:grpSp>
          <p:nvGrpSpPr>
            <p:cNvPr id="67" name="Group 66">
              <a:extLst>
                <a:ext uri="{FF2B5EF4-FFF2-40B4-BE49-F238E27FC236}">
                  <a16:creationId xmlns:a16="http://schemas.microsoft.com/office/drawing/2014/main" id="{C24B98EF-E218-4688-A222-94A76B6DFF01}"/>
                </a:ext>
              </a:extLst>
            </p:cNvPr>
            <p:cNvGrpSpPr/>
            <p:nvPr/>
          </p:nvGrpSpPr>
          <p:grpSpPr>
            <a:xfrm>
              <a:off x="3981114" y="17535732"/>
              <a:ext cx="534693" cy="2978440"/>
              <a:chOff x="3950161" y="17504780"/>
              <a:chExt cx="534693" cy="2978440"/>
            </a:xfrm>
          </p:grpSpPr>
          <p:pic>
            <p:nvPicPr>
              <p:cNvPr id="68" name="Graphic 67" descr="Checkmark with solid fill">
                <a:extLst>
                  <a:ext uri="{FF2B5EF4-FFF2-40B4-BE49-F238E27FC236}">
                    <a16:creationId xmlns:a16="http://schemas.microsoft.com/office/drawing/2014/main" id="{69A87177-A533-4B19-835D-5FA49F79A76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980617" y="17504780"/>
                <a:ext cx="497780" cy="497780"/>
              </a:xfrm>
              <a:prstGeom prst="rect">
                <a:avLst/>
              </a:prstGeom>
            </p:spPr>
          </p:pic>
          <p:pic>
            <p:nvPicPr>
              <p:cNvPr id="69" name="Graphic 68" descr="Checkmark with solid fill">
                <a:extLst>
                  <a:ext uri="{FF2B5EF4-FFF2-40B4-BE49-F238E27FC236}">
                    <a16:creationId xmlns:a16="http://schemas.microsoft.com/office/drawing/2014/main" id="{8C38E288-42CE-40D8-8B5B-0A9761702D8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964038" y="18078217"/>
                <a:ext cx="497780" cy="497780"/>
              </a:xfrm>
              <a:prstGeom prst="rect">
                <a:avLst/>
              </a:prstGeom>
            </p:spPr>
          </p:pic>
          <p:pic>
            <p:nvPicPr>
              <p:cNvPr id="70" name="Graphic 69" descr="Checkmark with solid fill">
                <a:extLst>
                  <a:ext uri="{FF2B5EF4-FFF2-40B4-BE49-F238E27FC236}">
                    <a16:creationId xmlns:a16="http://schemas.microsoft.com/office/drawing/2014/main" id="{9BB7BBE7-AED1-4A3C-BBA7-E3B6CF60B44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977994" y="18568376"/>
                <a:ext cx="497780" cy="497780"/>
              </a:xfrm>
              <a:prstGeom prst="rect">
                <a:avLst/>
              </a:prstGeom>
            </p:spPr>
          </p:pic>
          <p:pic>
            <p:nvPicPr>
              <p:cNvPr id="71" name="Graphic 70" descr="Checkmark with solid fill">
                <a:extLst>
                  <a:ext uri="{FF2B5EF4-FFF2-40B4-BE49-F238E27FC236}">
                    <a16:creationId xmlns:a16="http://schemas.microsoft.com/office/drawing/2014/main" id="{C61F682A-5565-4183-A233-2815D03CB8F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950161" y="19558642"/>
                <a:ext cx="497780" cy="497780"/>
              </a:xfrm>
              <a:prstGeom prst="rect">
                <a:avLst/>
              </a:prstGeom>
            </p:spPr>
          </p:pic>
          <p:pic>
            <p:nvPicPr>
              <p:cNvPr id="72" name="Graphic 71" descr="Question Mark with solid fill">
                <a:extLst>
                  <a:ext uri="{FF2B5EF4-FFF2-40B4-BE49-F238E27FC236}">
                    <a16:creationId xmlns:a16="http://schemas.microsoft.com/office/drawing/2014/main" id="{FF0FD756-A59F-41F6-AFD7-67BA5ACED31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976692" y="19066156"/>
                <a:ext cx="485126" cy="485126"/>
              </a:xfrm>
              <a:prstGeom prst="rect">
                <a:avLst/>
              </a:prstGeom>
            </p:spPr>
          </p:pic>
          <p:pic>
            <p:nvPicPr>
              <p:cNvPr id="73" name="Graphic 72" descr="Checkmark with solid fill">
                <a:extLst>
                  <a:ext uri="{FF2B5EF4-FFF2-40B4-BE49-F238E27FC236}">
                    <a16:creationId xmlns:a16="http://schemas.microsoft.com/office/drawing/2014/main" id="{01FDC8EC-DC77-4FE9-9492-294A52A3A04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987074" y="19985440"/>
                <a:ext cx="497780" cy="497780"/>
              </a:xfrm>
              <a:prstGeom prst="rect">
                <a:avLst/>
              </a:prstGeom>
            </p:spPr>
          </p:pic>
        </p:grpSp>
      </p:grpSp>
      <p:sp>
        <p:nvSpPr>
          <p:cNvPr id="13" name="TextBox 12">
            <a:extLst>
              <a:ext uri="{FF2B5EF4-FFF2-40B4-BE49-F238E27FC236}">
                <a16:creationId xmlns:a16="http://schemas.microsoft.com/office/drawing/2014/main" id="{23AD27C5-5B42-4A38-9F61-D034AF81C4BB}"/>
              </a:ext>
            </a:extLst>
          </p:cNvPr>
          <p:cNvSpPr txBox="1"/>
          <p:nvPr/>
        </p:nvSpPr>
        <p:spPr>
          <a:xfrm>
            <a:off x="1437564" y="16240416"/>
            <a:ext cx="1742401" cy="1077218"/>
          </a:xfrm>
          <a:prstGeom prst="rect">
            <a:avLst/>
          </a:prstGeom>
          <a:ln w="38100">
            <a:solidFill>
              <a:schemeClr val="accent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dirty="0">
                <a:solidFill>
                  <a:schemeClr val="tx1"/>
                </a:solidFill>
              </a:rPr>
              <a:t>Potential solution?</a:t>
            </a:r>
          </a:p>
        </p:txBody>
      </p:sp>
      <p:grpSp>
        <p:nvGrpSpPr>
          <p:cNvPr id="15" name="Group 14">
            <a:extLst>
              <a:ext uri="{FF2B5EF4-FFF2-40B4-BE49-F238E27FC236}">
                <a16:creationId xmlns:a16="http://schemas.microsoft.com/office/drawing/2014/main" id="{5193428A-51F6-4FFF-BAD8-61760155A1E7}"/>
              </a:ext>
            </a:extLst>
          </p:cNvPr>
          <p:cNvGrpSpPr/>
          <p:nvPr/>
        </p:nvGrpSpPr>
        <p:grpSpPr>
          <a:xfrm>
            <a:off x="1043326" y="12796429"/>
            <a:ext cx="12040495" cy="2948515"/>
            <a:chOff x="1043326" y="13155656"/>
            <a:chExt cx="12040495" cy="2948515"/>
          </a:xfrm>
        </p:grpSpPr>
        <p:sp>
          <p:nvSpPr>
            <p:cNvPr id="47" name="TextBox 46">
              <a:extLst>
                <a:ext uri="{FF2B5EF4-FFF2-40B4-BE49-F238E27FC236}">
                  <a16:creationId xmlns:a16="http://schemas.microsoft.com/office/drawing/2014/main" id="{E3A8FBF6-EB93-4A17-B980-2CA9311351FE}"/>
                </a:ext>
              </a:extLst>
            </p:cNvPr>
            <p:cNvSpPr txBox="1"/>
            <p:nvPr/>
          </p:nvSpPr>
          <p:spPr>
            <a:xfrm>
              <a:off x="4007127" y="14959709"/>
              <a:ext cx="1843476" cy="954107"/>
            </a:xfrm>
            <a:prstGeom prst="rect">
              <a:avLst/>
            </a:prstGeom>
            <a:noFill/>
          </p:spPr>
          <p:txBody>
            <a:bodyPr wrap="square" rtlCol="0">
              <a:spAutoFit/>
            </a:bodyPr>
            <a:lstStyle/>
            <a:p>
              <a:pPr algn="ctr"/>
              <a:r>
                <a:rPr lang="en-GB" sz="2800" dirty="0"/>
                <a:t>Limited equipment</a:t>
              </a:r>
            </a:p>
          </p:txBody>
        </p:sp>
        <p:grpSp>
          <p:nvGrpSpPr>
            <p:cNvPr id="14" name="Group 13">
              <a:extLst>
                <a:ext uri="{FF2B5EF4-FFF2-40B4-BE49-F238E27FC236}">
                  <a16:creationId xmlns:a16="http://schemas.microsoft.com/office/drawing/2014/main" id="{96A265F9-FF04-4379-9D91-1B734883596D}"/>
                </a:ext>
              </a:extLst>
            </p:cNvPr>
            <p:cNvGrpSpPr/>
            <p:nvPr/>
          </p:nvGrpSpPr>
          <p:grpSpPr>
            <a:xfrm>
              <a:off x="1043326" y="13155656"/>
              <a:ext cx="12040495" cy="2948515"/>
              <a:chOff x="1043326" y="13155656"/>
              <a:chExt cx="12040495" cy="2948515"/>
            </a:xfrm>
          </p:grpSpPr>
          <p:sp>
            <p:nvSpPr>
              <p:cNvPr id="10" name="TextBox 9">
                <a:extLst>
                  <a:ext uri="{FF2B5EF4-FFF2-40B4-BE49-F238E27FC236}">
                    <a16:creationId xmlns:a16="http://schemas.microsoft.com/office/drawing/2014/main" id="{C9770E99-56E0-417B-BE6B-E8061A77A2B8}"/>
                  </a:ext>
                </a:extLst>
              </p:cNvPr>
              <p:cNvSpPr txBox="1"/>
              <p:nvPr/>
            </p:nvSpPr>
            <p:spPr>
              <a:xfrm>
                <a:off x="1043326" y="13164506"/>
                <a:ext cx="12040495" cy="1077218"/>
              </a:xfrm>
              <a:prstGeom prst="rect">
                <a:avLst/>
              </a:prstGeom>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3200" dirty="0">
                    <a:solidFill>
                      <a:srgbClr val="FF0000"/>
                    </a:solidFill>
                  </a:rPr>
                  <a:t>Problem: </a:t>
                </a:r>
                <a:r>
                  <a:rPr lang="en-GB" sz="3200" dirty="0"/>
                  <a:t>Limited access to laparoscopic surgery in rural North-East India</a:t>
                </a:r>
              </a:p>
            </p:txBody>
          </p:sp>
          <p:pic>
            <p:nvPicPr>
              <p:cNvPr id="1026" name="Picture 2" descr="Surgery - Free medical icons">
                <a:extLst>
                  <a:ext uri="{FF2B5EF4-FFF2-40B4-BE49-F238E27FC236}">
                    <a16:creationId xmlns:a16="http://schemas.microsoft.com/office/drawing/2014/main" id="{F7BCEDE4-6989-47E1-A1B2-F2A092E432A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74312" y="13961535"/>
                <a:ext cx="1014736" cy="101473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Icon&#10;&#10;Description automatically generated">
                <a:extLst>
                  <a:ext uri="{FF2B5EF4-FFF2-40B4-BE49-F238E27FC236}">
                    <a16:creationId xmlns:a16="http://schemas.microsoft.com/office/drawing/2014/main" id="{C45FDD53-F5C2-4AFC-BC68-0A15F32AB39A}"/>
                  </a:ext>
                </a:extLst>
              </p:cNvPr>
              <p:cNvPicPr>
                <a:picLocks noChangeAspect="1"/>
              </p:cNvPicPr>
              <p:nvPr/>
            </p:nvPicPr>
            <p:blipFill>
              <a:blip r:embed="rId24"/>
              <a:stretch>
                <a:fillRect/>
              </a:stretch>
            </p:blipFill>
            <p:spPr>
              <a:xfrm>
                <a:off x="2025119" y="13950385"/>
                <a:ext cx="1106706" cy="1106706"/>
              </a:xfrm>
              <a:prstGeom prst="rect">
                <a:avLst/>
              </a:prstGeom>
            </p:spPr>
          </p:pic>
          <p:sp>
            <p:nvSpPr>
              <p:cNvPr id="44" name="TextBox 43">
                <a:extLst>
                  <a:ext uri="{FF2B5EF4-FFF2-40B4-BE49-F238E27FC236}">
                    <a16:creationId xmlns:a16="http://schemas.microsoft.com/office/drawing/2014/main" id="{2F20FEB8-C7AC-4E5B-BD70-77DCF6D0F029}"/>
                  </a:ext>
                </a:extLst>
              </p:cNvPr>
              <p:cNvSpPr txBox="1"/>
              <p:nvPr/>
            </p:nvSpPr>
            <p:spPr>
              <a:xfrm>
                <a:off x="1356302" y="15049577"/>
                <a:ext cx="2492528" cy="954107"/>
              </a:xfrm>
              <a:prstGeom prst="rect">
                <a:avLst/>
              </a:prstGeom>
              <a:noFill/>
            </p:spPr>
            <p:txBody>
              <a:bodyPr wrap="square" rtlCol="0">
                <a:spAutoFit/>
              </a:bodyPr>
              <a:lstStyle/>
              <a:p>
                <a:pPr algn="ctr"/>
                <a:r>
                  <a:rPr lang="en-GB" sz="2800" dirty="0"/>
                  <a:t>Lack of surgical expertise</a:t>
                </a:r>
              </a:p>
            </p:txBody>
          </p:sp>
          <p:sp>
            <p:nvSpPr>
              <p:cNvPr id="45" name="Flowchart: Connector 44">
                <a:extLst>
                  <a:ext uri="{FF2B5EF4-FFF2-40B4-BE49-F238E27FC236}">
                    <a16:creationId xmlns:a16="http://schemas.microsoft.com/office/drawing/2014/main" id="{638C389C-97A5-4EA7-9ECB-1C6980E722F2}"/>
                  </a:ext>
                </a:extLst>
              </p:cNvPr>
              <p:cNvSpPr/>
              <p:nvPr/>
            </p:nvSpPr>
            <p:spPr>
              <a:xfrm>
                <a:off x="8193024" y="13869565"/>
                <a:ext cx="1106706" cy="1106706"/>
              </a:xfrm>
              <a:prstGeom prst="flowChartConnector">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a:t>
                </a:r>
                <a:r>
                  <a:rPr lang="en-GB" sz="2800" b="1"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GB" sz="28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8D393D1B-A4B3-4072-AFC5-AB044408CB7F}"/>
                  </a:ext>
                </a:extLst>
              </p:cNvPr>
              <p:cNvSpPr txBox="1"/>
              <p:nvPr/>
            </p:nvSpPr>
            <p:spPr>
              <a:xfrm>
                <a:off x="7820993" y="14984352"/>
                <a:ext cx="1843476" cy="954107"/>
              </a:xfrm>
              <a:prstGeom prst="rect">
                <a:avLst/>
              </a:prstGeom>
              <a:noFill/>
            </p:spPr>
            <p:txBody>
              <a:bodyPr wrap="square" rtlCol="0">
                <a:spAutoFit/>
              </a:bodyPr>
              <a:lstStyle/>
              <a:p>
                <a:pPr algn="ctr"/>
                <a:r>
                  <a:rPr lang="en-GB" sz="2800" dirty="0"/>
                  <a:t>Irregular </a:t>
                </a:r>
                <a:r>
                  <a:rPr lang="en-GB"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a:t>
                </a:r>
                <a:r>
                  <a:rPr lang="en-GB" sz="28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n-GB" sz="2800" baseline="-2500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en-GB" sz="2800" dirty="0"/>
                  <a:t>supply</a:t>
                </a:r>
              </a:p>
            </p:txBody>
          </p:sp>
          <p:pic>
            <p:nvPicPr>
              <p:cNvPr id="75" name="Picture 74" descr="Icon&#10;&#10;Description automatically generated">
                <a:extLst>
                  <a:ext uri="{FF2B5EF4-FFF2-40B4-BE49-F238E27FC236}">
                    <a16:creationId xmlns:a16="http://schemas.microsoft.com/office/drawing/2014/main" id="{18D57178-6B54-4B65-990B-D6E4F6C1AFD4}"/>
                  </a:ext>
                </a:extLst>
              </p:cNvPr>
              <p:cNvPicPr>
                <a:picLocks noChangeAspect="1"/>
              </p:cNvPicPr>
              <p:nvPr/>
            </p:nvPicPr>
            <p:blipFill>
              <a:blip r:embed="rId25"/>
              <a:stretch>
                <a:fillRect/>
              </a:stretch>
            </p:blipFill>
            <p:spPr>
              <a:xfrm>
                <a:off x="10717705" y="13879404"/>
                <a:ext cx="1177832" cy="1177832"/>
              </a:xfrm>
              <a:prstGeom prst="rect">
                <a:avLst/>
              </a:prstGeom>
            </p:spPr>
          </p:pic>
          <p:sp>
            <p:nvSpPr>
              <p:cNvPr id="77" name="TextBox 76">
                <a:extLst>
                  <a:ext uri="{FF2B5EF4-FFF2-40B4-BE49-F238E27FC236}">
                    <a16:creationId xmlns:a16="http://schemas.microsoft.com/office/drawing/2014/main" id="{80494902-E7D9-4DE0-AA36-800D5B197CD5}"/>
                  </a:ext>
                </a:extLst>
              </p:cNvPr>
              <p:cNvSpPr txBox="1"/>
              <p:nvPr/>
            </p:nvSpPr>
            <p:spPr>
              <a:xfrm>
                <a:off x="10060357" y="14984352"/>
                <a:ext cx="2492528" cy="954107"/>
              </a:xfrm>
              <a:prstGeom prst="rect">
                <a:avLst/>
              </a:prstGeom>
              <a:noFill/>
            </p:spPr>
            <p:txBody>
              <a:bodyPr wrap="square" rtlCol="0">
                <a:spAutoFit/>
              </a:bodyPr>
              <a:lstStyle/>
              <a:p>
                <a:pPr algn="ctr"/>
                <a:r>
                  <a:rPr lang="en-GB" sz="2800" dirty="0"/>
                  <a:t>Shortage of anaesthetists</a:t>
                </a:r>
              </a:p>
            </p:txBody>
          </p:sp>
          <p:sp>
            <p:nvSpPr>
              <p:cNvPr id="76" name="Flowchart: Alternate Process 75">
                <a:extLst>
                  <a:ext uri="{FF2B5EF4-FFF2-40B4-BE49-F238E27FC236}">
                    <a16:creationId xmlns:a16="http://schemas.microsoft.com/office/drawing/2014/main" id="{59E37720-DEAB-4071-8880-2F2BD6995DD9}"/>
                  </a:ext>
                </a:extLst>
              </p:cNvPr>
              <p:cNvSpPr/>
              <p:nvPr/>
            </p:nvSpPr>
            <p:spPr>
              <a:xfrm>
                <a:off x="1178709" y="13155656"/>
                <a:ext cx="11723994" cy="2948515"/>
              </a:xfrm>
              <a:prstGeom prst="flowChartAlternateProcess">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grpSp>
      </p:grpSp>
      <p:sp>
        <p:nvSpPr>
          <p:cNvPr id="9" name="Arrow: Down 8">
            <a:extLst>
              <a:ext uri="{FF2B5EF4-FFF2-40B4-BE49-F238E27FC236}">
                <a16:creationId xmlns:a16="http://schemas.microsoft.com/office/drawing/2014/main" id="{149B7C0B-1616-481A-B0EF-57498A6BAE50}"/>
              </a:ext>
            </a:extLst>
          </p:cNvPr>
          <p:cNvSpPr/>
          <p:nvPr/>
        </p:nvSpPr>
        <p:spPr>
          <a:xfrm>
            <a:off x="6585223" y="12102772"/>
            <a:ext cx="893135" cy="924116"/>
          </a:xfrm>
          <a:prstGeom prst="downArrow">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id="{9BE81115-6F9E-46AB-9C00-ED00E62D923E}"/>
              </a:ext>
            </a:extLst>
          </p:cNvPr>
          <p:cNvGrpSpPr/>
          <p:nvPr/>
        </p:nvGrpSpPr>
        <p:grpSpPr>
          <a:xfrm>
            <a:off x="880055" y="5127925"/>
            <a:ext cx="12290590" cy="16493711"/>
            <a:chOff x="880055" y="5389181"/>
            <a:chExt cx="12290590" cy="16652671"/>
          </a:xfrm>
        </p:grpSpPr>
        <p:sp>
          <p:nvSpPr>
            <p:cNvPr id="80" name="Rectangle 79">
              <a:extLst>
                <a:ext uri="{FF2B5EF4-FFF2-40B4-BE49-F238E27FC236}">
                  <a16:creationId xmlns:a16="http://schemas.microsoft.com/office/drawing/2014/main" id="{A0987CF0-FCBE-4447-8A51-F73D645F5E69}"/>
                </a:ext>
              </a:extLst>
            </p:cNvPr>
            <p:cNvSpPr/>
            <p:nvPr/>
          </p:nvSpPr>
          <p:spPr>
            <a:xfrm>
              <a:off x="880055" y="5765447"/>
              <a:ext cx="12290590" cy="1627640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Rectangle 78">
              <a:extLst>
                <a:ext uri="{FF2B5EF4-FFF2-40B4-BE49-F238E27FC236}">
                  <a16:creationId xmlns:a16="http://schemas.microsoft.com/office/drawing/2014/main" id="{6147CCAC-6664-4CF7-BCBB-734288FD899D}"/>
                </a:ext>
              </a:extLst>
            </p:cNvPr>
            <p:cNvSpPr/>
            <p:nvPr/>
          </p:nvSpPr>
          <p:spPr>
            <a:xfrm>
              <a:off x="1249582" y="5389181"/>
              <a:ext cx="9941442" cy="945630"/>
            </a:xfrm>
            <a:prstGeom prst="rect">
              <a:avLst/>
            </a:prstGeom>
            <a:solidFill>
              <a:schemeClr val="accent4"/>
            </a:solidFill>
            <a:ln>
              <a:solidFill>
                <a:schemeClr val="bg1"/>
              </a:solidFill>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r>
                <a:rPr lang="en-GB" sz="4800" dirty="0">
                  <a:solidFill>
                    <a:schemeClr val="bg1"/>
                  </a:solidFill>
                </a:rPr>
                <a:t>		Introduction</a:t>
              </a:r>
            </a:p>
          </p:txBody>
        </p:sp>
      </p:grpSp>
      <p:sp>
        <p:nvSpPr>
          <p:cNvPr id="81" name="Rectangle 80">
            <a:extLst>
              <a:ext uri="{FF2B5EF4-FFF2-40B4-BE49-F238E27FC236}">
                <a16:creationId xmlns:a16="http://schemas.microsoft.com/office/drawing/2014/main" id="{A9D5C517-9388-4351-AFD6-8E90BA3FC6EF}"/>
              </a:ext>
            </a:extLst>
          </p:cNvPr>
          <p:cNvSpPr/>
          <p:nvPr/>
        </p:nvSpPr>
        <p:spPr>
          <a:xfrm>
            <a:off x="10845709" y="17408618"/>
            <a:ext cx="2137393" cy="352414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But limited data and not evaluated in rural Indian setting</a:t>
            </a:r>
          </a:p>
        </p:txBody>
      </p:sp>
      <p:cxnSp>
        <p:nvCxnSpPr>
          <p:cNvPr id="85" name="Straight Arrow Connector 84">
            <a:extLst>
              <a:ext uri="{FF2B5EF4-FFF2-40B4-BE49-F238E27FC236}">
                <a16:creationId xmlns:a16="http://schemas.microsoft.com/office/drawing/2014/main" id="{44914ED3-D95C-48AE-BFA3-A0A0ED67F8A5}"/>
              </a:ext>
            </a:extLst>
          </p:cNvPr>
          <p:cNvCxnSpPr>
            <a:cxnSpLocks/>
          </p:cNvCxnSpPr>
          <p:nvPr/>
        </p:nvCxnSpPr>
        <p:spPr>
          <a:xfrm>
            <a:off x="8300073" y="18462755"/>
            <a:ext cx="2960879" cy="15811"/>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FE9FDF8-ADF7-4FC3-B6C9-7EFCBC401936}"/>
              </a:ext>
            </a:extLst>
          </p:cNvPr>
          <p:cNvCxnSpPr>
            <a:cxnSpLocks/>
          </p:cNvCxnSpPr>
          <p:nvPr/>
        </p:nvCxnSpPr>
        <p:spPr>
          <a:xfrm>
            <a:off x="9145974" y="18979640"/>
            <a:ext cx="2113171" cy="5659"/>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74" name="Arrow: Down 73">
            <a:extLst>
              <a:ext uri="{FF2B5EF4-FFF2-40B4-BE49-F238E27FC236}">
                <a16:creationId xmlns:a16="http://schemas.microsoft.com/office/drawing/2014/main" id="{377071CD-3C60-4334-91AE-3F3A6A2C03D3}"/>
              </a:ext>
            </a:extLst>
          </p:cNvPr>
          <p:cNvSpPr/>
          <p:nvPr/>
        </p:nvSpPr>
        <p:spPr>
          <a:xfrm>
            <a:off x="6504431" y="15390088"/>
            <a:ext cx="1079377" cy="924116"/>
          </a:xfrm>
          <a:prstGeom prst="downArrow">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0" name="TextBox 1029">
            <a:extLst>
              <a:ext uri="{FF2B5EF4-FFF2-40B4-BE49-F238E27FC236}">
                <a16:creationId xmlns:a16="http://schemas.microsoft.com/office/drawing/2014/main" id="{D4162676-2738-42BB-9E35-CA0843BEF5AB}"/>
              </a:ext>
            </a:extLst>
          </p:cNvPr>
          <p:cNvSpPr txBox="1"/>
          <p:nvPr/>
        </p:nvSpPr>
        <p:spPr>
          <a:xfrm>
            <a:off x="7428556" y="13671245"/>
            <a:ext cx="658594" cy="338554"/>
          </a:xfrm>
          <a:prstGeom prst="rect">
            <a:avLst/>
          </a:prstGeom>
          <a:noFill/>
        </p:spPr>
        <p:txBody>
          <a:bodyPr wrap="square" rtlCol="0">
            <a:spAutoFit/>
          </a:bodyPr>
          <a:lstStyle/>
          <a:p>
            <a:r>
              <a:rPr lang="en-GB" sz="1600" dirty="0"/>
              <a:t>3,4,5</a:t>
            </a:r>
            <a:endParaRPr lang="en-GB" sz="1400" dirty="0"/>
          </a:p>
        </p:txBody>
      </p:sp>
      <p:sp>
        <p:nvSpPr>
          <p:cNvPr id="196" name="TextBox 195">
            <a:extLst>
              <a:ext uri="{FF2B5EF4-FFF2-40B4-BE49-F238E27FC236}">
                <a16:creationId xmlns:a16="http://schemas.microsoft.com/office/drawing/2014/main" id="{D93DD0DB-C81D-4173-AE2E-351F51EF951A}"/>
              </a:ext>
            </a:extLst>
          </p:cNvPr>
          <p:cNvSpPr txBox="1"/>
          <p:nvPr/>
        </p:nvSpPr>
        <p:spPr>
          <a:xfrm>
            <a:off x="10760546" y="7252975"/>
            <a:ext cx="479549" cy="338554"/>
          </a:xfrm>
          <a:prstGeom prst="rect">
            <a:avLst/>
          </a:prstGeom>
          <a:noFill/>
        </p:spPr>
        <p:txBody>
          <a:bodyPr wrap="square" rtlCol="0">
            <a:spAutoFit/>
          </a:bodyPr>
          <a:lstStyle/>
          <a:p>
            <a:r>
              <a:rPr lang="en-GB" sz="1600" dirty="0">
                <a:solidFill>
                  <a:schemeClr val="bg1"/>
                </a:solidFill>
              </a:rPr>
              <a:t>1,2</a:t>
            </a:r>
            <a:endParaRPr lang="en-GB" sz="1400" dirty="0">
              <a:solidFill>
                <a:schemeClr val="bg1"/>
              </a:solidFill>
            </a:endParaRPr>
          </a:p>
        </p:txBody>
      </p:sp>
      <p:sp>
        <p:nvSpPr>
          <p:cNvPr id="197" name="TextBox 196">
            <a:extLst>
              <a:ext uri="{FF2B5EF4-FFF2-40B4-BE49-F238E27FC236}">
                <a16:creationId xmlns:a16="http://schemas.microsoft.com/office/drawing/2014/main" id="{07173181-914A-4B3C-A605-C47ED655E674}"/>
              </a:ext>
            </a:extLst>
          </p:cNvPr>
          <p:cNvSpPr txBox="1"/>
          <p:nvPr/>
        </p:nvSpPr>
        <p:spPr>
          <a:xfrm>
            <a:off x="9704376" y="16755940"/>
            <a:ext cx="479549" cy="338554"/>
          </a:xfrm>
          <a:prstGeom prst="rect">
            <a:avLst/>
          </a:prstGeom>
          <a:noFill/>
        </p:spPr>
        <p:txBody>
          <a:bodyPr wrap="square" rtlCol="0">
            <a:spAutoFit/>
          </a:bodyPr>
          <a:lstStyle/>
          <a:p>
            <a:r>
              <a:rPr lang="en-GB" sz="1600" dirty="0">
                <a:solidFill>
                  <a:schemeClr val="bg1"/>
                </a:solidFill>
              </a:rPr>
              <a:t>3,4</a:t>
            </a:r>
            <a:endParaRPr lang="en-GB" sz="1400" dirty="0">
              <a:solidFill>
                <a:schemeClr val="bg1"/>
              </a:solidFill>
            </a:endParaRPr>
          </a:p>
        </p:txBody>
      </p:sp>
      <p:sp>
        <p:nvSpPr>
          <p:cNvPr id="198" name="TextBox 197">
            <a:extLst>
              <a:ext uri="{FF2B5EF4-FFF2-40B4-BE49-F238E27FC236}">
                <a16:creationId xmlns:a16="http://schemas.microsoft.com/office/drawing/2014/main" id="{1C8EFD12-7BAC-4009-9C76-F21759E5FCC3}"/>
              </a:ext>
            </a:extLst>
          </p:cNvPr>
          <p:cNvSpPr txBox="1"/>
          <p:nvPr/>
        </p:nvSpPr>
        <p:spPr>
          <a:xfrm>
            <a:off x="6133105" y="7022935"/>
            <a:ext cx="479549" cy="338554"/>
          </a:xfrm>
          <a:prstGeom prst="rect">
            <a:avLst/>
          </a:prstGeom>
          <a:noFill/>
        </p:spPr>
        <p:txBody>
          <a:bodyPr wrap="square" rtlCol="0">
            <a:spAutoFit/>
          </a:bodyPr>
          <a:lstStyle/>
          <a:p>
            <a:r>
              <a:rPr lang="en-GB" sz="1600" dirty="0">
                <a:solidFill>
                  <a:schemeClr val="bg1"/>
                </a:solidFill>
              </a:rPr>
              <a:t>1,2</a:t>
            </a:r>
            <a:endParaRPr lang="en-GB" sz="1400" dirty="0">
              <a:solidFill>
                <a:schemeClr val="bg1"/>
              </a:solidFill>
            </a:endParaRPr>
          </a:p>
        </p:txBody>
      </p:sp>
      <p:grpSp>
        <p:nvGrpSpPr>
          <p:cNvPr id="137" name="Group 136">
            <a:extLst>
              <a:ext uri="{FF2B5EF4-FFF2-40B4-BE49-F238E27FC236}">
                <a16:creationId xmlns:a16="http://schemas.microsoft.com/office/drawing/2014/main" id="{BCF14D71-57F1-4933-B456-7F8242C6DACE}"/>
              </a:ext>
            </a:extLst>
          </p:cNvPr>
          <p:cNvGrpSpPr/>
          <p:nvPr/>
        </p:nvGrpSpPr>
        <p:grpSpPr>
          <a:xfrm>
            <a:off x="185964" y="21711360"/>
            <a:ext cx="16312944" cy="626259"/>
            <a:chOff x="5330174" y="-2092068"/>
            <a:chExt cx="16921033" cy="597999"/>
          </a:xfrm>
        </p:grpSpPr>
        <p:grpSp>
          <p:nvGrpSpPr>
            <p:cNvPr id="139" name="Group 138">
              <a:extLst>
                <a:ext uri="{FF2B5EF4-FFF2-40B4-BE49-F238E27FC236}">
                  <a16:creationId xmlns:a16="http://schemas.microsoft.com/office/drawing/2014/main" id="{6C57D121-67B7-4322-A5A2-D998004627C9}"/>
                </a:ext>
              </a:extLst>
            </p:cNvPr>
            <p:cNvGrpSpPr/>
            <p:nvPr/>
          </p:nvGrpSpPr>
          <p:grpSpPr>
            <a:xfrm>
              <a:off x="5330174" y="-2092068"/>
              <a:ext cx="16921033" cy="597999"/>
              <a:chOff x="-1451655" y="26714119"/>
              <a:chExt cx="16921033" cy="597999"/>
            </a:xfrm>
          </p:grpSpPr>
          <p:sp>
            <p:nvSpPr>
              <p:cNvPr id="152" name="TextBox 151">
                <a:extLst>
                  <a:ext uri="{FF2B5EF4-FFF2-40B4-BE49-F238E27FC236}">
                    <a16:creationId xmlns:a16="http://schemas.microsoft.com/office/drawing/2014/main" id="{B859B8AD-7DD2-4E57-9D33-E52365D78086}"/>
                  </a:ext>
                </a:extLst>
              </p:cNvPr>
              <p:cNvSpPr txBox="1"/>
              <p:nvPr/>
            </p:nvSpPr>
            <p:spPr>
              <a:xfrm>
                <a:off x="-1451654" y="26753731"/>
                <a:ext cx="16921032" cy="558387"/>
              </a:xfrm>
              <a:prstGeom prst="rect">
                <a:avLst/>
              </a:prstGeom>
              <a:solidFill>
                <a:schemeClr val="bg1"/>
              </a:solidFill>
            </p:spPr>
            <p:txBody>
              <a:bodyPr wrap="square" rtlCol="0">
                <a:spAutoFit/>
              </a:bodyPr>
              <a:lstStyle/>
              <a:p>
                <a:r>
                  <a:rPr lang="en-GB" sz="3200" b="1" dirty="0">
                    <a:solidFill>
                      <a:sysClr val="windowText" lastClr="000000"/>
                    </a:solidFill>
                    <a:latin typeface="Arial" charset="0"/>
                    <a:ea typeface="Arial" charset="0"/>
                    <a:cs typeface="Arial" charset="0"/>
                  </a:rPr>
                  <a:t>     @GHRG_ST          @NIHRGlobalSurgeryTech 	   www.ghrgst.nhir.ac.uk</a:t>
                </a:r>
              </a:p>
            </p:txBody>
          </p:sp>
          <p:pic>
            <p:nvPicPr>
              <p:cNvPr id="153" name="Picture 4" descr="Image result for facebook logo">
                <a:extLst>
                  <a:ext uri="{FF2B5EF4-FFF2-40B4-BE49-F238E27FC236}">
                    <a16:creationId xmlns:a16="http://schemas.microsoft.com/office/drawing/2014/main" id="{E0A5F055-9A7A-4B58-9657-A0884114FFA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82108" y="26714119"/>
                <a:ext cx="1047920" cy="593162"/>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6" descr="Image result for twitter logo">
                <a:extLst>
                  <a:ext uri="{FF2B5EF4-FFF2-40B4-BE49-F238E27FC236}">
                    <a16:creationId xmlns:a16="http://schemas.microsoft.com/office/drawing/2014/main" id="{88945917-BA9D-43EB-ADE2-D43A609F7134}"/>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451655" y="26724286"/>
                <a:ext cx="662602" cy="538923"/>
              </a:xfrm>
              <a:prstGeom prst="rect">
                <a:avLst/>
              </a:prstGeom>
              <a:noFill/>
              <a:extLst>
                <a:ext uri="{909E8E84-426E-40DD-AFC4-6F175D3DCCD1}">
                  <a14:hiddenFill xmlns:a14="http://schemas.microsoft.com/office/drawing/2010/main">
                    <a:solidFill>
                      <a:srgbClr val="FFFFFF"/>
                    </a:solidFill>
                  </a14:hiddenFill>
                </a:ext>
              </a:extLst>
            </p:spPr>
          </p:pic>
        </p:grpSp>
        <p:pic>
          <p:nvPicPr>
            <p:cNvPr id="151" name="Picture 150">
              <a:extLst>
                <a:ext uri="{FF2B5EF4-FFF2-40B4-BE49-F238E27FC236}">
                  <a16:creationId xmlns:a16="http://schemas.microsoft.com/office/drawing/2014/main" id="{78C3D00C-59A5-41B5-9517-5ED6E1B6703C}"/>
                </a:ext>
              </a:extLst>
            </p:cNvPr>
            <p:cNvPicPr>
              <a:picLocks noChangeAspect="1"/>
            </p:cNvPicPr>
            <p:nvPr/>
          </p:nvPicPr>
          <p:blipFill>
            <a:blip r:embed="rId28"/>
            <a:stretch>
              <a:fillRect/>
            </a:stretch>
          </p:blipFill>
          <p:spPr>
            <a:xfrm>
              <a:off x="15097410" y="-2037250"/>
              <a:ext cx="507019" cy="507020"/>
            </a:xfrm>
            <a:prstGeom prst="rect">
              <a:avLst/>
            </a:prstGeom>
          </p:spPr>
        </p:pic>
      </p:grpSp>
      <p:pic>
        <p:nvPicPr>
          <p:cNvPr id="157" name="Picture 156">
            <a:extLst>
              <a:ext uri="{FF2B5EF4-FFF2-40B4-BE49-F238E27FC236}">
                <a16:creationId xmlns:a16="http://schemas.microsoft.com/office/drawing/2014/main" id="{2B18231A-9CEC-454F-B439-A1F0D2620651}"/>
              </a:ext>
            </a:extLst>
          </p:cNvPr>
          <p:cNvPicPr>
            <a:picLocks noChangeAspect="1"/>
          </p:cNvPicPr>
          <p:nvPr/>
        </p:nvPicPr>
        <p:blipFill>
          <a:blip r:embed="rId29"/>
          <a:stretch>
            <a:fillRect/>
          </a:stretch>
        </p:blipFill>
        <p:spPr>
          <a:xfrm>
            <a:off x="220080" y="3753205"/>
            <a:ext cx="4563752" cy="800807"/>
          </a:xfrm>
          <a:prstGeom prst="rect">
            <a:avLst/>
          </a:prstGeom>
        </p:spPr>
      </p:pic>
      <p:pic>
        <p:nvPicPr>
          <p:cNvPr id="162" name="Picture 161" descr="Text&#10;&#10;Description automatically generated">
            <a:extLst>
              <a:ext uri="{FF2B5EF4-FFF2-40B4-BE49-F238E27FC236}">
                <a16:creationId xmlns:a16="http://schemas.microsoft.com/office/drawing/2014/main" id="{15E131CF-7989-42CB-ACAB-1B2534B2AB7A}"/>
              </a:ext>
            </a:extLst>
          </p:cNvPr>
          <p:cNvPicPr>
            <a:picLocks noChangeAspect="1"/>
          </p:cNvPicPr>
          <p:nvPr/>
        </p:nvPicPr>
        <p:blipFill>
          <a:blip r:embed="rId30"/>
          <a:stretch>
            <a:fillRect/>
          </a:stretch>
        </p:blipFill>
        <p:spPr>
          <a:xfrm>
            <a:off x="35160294" y="20906250"/>
            <a:ext cx="4420163" cy="1382609"/>
          </a:xfrm>
          <a:prstGeom prst="rect">
            <a:avLst/>
          </a:prstGeom>
        </p:spPr>
      </p:pic>
      <p:grpSp>
        <p:nvGrpSpPr>
          <p:cNvPr id="23" name="Group 22">
            <a:extLst>
              <a:ext uri="{FF2B5EF4-FFF2-40B4-BE49-F238E27FC236}">
                <a16:creationId xmlns:a16="http://schemas.microsoft.com/office/drawing/2014/main" id="{826869F7-320C-4959-89E6-153989672B0B}"/>
              </a:ext>
            </a:extLst>
          </p:cNvPr>
          <p:cNvGrpSpPr/>
          <p:nvPr/>
        </p:nvGrpSpPr>
        <p:grpSpPr>
          <a:xfrm>
            <a:off x="220080" y="2551989"/>
            <a:ext cx="4563752" cy="1230781"/>
            <a:chOff x="35016438" y="-3442"/>
            <a:chExt cx="4852036" cy="1306124"/>
          </a:xfrm>
        </p:grpSpPr>
        <p:sp>
          <p:nvSpPr>
            <p:cNvPr id="166" name="Rectangle 165">
              <a:extLst>
                <a:ext uri="{FF2B5EF4-FFF2-40B4-BE49-F238E27FC236}">
                  <a16:creationId xmlns:a16="http://schemas.microsoft.com/office/drawing/2014/main" id="{DDD0552C-B644-4A56-B927-E18E52D8F8F8}"/>
                </a:ext>
              </a:extLst>
            </p:cNvPr>
            <p:cNvSpPr/>
            <p:nvPr/>
          </p:nvSpPr>
          <p:spPr>
            <a:xfrm>
              <a:off x="35016438" y="-3442"/>
              <a:ext cx="4852036" cy="130612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55" name="Picture 154" descr="Text&#10;">
              <a:extLst>
                <a:ext uri="{FF2B5EF4-FFF2-40B4-BE49-F238E27FC236}">
                  <a16:creationId xmlns:a16="http://schemas.microsoft.com/office/drawing/2014/main" id="{94038031-FE25-4479-82A8-E19F2DFD948F}"/>
                </a:ext>
              </a:extLst>
            </p:cNvPr>
            <p:cNvPicPr>
              <a:picLocks noChangeAspect="1"/>
            </p:cNvPicPr>
            <p:nvPr/>
          </p:nvPicPr>
          <p:blipFill>
            <a:blip r:embed="rId31"/>
            <a:stretch>
              <a:fillRect/>
            </a:stretch>
          </p:blipFill>
          <p:spPr>
            <a:xfrm>
              <a:off x="35286174" y="288686"/>
              <a:ext cx="4387480" cy="940426"/>
            </a:xfrm>
            <a:prstGeom prst="rect">
              <a:avLst/>
            </a:prstGeom>
          </p:spPr>
        </p:pic>
      </p:grpSp>
      <p:sp>
        <p:nvSpPr>
          <p:cNvPr id="167" name="TextBox 55">
            <a:extLst>
              <a:ext uri="{FF2B5EF4-FFF2-40B4-BE49-F238E27FC236}">
                <a16:creationId xmlns:a16="http://schemas.microsoft.com/office/drawing/2014/main" id="{046B0A84-3DDE-43EE-A398-FF2AF6FD2F4A}"/>
              </a:ext>
            </a:extLst>
          </p:cNvPr>
          <p:cNvSpPr txBox="1">
            <a:spLocks noChangeArrowheads="1"/>
          </p:cNvSpPr>
          <p:nvPr/>
        </p:nvSpPr>
        <p:spPr bwMode="auto">
          <a:xfrm>
            <a:off x="26765514" y="20098059"/>
            <a:ext cx="11848988" cy="1692771"/>
          </a:xfrm>
          <a:prstGeom prst="rect">
            <a:avLst/>
          </a:prstGeom>
          <a:noFill/>
          <a:ln w="9525">
            <a:noFill/>
            <a:miter lim="800000"/>
            <a:headEnd/>
            <a:tailEnd/>
          </a:ln>
        </p:spPr>
        <p:txBody>
          <a:bodyPr wrap="square">
            <a:prstTxWarp prst="textNoShape">
              <a:avLst/>
            </a:prstTxWarp>
            <a:spAutoFit/>
          </a:bodyPr>
          <a:lstStyle/>
          <a:p>
            <a:r>
              <a:rPr lang="en-GB" sz="2600" dirty="0"/>
              <a:t>This research was funded by National Institute for Health Research (NIHR) (16/137/44) using UK Aid from the UK Government to support global health research.  The views expressed in this publication are those of the author(s) and not necessarily those of the NIHR or the UK Department of Health and Social Care.</a:t>
            </a:r>
          </a:p>
        </p:txBody>
      </p:sp>
      <p:pic>
        <p:nvPicPr>
          <p:cNvPr id="21" name="Picture 20">
            <a:extLst>
              <a:ext uri="{FF2B5EF4-FFF2-40B4-BE49-F238E27FC236}">
                <a16:creationId xmlns:a16="http://schemas.microsoft.com/office/drawing/2014/main" id="{CD96E48B-9C9A-402F-8D5A-A6547DE1E6C8}"/>
              </a:ext>
            </a:extLst>
          </p:cNvPr>
          <p:cNvPicPr>
            <a:picLocks noChangeAspect="1"/>
          </p:cNvPicPr>
          <p:nvPr/>
        </p:nvPicPr>
        <p:blipFill rotWithShape="1">
          <a:blip r:embed="rId32"/>
          <a:srcRect r="7548"/>
          <a:stretch/>
        </p:blipFill>
        <p:spPr>
          <a:xfrm>
            <a:off x="27807453" y="11858280"/>
            <a:ext cx="9661662" cy="1767993"/>
          </a:xfrm>
          <a:prstGeom prst="rect">
            <a:avLst/>
          </a:prstGeom>
        </p:spPr>
      </p:pic>
      <p:grpSp>
        <p:nvGrpSpPr>
          <p:cNvPr id="20" name="Group 19">
            <a:extLst>
              <a:ext uri="{FF2B5EF4-FFF2-40B4-BE49-F238E27FC236}">
                <a16:creationId xmlns:a16="http://schemas.microsoft.com/office/drawing/2014/main" id="{412C9067-F353-40A6-BE5F-2F89401C30EB}"/>
              </a:ext>
            </a:extLst>
          </p:cNvPr>
          <p:cNvGrpSpPr/>
          <p:nvPr/>
        </p:nvGrpSpPr>
        <p:grpSpPr>
          <a:xfrm>
            <a:off x="26741450" y="5127150"/>
            <a:ext cx="12290590" cy="8935261"/>
            <a:chOff x="26741450" y="5355749"/>
            <a:chExt cx="12290590" cy="8935261"/>
          </a:xfrm>
        </p:grpSpPr>
        <p:sp>
          <p:nvSpPr>
            <p:cNvPr id="113" name="Rectangle 112">
              <a:extLst>
                <a:ext uri="{FF2B5EF4-FFF2-40B4-BE49-F238E27FC236}">
                  <a16:creationId xmlns:a16="http://schemas.microsoft.com/office/drawing/2014/main" id="{F0A59C12-7FCC-43B4-AFB4-3E8D7D072111}"/>
                </a:ext>
              </a:extLst>
            </p:cNvPr>
            <p:cNvSpPr/>
            <p:nvPr/>
          </p:nvSpPr>
          <p:spPr>
            <a:xfrm>
              <a:off x="26741450" y="5778855"/>
              <a:ext cx="12290590" cy="851215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Rectangle 111">
              <a:extLst>
                <a:ext uri="{FF2B5EF4-FFF2-40B4-BE49-F238E27FC236}">
                  <a16:creationId xmlns:a16="http://schemas.microsoft.com/office/drawing/2014/main" id="{17CA0DDD-2988-43C9-A10F-369AF4EE1E83}"/>
                </a:ext>
              </a:extLst>
            </p:cNvPr>
            <p:cNvSpPr/>
            <p:nvPr/>
          </p:nvSpPr>
          <p:spPr>
            <a:xfrm>
              <a:off x="27149628" y="5355749"/>
              <a:ext cx="9941442" cy="940426"/>
            </a:xfrm>
            <a:prstGeom prst="rect">
              <a:avLst/>
            </a:prstGeom>
            <a:solidFill>
              <a:schemeClr val="accent4"/>
            </a:solidFill>
            <a:ln>
              <a:solidFill>
                <a:schemeClr val="bg1"/>
              </a:solidFill>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r>
                <a:rPr lang="en-GB" sz="4800" dirty="0">
                  <a:solidFill>
                    <a:schemeClr val="bg1"/>
                  </a:solidFill>
                </a:rPr>
                <a:t>		Results</a:t>
              </a:r>
            </a:p>
          </p:txBody>
        </p:sp>
        <p:grpSp>
          <p:nvGrpSpPr>
            <p:cNvPr id="148" name="Group 147">
              <a:extLst>
                <a:ext uri="{FF2B5EF4-FFF2-40B4-BE49-F238E27FC236}">
                  <a16:creationId xmlns:a16="http://schemas.microsoft.com/office/drawing/2014/main" id="{0832787F-45E5-4C87-AB86-DE9475A33761}"/>
                </a:ext>
              </a:extLst>
            </p:cNvPr>
            <p:cNvGrpSpPr/>
            <p:nvPr/>
          </p:nvGrpSpPr>
          <p:grpSpPr>
            <a:xfrm>
              <a:off x="27056119" y="6493966"/>
              <a:ext cx="5716529" cy="5174648"/>
              <a:chOff x="4086973" y="15677987"/>
              <a:chExt cx="8259463" cy="5284091"/>
            </a:xfrm>
          </p:grpSpPr>
          <p:grpSp>
            <p:nvGrpSpPr>
              <p:cNvPr id="149" name="Group 148">
                <a:extLst>
                  <a:ext uri="{FF2B5EF4-FFF2-40B4-BE49-F238E27FC236}">
                    <a16:creationId xmlns:a16="http://schemas.microsoft.com/office/drawing/2014/main" id="{1A3B24E5-E7CD-4B44-B48A-14F187F433AE}"/>
                  </a:ext>
                </a:extLst>
              </p:cNvPr>
              <p:cNvGrpSpPr/>
              <p:nvPr/>
            </p:nvGrpSpPr>
            <p:grpSpPr>
              <a:xfrm>
                <a:off x="4086973" y="15677987"/>
                <a:ext cx="8259463" cy="1191700"/>
                <a:chOff x="55" y="3730276"/>
                <a:chExt cx="5323474" cy="1317876"/>
              </a:xfrm>
            </p:grpSpPr>
            <p:sp>
              <p:nvSpPr>
                <p:cNvPr id="160" name="Rectangle 159">
                  <a:extLst>
                    <a:ext uri="{FF2B5EF4-FFF2-40B4-BE49-F238E27FC236}">
                      <a16:creationId xmlns:a16="http://schemas.microsoft.com/office/drawing/2014/main" id="{31C48989-F457-4C75-9D89-16AB42B05C4E}"/>
                    </a:ext>
                  </a:extLst>
                </p:cNvPr>
                <p:cNvSpPr/>
                <p:nvPr/>
              </p:nvSpPr>
              <p:spPr>
                <a:xfrm>
                  <a:off x="55" y="3730276"/>
                  <a:ext cx="5301603" cy="1317876"/>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1" name="TextBox 160">
                  <a:extLst>
                    <a:ext uri="{FF2B5EF4-FFF2-40B4-BE49-F238E27FC236}">
                      <a16:creationId xmlns:a16="http://schemas.microsoft.com/office/drawing/2014/main" id="{4A101F44-6DA2-433C-B78F-259D9B0299F8}"/>
                    </a:ext>
                  </a:extLst>
                </p:cNvPr>
                <p:cNvSpPr txBox="1"/>
                <p:nvPr/>
              </p:nvSpPr>
              <p:spPr>
                <a:xfrm>
                  <a:off x="21926" y="3730276"/>
                  <a:ext cx="5301603" cy="1300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GB" sz="4000" kern="1200" dirty="0"/>
                    <a:t>Cost-effectiveness Analysis</a:t>
                  </a:r>
                </a:p>
              </p:txBody>
            </p:sp>
          </p:grpSp>
          <p:grpSp>
            <p:nvGrpSpPr>
              <p:cNvPr id="150" name="Group 149">
                <a:extLst>
                  <a:ext uri="{FF2B5EF4-FFF2-40B4-BE49-F238E27FC236}">
                    <a16:creationId xmlns:a16="http://schemas.microsoft.com/office/drawing/2014/main" id="{0402A02D-B503-42B7-A127-FC846CD4964B}"/>
                  </a:ext>
                </a:extLst>
              </p:cNvPr>
              <p:cNvGrpSpPr/>
              <p:nvPr/>
            </p:nvGrpSpPr>
            <p:grpSpPr>
              <a:xfrm>
                <a:off x="4123886" y="16869687"/>
                <a:ext cx="8188618" cy="4092391"/>
                <a:chOff x="23757" y="4924347"/>
                <a:chExt cx="5258025" cy="4190035"/>
              </a:xfrm>
            </p:grpSpPr>
            <p:sp>
              <p:nvSpPr>
                <p:cNvPr id="158" name="Rectangle 157">
                  <a:extLst>
                    <a:ext uri="{FF2B5EF4-FFF2-40B4-BE49-F238E27FC236}">
                      <a16:creationId xmlns:a16="http://schemas.microsoft.com/office/drawing/2014/main" id="{7AED8F88-DFBA-4162-BF4F-CBD91FEBEBD6}"/>
                    </a:ext>
                  </a:extLst>
                </p:cNvPr>
                <p:cNvSpPr/>
                <p:nvPr/>
              </p:nvSpPr>
              <p:spPr>
                <a:xfrm>
                  <a:off x="23757" y="4924347"/>
                  <a:ext cx="5258025" cy="4190035"/>
                </a:xfrm>
                <a:prstGeom prst="rect">
                  <a:avLst/>
                </a:pr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159" name="TextBox 158">
                  <a:extLst>
                    <a:ext uri="{FF2B5EF4-FFF2-40B4-BE49-F238E27FC236}">
                      <a16:creationId xmlns:a16="http://schemas.microsoft.com/office/drawing/2014/main" id="{B70D51C2-5475-4C31-8270-55EE0EDC2661}"/>
                    </a:ext>
                  </a:extLst>
                </p:cNvPr>
                <p:cNvSpPr txBox="1"/>
                <p:nvPr/>
              </p:nvSpPr>
              <p:spPr>
                <a:xfrm>
                  <a:off x="199148" y="4972885"/>
                  <a:ext cx="4979766" cy="39511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marL="0" lvl="1" defTabSz="1422400">
                    <a:lnSpc>
                      <a:spcPct val="90000"/>
                    </a:lnSpc>
                    <a:spcBef>
                      <a:spcPct val="0"/>
                    </a:spcBef>
                    <a:spcAft>
                      <a:spcPct val="15000"/>
                    </a:spcAft>
                  </a:pPr>
                  <a:r>
                    <a:rPr lang="en-GB" sz="3200" dirty="0"/>
                    <a:t>Minimally invasive surgery, performed as gasless or conventional laparoscopy, </a:t>
                  </a:r>
                  <a:r>
                    <a:rPr lang="en-US" sz="3200" dirty="0"/>
                    <a:t>is less costly and produces better outcomes, less DALYs, than open surgery. </a:t>
                  </a:r>
                </a:p>
                <a:p>
                  <a:pPr marL="0" lvl="1" algn="l" defTabSz="1422400">
                    <a:lnSpc>
                      <a:spcPct val="90000"/>
                    </a:lnSpc>
                    <a:spcBef>
                      <a:spcPct val="0"/>
                    </a:spcBef>
                    <a:spcAft>
                      <a:spcPct val="15000"/>
                    </a:spcAft>
                  </a:pPr>
                  <a:endParaRPr lang="en-GB" sz="3200" kern="1200" dirty="0"/>
                </a:p>
              </p:txBody>
            </p:sp>
          </p:grpSp>
        </p:grpSp>
        <p:pic>
          <p:nvPicPr>
            <p:cNvPr id="145" name="Graphic 144" descr="Coins with solid fill">
              <a:extLst>
                <a:ext uri="{FF2B5EF4-FFF2-40B4-BE49-F238E27FC236}">
                  <a16:creationId xmlns:a16="http://schemas.microsoft.com/office/drawing/2014/main" id="{7DF37053-C974-496C-B79A-44CFBB24CE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812459" y="10587770"/>
              <a:ext cx="914400" cy="914400"/>
            </a:xfrm>
            <a:prstGeom prst="rect">
              <a:avLst/>
            </a:prstGeom>
          </p:spPr>
        </p:pic>
        <p:cxnSp>
          <p:nvCxnSpPr>
            <p:cNvPr id="52" name="Straight Arrow Connector 51">
              <a:extLst>
                <a:ext uri="{FF2B5EF4-FFF2-40B4-BE49-F238E27FC236}">
                  <a16:creationId xmlns:a16="http://schemas.microsoft.com/office/drawing/2014/main" id="{A672EC46-B71D-4489-AD4D-C8F8D08DA156}"/>
                </a:ext>
              </a:extLst>
            </p:cNvPr>
            <p:cNvCxnSpPr>
              <a:cxnSpLocks/>
            </p:cNvCxnSpPr>
            <p:nvPr/>
          </p:nvCxnSpPr>
          <p:spPr>
            <a:xfrm>
              <a:off x="28545449" y="10698174"/>
              <a:ext cx="0" cy="668086"/>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46" name="Graphic 145" descr="Care with solid fill">
              <a:extLst>
                <a:ext uri="{FF2B5EF4-FFF2-40B4-BE49-F238E27FC236}">
                  <a16:creationId xmlns:a16="http://schemas.microsoft.com/office/drawing/2014/main" id="{92B27DDE-6420-4CF5-BD3A-F93163A3DE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764381" y="10474176"/>
              <a:ext cx="1070524" cy="1070524"/>
            </a:xfrm>
            <a:prstGeom prst="rect">
              <a:avLst/>
            </a:prstGeom>
          </p:spPr>
        </p:pic>
        <p:cxnSp>
          <p:nvCxnSpPr>
            <p:cNvPr id="147" name="Straight Arrow Connector 146">
              <a:extLst>
                <a:ext uri="{FF2B5EF4-FFF2-40B4-BE49-F238E27FC236}">
                  <a16:creationId xmlns:a16="http://schemas.microsoft.com/office/drawing/2014/main" id="{6E9B9F1E-3C67-4914-BE3C-BBF8EEFEC6DE}"/>
                </a:ext>
              </a:extLst>
            </p:cNvPr>
            <p:cNvCxnSpPr>
              <a:cxnSpLocks/>
            </p:cNvCxnSpPr>
            <p:nvPr/>
          </p:nvCxnSpPr>
          <p:spPr>
            <a:xfrm flipV="1">
              <a:off x="30613202" y="10648049"/>
              <a:ext cx="0" cy="718211"/>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176" name="Group 175">
              <a:extLst>
                <a:ext uri="{FF2B5EF4-FFF2-40B4-BE49-F238E27FC236}">
                  <a16:creationId xmlns:a16="http://schemas.microsoft.com/office/drawing/2014/main" id="{FD5B6CE5-398F-4B02-9028-585820850465}"/>
                </a:ext>
              </a:extLst>
            </p:cNvPr>
            <p:cNvGrpSpPr/>
            <p:nvPr/>
          </p:nvGrpSpPr>
          <p:grpSpPr>
            <a:xfrm>
              <a:off x="33032336" y="6511839"/>
              <a:ext cx="5716529" cy="5174648"/>
              <a:chOff x="4086973" y="15677987"/>
              <a:chExt cx="8259463" cy="5284091"/>
            </a:xfrm>
          </p:grpSpPr>
          <p:grpSp>
            <p:nvGrpSpPr>
              <p:cNvPr id="177" name="Group 176">
                <a:extLst>
                  <a:ext uri="{FF2B5EF4-FFF2-40B4-BE49-F238E27FC236}">
                    <a16:creationId xmlns:a16="http://schemas.microsoft.com/office/drawing/2014/main" id="{63B8CAF5-AD09-45B3-88EE-E1AAE74B5B76}"/>
                  </a:ext>
                </a:extLst>
              </p:cNvPr>
              <p:cNvGrpSpPr/>
              <p:nvPr/>
            </p:nvGrpSpPr>
            <p:grpSpPr>
              <a:xfrm>
                <a:off x="4086973" y="15677987"/>
                <a:ext cx="8259463" cy="1191700"/>
                <a:chOff x="55" y="3730276"/>
                <a:chExt cx="5323474" cy="1317876"/>
              </a:xfrm>
            </p:grpSpPr>
            <p:sp>
              <p:nvSpPr>
                <p:cNvPr id="181" name="Rectangle 180">
                  <a:extLst>
                    <a:ext uri="{FF2B5EF4-FFF2-40B4-BE49-F238E27FC236}">
                      <a16:creationId xmlns:a16="http://schemas.microsoft.com/office/drawing/2014/main" id="{978B89C9-3734-42EF-A48F-C6C668178416}"/>
                    </a:ext>
                  </a:extLst>
                </p:cNvPr>
                <p:cNvSpPr/>
                <p:nvPr/>
              </p:nvSpPr>
              <p:spPr>
                <a:xfrm>
                  <a:off x="55" y="3730276"/>
                  <a:ext cx="5301603" cy="1317876"/>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82" name="TextBox 181">
                  <a:extLst>
                    <a:ext uri="{FF2B5EF4-FFF2-40B4-BE49-F238E27FC236}">
                      <a16:creationId xmlns:a16="http://schemas.microsoft.com/office/drawing/2014/main" id="{01052E44-1629-478D-8718-44EAF758FDA4}"/>
                    </a:ext>
                  </a:extLst>
                </p:cNvPr>
                <p:cNvSpPr txBox="1"/>
                <p:nvPr/>
              </p:nvSpPr>
              <p:spPr>
                <a:xfrm>
                  <a:off x="21926" y="3730276"/>
                  <a:ext cx="5301603" cy="1300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GB" sz="4000" kern="1200" dirty="0"/>
                    <a:t>Scale Up </a:t>
                  </a:r>
                  <a:r>
                    <a:rPr lang="en-GB" sz="4000" dirty="0"/>
                    <a:t>A</a:t>
                  </a:r>
                  <a:r>
                    <a:rPr lang="en-GB" sz="4000" kern="1200" dirty="0"/>
                    <a:t>nalysis</a:t>
                  </a:r>
                </a:p>
              </p:txBody>
            </p:sp>
          </p:grpSp>
          <p:grpSp>
            <p:nvGrpSpPr>
              <p:cNvPr id="178" name="Group 177">
                <a:extLst>
                  <a:ext uri="{FF2B5EF4-FFF2-40B4-BE49-F238E27FC236}">
                    <a16:creationId xmlns:a16="http://schemas.microsoft.com/office/drawing/2014/main" id="{B09C591D-9564-4860-BD3D-741BD823611B}"/>
                  </a:ext>
                </a:extLst>
              </p:cNvPr>
              <p:cNvGrpSpPr/>
              <p:nvPr/>
            </p:nvGrpSpPr>
            <p:grpSpPr>
              <a:xfrm>
                <a:off x="4123886" y="16869687"/>
                <a:ext cx="8188618" cy="4092391"/>
                <a:chOff x="23757" y="4924347"/>
                <a:chExt cx="5258025" cy="4190035"/>
              </a:xfrm>
            </p:grpSpPr>
            <p:sp>
              <p:nvSpPr>
                <p:cNvPr id="179" name="Rectangle 178">
                  <a:extLst>
                    <a:ext uri="{FF2B5EF4-FFF2-40B4-BE49-F238E27FC236}">
                      <a16:creationId xmlns:a16="http://schemas.microsoft.com/office/drawing/2014/main" id="{50B53D2D-C978-4058-9106-6CD1938D675A}"/>
                    </a:ext>
                  </a:extLst>
                </p:cNvPr>
                <p:cNvSpPr/>
                <p:nvPr/>
              </p:nvSpPr>
              <p:spPr>
                <a:xfrm>
                  <a:off x="23757" y="4924347"/>
                  <a:ext cx="5258025" cy="4190035"/>
                </a:xfrm>
                <a:prstGeom prst="rect">
                  <a:avLst/>
                </a:pr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180" name="TextBox 179">
                  <a:extLst>
                    <a:ext uri="{FF2B5EF4-FFF2-40B4-BE49-F238E27FC236}">
                      <a16:creationId xmlns:a16="http://schemas.microsoft.com/office/drawing/2014/main" id="{BBC6693F-EB03-49E9-B8A5-3FF1CAEB0142}"/>
                    </a:ext>
                  </a:extLst>
                </p:cNvPr>
                <p:cNvSpPr txBox="1"/>
                <p:nvPr/>
              </p:nvSpPr>
              <p:spPr>
                <a:xfrm>
                  <a:off x="199148" y="4972885"/>
                  <a:ext cx="4979766" cy="39511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marL="0" lvl="1" defTabSz="1422400">
                    <a:lnSpc>
                      <a:spcPct val="90000"/>
                    </a:lnSpc>
                    <a:spcBef>
                      <a:spcPct val="0"/>
                    </a:spcBef>
                    <a:spcAft>
                      <a:spcPct val="15000"/>
                    </a:spcAft>
                  </a:pPr>
                  <a:r>
                    <a:rPr lang="en-US" sz="3200" kern="1200" dirty="0"/>
                    <a:t>Through scale up of gasless laparoscopy, 64% of DALYS related to abdominal surgery could be averted, equating to an additional 454.8 DALYs averted in 12 facilities in the rural North-East Indian region alone.</a:t>
                  </a:r>
                  <a:endParaRPr lang="en-GB" sz="3200" kern="1200" dirty="0"/>
                </a:p>
                <a:p>
                  <a:pPr marL="0" lvl="1" algn="l" defTabSz="1422400">
                    <a:lnSpc>
                      <a:spcPct val="90000"/>
                    </a:lnSpc>
                    <a:spcBef>
                      <a:spcPct val="0"/>
                    </a:spcBef>
                    <a:spcAft>
                      <a:spcPct val="15000"/>
                    </a:spcAft>
                  </a:pPr>
                  <a:endParaRPr lang="en-GB" sz="3200" kern="1200" dirty="0"/>
                </a:p>
              </p:txBody>
            </p:sp>
          </p:grpSp>
        </p:grpSp>
        <p:sp>
          <p:nvSpPr>
            <p:cNvPr id="192" name="Flowchart: Alternate Process 191">
              <a:extLst>
                <a:ext uri="{FF2B5EF4-FFF2-40B4-BE49-F238E27FC236}">
                  <a16:creationId xmlns:a16="http://schemas.microsoft.com/office/drawing/2014/main" id="{D0F91A72-985C-4E4F-A1A2-6BEE2EC37040}"/>
                </a:ext>
              </a:extLst>
            </p:cNvPr>
            <p:cNvSpPr/>
            <p:nvPr/>
          </p:nvSpPr>
          <p:spPr>
            <a:xfrm>
              <a:off x="27679649" y="11973511"/>
              <a:ext cx="10477501" cy="2019038"/>
            </a:xfrm>
            <a:prstGeom prst="flowChartAlternateProcess">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4" name="Arrow: Down 193">
              <a:extLst>
                <a:ext uri="{FF2B5EF4-FFF2-40B4-BE49-F238E27FC236}">
                  <a16:creationId xmlns:a16="http://schemas.microsoft.com/office/drawing/2014/main" id="{BBFB43A0-A421-49B4-99E1-C7D919380D34}"/>
                </a:ext>
              </a:extLst>
            </p:cNvPr>
            <p:cNvSpPr/>
            <p:nvPr/>
          </p:nvSpPr>
          <p:spPr>
            <a:xfrm>
              <a:off x="35391293" y="11365392"/>
              <a:ext cx="1079377" cy="924116"/>
            </a:xfrm>
            <a:prstGeom prst="downArrow">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0" name="Group 29">
            <a:extLst>
              <a:ext uri="{FF2B5EF4-FFF2-40B4-BE49-F238E27FC236}">
                <a16:creationId xmlns:a16="http://schemas.microsoft.com/office/drawing/2014/main" id="{16C41EF8-895A-498F-AEF9-AFC859FBE000}"/>
              </a:ext>
            </a:extLst>
          </p:cNvPr>
          <p:cNvGrpSpPr/>
          <p:nvPr/>
        </p:nvGrpSpPr>
        <p:grpSpPr>
          <a:xfrm>
            <a:off x="35160294" y="3070126"/>
            <a:ext cx="4420815" cy="1450333"/>
            <a:chOff x="35447660" y="1824462"/>
            <a:chExt cx="4420815" cy="1450333"/>
          </a:xfrm>
        </p:grpSpPr>
        <p:sp>
          <p:nvSpPr>
            <p:cNvPr id="26" name="Rectangle 25">
              <a:extLst>
                <a:ext uri="{FF2B5EF4-FFF2-40B4-BE49-F238E27FC236}">
                  <a16:creationId xmlns:a16="http://schemas.microsoft.com/office/drawing/2014/main" id="{BBE8CE01-BE6B-4E25-8EC7-71F4D0B83940}"/>
                </a:ext>
              </a:extLst>
            </p:cNvPr>
            <p:cNvSpPr/>
            <p:nvPr/>
          </p:nvSpPr>
          <p:spPr>
            <a:xfrm>
              <a:off x="35447660" y="1824462"/>
              <a:ext cx="4420815" cy="1450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 descr="University of Leeds | VRS">
              <a:extLst>
                <a:ext uri="{FF2B5EF4-FFF2-40B4-BE49-F238E27FC236}">
                  <a16:creationId xmlns:a16="http://schemas.microsoft.com/office/drawing/2014/main" id="{DFF5ED6C-28EB-41A8-8FA5-33A327352083}"/>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5689265" y="1986694"/>
              <a:ext cx="4122843" cy="1189554"/>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id="{AC70F6DD-F436-4E6D-B311-4C5ECBD3E7D2}"/>
              </a:ext>
            </a:extLst>
          </p:cNvPr>
          <p:cNvPicPr>
            <a:picLocks noChangeAspect="1"/>
          </p:cNvPicPr>
          <p:nvPr/>
        </p:nvPicPr>
        <p:blipFill>
          <a:blip r:embed="rId34"/>
          <a:stretch>
            <a:fillRect/>
          </a:stretch>
        </p:blipFill>
        <p:spPr>
          <a:xfrm>
            <a:off x="14775180" y="15358576"/>
            <a:ext cx="4651934" cy="331475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E05EBF51B383459307B0B11B309B77" ma:contentTypeVersion="93" ma:contentTypeDescription="Create a new document." ma:contentTypeScope="" ma:versionID="db3cf96ea6add0d98021ad520fbc1128">
  <xsd:schema xmlns:xsd="http://www.w3.org/2001/XMLSchema" xmlns:xs="http://www.w3.org/2001/XMLSchema" xmlns:p="http://schemas.microsoft.com/office/2006/metadata/properties" xmlns:ns1="http://schemas.microsoft.com/sharepoint/v3" xmlns:ns2="cb0cdeb1-6362-47db-b402-b9a5ce5bedfd" xmlns:ns3="bcd09660-be93-4bd9-869c-f45048cb599a" targetNamespace="http://schemas.microsoft.com/office/2006/metadata/properties" ma:root="true" ma:fieldsID="53b313519160b538be10f5b9c0b54631" ns1:_="" ns2:_="" ns3:_="">
    <xsd:import namespace="http://schemas.microsoft.com/sharepoint/v3"/>
    <xsd:import namespace="cb0cdeb1-6362-47db-b402-b9a5ce5bedfd"/>
    <xsd:import namespace="bcd09660-be93-4bd9-869c-f45048cb599a"/>
    <xsd:element name="properties">
      <xsd:complexType>
        <xsd:sequence>
          <xsd:element name="documentManagement">
            <xsd:complexType>
              <xsd:all>
                <xsd:element ref="ns2:Target_x0020_Audiences" minOccurs="0"/>
                <xsd:element ref="ns1:EmailSender" minOccurs="0"/>
                <xsd:element ref="ns1:EmailTo" minOccurs="0"/>
                <xsd:element ref="ns1:EmailCc" minOccurs="0"/>
                <xsd:element ref="ns1:EmailFrom" minOccurs="0"/>
                <xsd:element ref="ns1:EmailSubject"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9" nillable="true" ma:displayName="E-Mail Sender" ma:description="" ma:hidden="true" ma:internalName="EmailSender">
      <xsd:simpleType>
        <xsd:restriction base="dms:Note">
          <xsd:maxLength value="255"/>
        </xsd:restriction>
      </xsd:simpleType>
    </xsd:element>
    <xsd:element name="EmailTo" ma:index="10" nillable="true" ma:displayName="E-Mail To" ma:description="" ma:hidden="true" ma:internalName="EmailTo">
      <xsd:simpleType>
        <xsd:restriction base="dms:Note">
          <xsd:maxLength value="255"/>
        </xsd:restriction>
      </xsd:simpleType>
    </xsd:element>
    <xsd:element name="EmailCc" ma:index="11" nillable="true" ma:displayName="E-Mail Cc" ma:description="" ma:hidden="true" ma:internalName="EmailCc">
      <xsd:simpleType>
        <xsd:restriction base="dms:Note">
          <xsd:maxLength value="255"/>
        </xsd:restriction>
      </xsd:simpleType>
    </xsd:element>
    <xsd:element name="EmailFrom" ma:index="12" nillable="true" ma:displayName="E-Mail From" ma:description="" ma:hidden="true" ma:internalName="EmailFrom">
      <xsd:simpleType>
        <xsd:restriction base="dms:Text"/>
      </xsd:simpleType>
    </xsd:element>
    <xsd:element name="EmailSubject" ma:index="13" nillable="true" ma:displayName="E-Mail Subject" ma:description=""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0cdeb1-6362-47db-b402-b9a5ce5bedfd" elementFormDefault="qualified">
    <xsd:import namespace="http://schemas.microsoft.com/office/2006/documentManagement/types"/>
    <xsd:import namespace="http://schemas.microsoft.com/office/infopath/2007/PartnerControls"/>
    <xsd:element name="Target_x0020_Audiences" ma:index="8" nillable="true" ma:displayName="Target Audiences" ma:internalName="Target_x0020_Audiences" ma:readOnly="false">
      <xsd:simpleType>
        <xsd:restriction base="dms:Unknow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d09660-be93-4bd9-869c-f45048cb599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Ev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7E78FE-6D60-4055-A904-750FB4F1C901}">
  <ds:schemaRefs>
    <ds:schemaRef ds:uri="http://schemas.microsoft.com/sharepoint/v3/contenttype/forms"/>
  </ds:schemaRefs>
</ds:datastoreItem>
</file>

<file path=customXml/itemProps2.xml><?xml version="1.0" encoding="utf-8"?>
<ds:datastoreItem xmlns:ds="http://schemas.openxmlformats.org/officeDocument/2006/customXml" ds:itemID="{39AF42C1-1EF6-494F-A1A8-A8763B8C6A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b0cdeb1-6362-47db-b402-b9a5ce5bedfd"/>
    <ds:schemaRef ds:uri="bcd09660-be93-4bd9-869c-f45048cb59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14012</TotalTime>
  <Words>772</Words>
  <Application>Microsoft Office PowerPoint</Application>
  <PresentationFormat>Custom</PresentationFormat>
  <Paragraphs>64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Bryony Dawkins</cp:lastModifiedBy>
  <cp:revision>167</cp:revision>
  <dcterms:created xsi:type="dcterms:W3CDTF">2015-06-29T16:44:08Z</dcterms:created>
  <dcterms:modified xsi:type="dcterms:W3CDTF">2021-06-21T16:12:35Z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0x010100BFE05EBF51B383459307B0B11B309B77</vt:lpwstr>
  </property>
  <property fmtid="{D5CDD505-2E9C-101B-9397-08002B2CF9AE}" pid="3" name="EmailTo">
    <vt:lpwstr/>
  </property>
  <property fmtid="{D5CDD505-2E9C-101B-9397-08002B2CF9AE}" pid="4" name="Target Audiences">
    <vt:lpwstr/>
  </property>
  <property fmtid="{D5CDD505-2E9C-101B-9397-08002B2CF9AE}" pid="5" name="EmailSender">
    <vt:lpwstr/>
  </property>
  <property fmtid="{D5CDD505-2E9C-101B-9397-08002B2CF9AE}" pid="6" name="EmailFrom">
    <vt:lpwstr/>
  </property>
  <property fmtid="{D5CDD505-2E9C-101B-9397-08002B2CF9AE}" pid="7" name="EmailSubject">
    <vt:lpwstr/>
  </property>
  <property fmtid="{D5CDD505-2E9C-101B-9397-08002B2CF9AE}" pid="8" name="EmailCc">
    <vt:lpwstr/>
  </property>
</Properties>
</file>