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8" r:id="rId13"/>
    <p:sldId id="267"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1231D4-3486-446D-8B7B-52381D84909C}" v="56" dt="2021-04-23T07:29:31.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7" autoAdjust="0"/>
    <p:restoredTop sz="94660"/>
  </p:normalViewPr>
  <p:slideViewPr>
    <p:cSldViewPr snapToGrid="0">
      <p:cViewPr>
        <p:scale>
          <a:sx n="56" d="100"/>
          <a:sy n="56" d="100"/>
        </p:scale>
        <p:origin x="6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n, Rachel" userId="f69648e8-9c2c-4a50-8de0-8690e3f175cb" providerId="ADAL" clId="{411231D4-3486-446D-8B7B-52381D84909C}"/>
    <pc:docChg chg="undo custSel addSld modSld sldOrd">
      <pc:chgData name="Julian, Rachel" userId="f69648e8-9c2c-4a50-8de0-8690e3f175cb" providerId="ADAL" clId="{411231D4-3486-446D-8B7B-52381D84909C}" dt="2021-04-23T07:31:32.886" v="672" actId="113"/>
      <pc:docMkLst>
        <pc:docMk/>
      </pc:docMkLst>
      <pc:sldChg chg="addSp modSp mod setBg setClrOvrMap">
        <pc:chgData name="Julian, Rachel" userId="f69648e8-9c2c-4a50-8de0-8690e3f175cb" providerId="ADAL" clId="{411231D4-3486-446D-8B7B-52381D84909C}" dt="2021-04-23T07:27:57.357" v="557" actId="20577"/>
        <pc:sldMkLst>
          <pc:docMk/>
          <pc:sldMk cId="4068275877" sldId="256"/>
        </pc:sldMkLst>
        <pc:spChg chg="mod">
          <ac:chgData name="Julian, Rachel" userId="f69648e8-9c2c-4a50-8de0-8690e3f175cb" providerId="ADAL" clId="{411231D4-3486-446D-8B7B-52381D84909C}" dt="2021-04-22T21:46:04.163" v="112" actId="26606"/>
          <ac:spMkLst>
            <pc:docMk/>
            <pc:sldMk cId="4068275877" sldId="256"/>
            <ac:spMk id="2" creationId="{33D3F160-847A-47E8-BB2A-6F2F086E2F24}"/>
          </ac:spMkLst>
        </pc:spChg>
        <pc:spChg chg="mod">
          <ac:chgData name="Julian, Rachel" userId="f69648e8-9c2c-4a50-8de0-8690e3f175cb" providerId="ADAL" clId="{411231D4-3486-446D-8B7B-52381D84909C}" dt="2021-04-23T07:27:57.357" v="557" actId="20577"/>
          <ac:spMkLst>
            <pc:docMk/>
            <pc:sldMk cId="4068275877" sldId="256"/>
            <ac:spMk id="3" creationId="{1675E1F0-ECFC-40B8-A365-2B3F96CEEF7E}"/>
          </ac:spMkLst>
        </pc:spChg>
        <pc:picChg chg="add mod ord">
          <ac:chgData name="Julian, Rachel" userId="f69648e8-9c2c-4a50-8de0-8690e3f175cb" providerId="ADAL" clId="{411231D4-3486-446D-8B7B-52381D84909C}" dt="2021-04-22T21:46:04.163" v="112" actId="26606"/>
          <ac:picMkLst>
            <pc:docMk/>
            <pc:sldMk cId="4068275877" sldId="256"/>
            <ac:picMk id="5" creationId="{1F7DDB9B-0831-463A-8AF0-49DF9D7E9A10}"/>
          </ac:picMkLst>
        </pc:picChg>
      </pc:sldChg>
      <pc:sldChg chg="addSp delSp modSp mod setBg">
        <pc:chgData name="Julian, Rachel" userId="f69648e8-9c2c-4a50-8de0-8690e3f175cb" providerId="ADAL" clId="{411231D4-3486-446D-8B7B-52381D84909C}" dt="2021-04-23T07:29:31.660" v="641" actId="20577"/>
        <pc:sldMkLst>
          <pc:docMk/>
          <pc:sldMk cId="3466727036" sldId="257"/>
        </pc:sldMkLst>
        <pc:spChg chg="del mod">
          <ac:chgData name="Julian, Rachel" userId="f69648e8-9c2c-4a50-8de0-8690e3f175cb" providerId="ADAL" clId="{411231D4-3486-446D-8B7B-52381D84909C}" dt="2021-04-23T07:28:08.846" v="558" actId="478"/>
          <ac:spMkLst>
            <pc:docMk/>
            <pc:sldMk cId="3466727036" sldId="257"/>
            <ac:spMk id="2" creationId="{158AB43C-EFA8-4BB0-8BD7-A7326F1E982B}"/>
          </ac:spMkLst>
        </pc:spChg>
        <pc:spChg chg="del">
          <ac:chgData name="Julian, Rachel" userId="f69648e8-9c2c-4a50-8de0-8690e3f175cb" providerId="ADAL" clId="{411231D4-3486-446D-8B7B-52381D84909C}" dt="2021-04-22T21:47:31.325" v="113" actId="26606"/>
          <ac:spMkLst>
            <pc:docMk/>
            <pc:sldMk cId="3466727036" sldId="257"/>
            <ac:spMk id="3" creationId="{5FEF1EF0-508D-440B-A873-8077E96B50CB}"/>
          </ac:spMkLst>
        </pc:spChg>
        <pc:spChg chg="add">
          <ac:chgData name="Julian, Rachel" userId="f69648e8-9c2c-4a50-8de0-8690e3f175cb" providerId="ADAL" clId="{411231D4-3486-446D-8B7B-52381D84909C}" dt="2021-04-22T21:47:31.325" v="113" actId="26606"/>
          <ac:spMkLst>
            <pc:docMk/>
            <pc:sldMk cId="3466727036" sldId="257"/>
            <ac:spMk id="10" creationId="{86C7B4A1-154A-4DF0-AC46-F88D75A2E0FD}"/>
          </ac:spMkLst>
        </pc:spChg>
        <pc:graphicFrameChg chg="add mod">
          <ac:chgData name="Julian, Rachel" userId="f69648e8-9c2c-4a50-8de0-8690e3f175cb" providerId="ADAL" clId="{411231D4-3486-446D-8B7B-52381D84909C}" dt="2021-04-23T07:29:31.660" v="641" actId="20577"/>
          <ac:graphicFrameMkLst>
            <pc:docMk/>
            <pc:sldMk cId="3466727036" sldId="257"/>
            <ac:graphicFrameMk id="5" creationId="{6ED0119C-B31E-4E96-953F-F4872280972F}"/>
          </ac:graphicFrameMkLst>
        </pc:graphicFrameChg>
        <pc:picChg chg="add mod">
          <ac:chgData name="Julian, Rachel" userId="f69648e8-9c2c-4a50-8de0-8690e3f175cb" providerId="ADAL" clId="{411231D4-3486-446D-8B7B-52381D84909C}" dt="2021-04-22T21:47:46.752" v="115" actId="27614"/>
          <ac:picMkLst>
            <pc:docMk/>
            <pc:sldMk cId="3466727036" sldId="257"/>
            <ac:picMk id="6" creationId="{9ADDE0D4-FAA2-4893-89F1-87181471EC32}"/>
          </ac:picMkLst>
        </pc:picChg>
      </pc:sldChg>
      <pc:sldChg chg="addSp delSp modSp mod setBg">
        <pc:chgData name="Julian, Rachel" userId="f69648e8-9c2c-4a50-8de0-8690e3f175cb" providerId="ADAL" clId="{411231D4-3486-446D-8B7B-52381D84909C}" dt="2021-04-23T07:29:45.665" v="644" actId="20577"/>
        <pc:sldMkLst>
          <pc:docMk/>
          <pc:sldMk cId="2644124875" sldId="258"/>
        </pc:sldMkLst>
        <pc:spChg chg="del mod">
          <ac:chgData name="Julian, Rachel" userId="f69648e8-9c2c-4a50-8de0-8690e3f175cb" providerId="ADAL" clId="{411231D4-3486-446D-8B7B-52381D84909C}" dt="2021-04-22T21:43:30.430" v="107" actId="478"/>
          <ac:spMkLst>
            <pc:docMk/>
            <pc:sldMk cId="2644124875" sldId="258"/>
            <ac:spMk id="2" creationId="{8D5774C9-8C5F-4D41-8602-80BF9212757E}"/>
          </ac:spMkLst>
        </pc:spChg>
        <pc:spChg chg="mod">
          <ac:chgData name="Julian, Rachel" userId="f69648e8-9c2c-4a50-8de0-8690e3f175cb" providerId="ADAL" clId="{411231D4-3486-446D-8B7B-52381D84909C}" dt="2021-04-23T07:29:45.665" v="644" actId="20577"/>
          <ac:spMkLst>
            <pc:docMk/>
            <pc:sldMk cId="2644124875" sldId="258"/>
            <ac:spMk id="3" creationId="{65B65619-268B-4EA9-8048-1D18CEE16F30}"/>
          </ac:spMkLst>
        </pc:spChg>
        <pc:picChg chg="add mod ord">
          <ac:chgData name="Julian, Rachel" userId="f69648e8-9c2c-4a50-8de0-8690e3f175cb" providerId="ADAL" clId="{411231D4-3486-446D-8B7B-52381D84909C}" dt="2021-04-22T21:43:13.648" v="104" actId="26606"/>
          <ac:picMkLst>
            <pc:docMk/>
            <pc:sldMk cId="2644124875" sldId="258"/>
            <ac:picMk id="5" creationId="{22E554D1-D564-477D-83C1-AC1D7FBA0CCA}"/>
          </ac:picMkLst>
        </pc:picChg>
        <pc:picChg chg="add">
          <ac:chgData name="Julian, Rachel" userId="f69648e8-9c2c-4a50-8de0-8690e3f175cb" providerId="ADAL" clId="{411231D4-3486-446D-8B7B-52381D84909C}" dt="2021-04-22T21:43:13.648" v="104" actId="26606"/>
          <ac:picMkLst>
            <pc:docMk/>
            <pc:sldMk cId="2644124875" sldId="258"/>
            <ac:picMk id="10" creationId="{54DDEBDD-D8BD-41A6-8A0D-B00E3768B0F9}"/>
          </ac:picMkLst>
        </pc:picChg>
      </pc:sldChg>
      <pc:sldChg chg="addSp delSp modSp mod ord setBg">
        <pc:chgData name="Julian, Rachel" userId="f69648e8-9c2c-4a50-8de0-8690e3f175cb" providerId="ADAL" clId="{411231D4-3486-446D-8B7B-52381D84909C}" dt="2021-04-23T07:29:16.501" v="639" actId="20577"/>
        <pc:sldMkLst>
          <pc:docMk/>
          <pc:sldMk cId="2006014789" sldId="259"/>
        </pc:sldMkLst>
        <pc:spChg chg="mod">
          <ac:chgData name="Julian, Rachel" userId="f69648e8-9c2c-4a50-8de0-8690e3f175cb" providerId="ADAL" clId="{411231D4-3486-446D-8B7B-52381D84909C}" dt="2021-04-23T07:29:11.149" v="634" actId="20577"/>
          <ac:spMkLst>
            <pc:docMk/>
            <pc:sldMk cId="2006014789" sldId="259"/>
            <ac:spMk id="2" creationId="{E5F75D1F-DC73-4F9F-9958-AF325778CFED}"/>
          </ac:spMkLst>
        </pc:spChg>
        <pc:spChg chg="del">
          <ac:chgData name="Julian, Rachel" userId="f69648e8-9c2c-4a50-8de0-8690e3f175cb" providerId="ADAL" clId="{411231D4-3486-446D-8B7B-52381D84909C}" dt="2021-04-22T21:49:05.748" v="119" actId="26606"/>
          <ac:spMkLst>
            <pc:docMk/>
            <pc:sldMk cId="2006014789" sldId="259"/>
            <ac:spMk id="3" creationId="{BB792163-3F57-4E4B-B54F-13762562B73F}"/>
          </ac:spMkLst>
        </pc:spChg>
        <pc:spChg chg="add">
          <ac:chgData name="Julian, Rachel" userId="f69648e8-9c2c-4a50-8de0-8690e3f175cb" providerId="ADAL" clId="{411231D4-3486-446D-8B7B-52381D84909C}" dt="2021-04-22T21:49:05.748" v="119" actId="26606"/>
          <ac:spMkLst>
            <pc:docMk/>
            <pc:sldMk cId="2006014789" sldId="259"/>
            <ac:spMk id="9" creationId="{1D63C574-BFD2-41A1-A567-B0C3CC7FDD4F}"/>
          </ac:spMkLst>
        </pc:spChg>
        <pc:spChg chg="add">
          <ac:chgData name="Julian, Rachel" userId="f69648e8-9c2c-4a50-8de0-8690e3f175cb" providerId="ADAL" clId="{411231D4-3486-446D-8B7B-52381D84909C}" dt="2021-04-22T21:49:05.748" v="119" actId="26606"/>
          <ac:spMkLst>
            <pc:docMk/>
            <pc:sldMk cId="2006014789" sldId="259"/>
            <ac:spMk id="11" creationId="{E2A46BAB-8C31-42B2-90E8-B26DD3E81D37}"/>
          </ac:spMkLst>
        </pc:spChg>
        <pc:grpChg chg="add">
          <ac:chgData name="Julian, Rachel" userId="f69648e8-9c2c-4a50-8de0-8690e3f175cb" providerId="ADAL" clId="{411231D4-3486-446D-8B7B-52381D84909C}" dt="2021-04-22T21:49:05.748" v="119" actId="26606"/>
          <ac:grpSpMkLst>
            <pc:docMk/>
            <pc:sldMk cId="2006014789" sldId="259"/>
            <ac:grpSpMk id="13" creationId="{B3F7A3C7-0737-4E57-B30E-8EEFE638B401}"/>
          </ac:grpSpMkLst>
        </pc:grpChg>
        <pc:grpChg chg="add">
          <ac:chgData name="Julian, Rachel" userId="f69648e8-9c2c-4a50-8de0-8690e3f175cb" providerId="ADAL" clId="{411231D4-3486-446D-8B7B-52381D84909C}" dt="2021-04-22T21:49:05.748" v="119" actId="26606"/>
          <ac:grpSpMkLst>
            <pc:docMk/>
            <pc:sldMk cId="2006014789" sldId="259"/>
            <ac:grpSpMk id="17" creationId="{43F5E015-E085-4624-B431-B42414448684}"/>
          </ac:grpSpMkLst>
        </pc:grpChg>
        <pc:graphicFrameChg chg="add mod">
          <ac:chgData name="Julian, Rachel" userId="f69648e8-9c2c-4a50-8de0-8690e3f175cb" providerId="ADAL" clId="{411231D4-3486-446D-8B7B-52381D84909C}" dt="2021-04-23T07:29:16.501" v="639" actId="20577"/>
          <ac:graphicFrameMkLst>
            <pc:docMk/>
            <pc:sldMk cId="2006014789" sldId="259"/>
            <ac:graphicFrameMk id="5" creationId="{92A92388-1467-47A0-AD64-33A59CE05DAA}"/>
          </ac:graphicFrameMkLst>
        </pc:graphicFrameChg>
      </pc:sldChg>
      <pc:sldChg chg="addSp modSp mod setBg">
        <pc:chgData name="Julian, Rachel" userId="f69648e8-9c2c-4a50-8de0-8690e3f175cb" providerId="ADAL" clId="{411231D4-3486-446D-8B7B-52381D84909C}" dt="2021-04-23T07:30:29.756" v="662" actId="20577"/>
        <pc:sldMkLst>
          <pc:docMk/>
          <pc:sldMk cId="1981990491" sldId="260"/>
        </pc:sldMkLst>
        <pc:spChg chg="mod">
          <ac:chgData name="Julian, Rachel" userId="f69648e8-9c2c-4a50-8de0-8690e3f175cb" providerId="ADAL" clId="{411231D4-3486-446D-8B7B-52381D84909C}" dt="2021-04-22T21:49:15.681" v="120" actId="26606"/>
          <ac:spMkLst>
            <pc:docMk/>
            <pc:sldMk cId="1981990491" sldId="260"/>
            <ac:spMk id="2" creationId="{44C8F5AC-6D53-44EF-AE28-819BBDB35AB7}"/>
          </ac:spMkLst>
        </pc:spChg>
        <pc:spChg chg="mod">
          <ac:chgData name="Julian, Rachel" userId="f69648e8-9c2c-4a50-8de0-8690e3f175cb" providerId="ADAL" clId="{411231D4-3486-446D-8B7B-52381D84909C}" dt="2021-04-23T07:30:29.756" v="662" actId="20577"/>
          <ac:spMkLst>
            <pc:docMk/>
            <pc:sldMk cId="1981990491" sldId="260"/>
            <ac:spMk id="3" creationId="{88580131-9C85-4356-A042-C8E8D5AA5AB3}"/>
          </ac:spMkLst>
        </pc:spChg>
        <pc:spChg chg="add">
          <ac:chgData name="Julian, Rachel" userId="f69648e8-9c2c-4a50-8de0-8690e3f175cb" providerId="ADAL" clId="{411231D4-3486-446D-8B7B-52381D84909C}" dt="2021-04-22T21:49:15.681" v="120" actId="26606"/>
          <ac:spMkLst>
            <pc:docMk/>
            <pc:sldMk cId="1981990491" sldId="260"/>
            <ac:spMk id="8" creationId="{907EF6B7-1338-4443-8C46-6A318D952DFD}"/>
          </ac:spMkLst>
        </pc:spChg>
        <pc:spChg chg="add">
          <ac:chgData name="Julian, Rachel" userId="f69648e8-9c2c-4a50-8de0-8690e3f175cb" providerId="ADAL" clId="{411231D4-3486-446D-8B7B-52381D84909C}" dt="2021-04-22T21:49:15.681" v="120" actId="26606"/>
          <ac:spMkLst>
            <pc:docMk/>
            <pc:sldMk cId="1981990491" sldId="260"/>
            <ac:spMk id="10" creationId="{DAAE4CDD-124C-4DCF-9584-B6033B545DD5}"/>
          </ac:spMkLst>
        </pc:spChg>
        <pc:spChg chg="add">
          <ac:chgData name="Julian, Rachel" userId="f69648e8-9c2c-4a50-8de0-8690e3f175cb" providerId="ADAL" clId="{411231D4-3486-446D-8B7B-52381D84909C}" dt="2021-04-22T21:49:15.681" v="120" actId="26606"/>
          <ac:spMkLst>
            <pc:docMk/>
            <pc:sldMk cId="1981990491" sldId="260"/>
            <ac:spMk id="12" creationId="{081E4A58-353D-44AE-B2FC-2A74E2E400F7}"/>
          </ac:spMkLst>
        </pc:spChg>
      </pc:sldChg>
      <pc:sldChg chg="addSp modSp mod setBg">
        <pc:chgData name="Julian, Rachel" userId="f69648e8-9c2c-4a50-8de0-8690e3f175cb" providerId="ADAL" clId="{411231D4-3486-446D-8B7B-52381D84909C}" dt="2021-04-23T07:31:32.886" v="672" actId="113"/>
        <pc:sldMkLst>
          <pc:docMk/>
          <pc:sldMk cId="1254209112" sldId="261"/>
        </pc:sldMkLst>
        <pc:spChg chg="mod">
          <ac:chgData name="Julian, Rachel" userId="f69648e8-9c2c-4a50-8de0-8690e3f175cb" providerId="ADAL" clId="{411231D4-3486-446D-8B7B-52381D84909C}" dt="2021-04-22T21:49:26.639" v="121" actId="26606"/>
          <ac:spMkLst>
            <pc:docMk/>
            <pc:sldMk cId="1254209112" sldId="261"/>
            <ac:spMk id="2" creationId="{DBDC1DC0-D765-489B-9D5D-A6A393A7587C}"/>
          </ac:spMkLst>
        </pc:spChg>
        <pc:spChg chg="mod">
          <ac:chgData name="Julian, Rachel" userId="f69648e8-9c2c-4a50-8de0-8690e3f175cb" providerId="ADAL" clId="{411231D4-3486-446D-8B7B-52381D84909C}" dt="2021-04-23T07:31:32.886" v="672" actId="113"/>
          <ac:spMkLst>
            <pc:docMk/>
            <pc:sldMk cId="1254209112" sldId="261"/>
            <ac:spMk id="3" creationId="{751101BF-47AD-4192-92D1-5319C3AC4AC2}"/>
          </ac:spMkLst>
        </pc:spChg>
        <pc:spChg chg="add">
          <ac:chgData name="Julian, Rachel" userId="f69648e8-9c2c-4a50-8de0-8690e3f175cb" providerId="ADAL" clId="{411231D4-3486-446D-8B7B-52381D84909C}" dt="2021-04-22T21:49:26.639" v="121" actId="26606"/>
          <ac:spMkLst>
            <pc:docMk/>
            <pc:sldMk cId="1254209112" sldId="261"/>
            <ac:spMk id="8" creationId="{1BB867FF-FC45-48F7-8104-F89BE54909F1}"/>
          </ac:spMkLst>
        </pc:spChg>
        <pc:spChg chg="add">
          <ac:chgData name="Julian, Rachel" userId="f69648e8-9c2c-4a50-8de0-8690e3f175cb" providerId="ADAL" clId="{411231D4-3486-446D-8B7B-52381D84909C}" dt="2021-04-22T21:49:26.639" v="121" actId="26606"/>
          <ac:spMkLst>
            <pc:docMk/>
            <pc:sldMk cId="1254209112" sldId="261"/>
            <ac:spMk id="10" creationId="{8BB56887-D0D5-4F0C-9E19-7247EB83C8B7}"/>
          </ac:spMkLst>
        </pc:spChg>
        <pc:spChg chg="add">
          <ac:chgData name="Julian, Rachel" userId="f69648e8-9c2c-4a50-8de0-8690e3f175cb" providerId="ADAL" clId="{411231D4-3486-446D-8B7B-52381D84909C}" dt="2021-04-22T21:49:26.639" v="121" actId="26606"/>
          <ac:spMkLst>
            <pc:docMk/>
            <pc:sldMk cId="1254209112" sldId="261"/>
            <ac:spMk id="12" creationId="{081E4A58-353D-44AE-B2FC-2A74E2E400F7}"/>
          </ac:spMkLst>
        </pc:spChg>
      </pc:sldChg>
      <pc:sldChg chg="addSp delSp modSp mod setBg">
        <pc:chgData name="Julian, Rachel" userId="f69648e8-9c2c-4a50-8de0-8690e3f175cb" providerId="ADAL" clId="{411231D4-3486-446D-8B7B-52381D84909C}" dt="2021-04-22T21:49:37.981" v="122" actId="26606"/>
        <pc:sldMkLst>
          <pc:docMk/>
          <pc:sldMk cId="1996149733" sldId="262"/>
        </pc:sldMkLst>
        <pc:spChg chg="mod">
          <ac:chgData name="Julian, Rachel" userId="f69648e8-9c2c-4a50-8de0-8690e3f175cb" providerId="ADAL" clId="{411231D4-3486-446D-8B7B-52381D84909C}" dt="2021-04-22T21:49:37.981" v="122" actId="26606"/>
          <ac:spMkLst>
            <pc:docMk/>
            <pc:sldMk cId="1996149733" sldId="262"/>
            <ac:spMk id="2" creationId="{98F9D5E8-EBFE-4456-A407-EF1EDDD99102}"/>
          </ac:spMkLst>
        </pc:spChg>
        <pc:spChg chg="del">
          <ac:chgData name="Julian, Rachel" userId="f69648e8-9c2c-4a50-8de0-8690e3f175cb" providerId="ADAL" clId="{411231D4-3486-446D-8B7B-52381D84909C}" dt="2021-04-22T21:49:37.981" v="122" actId="26606"/>
          <ac:spMkLst>
            <pc:docMk/>
            <pc:sldMk cId="1996149733" sldId="262"/>
            <ac:spMk id="3" creationId="{0FD4FC70-38BD-46C6-92B5-CB618FCCE903}"/>
          </ac:spMkLst>
        </pc:spChg>
        <pc:spChg chg="add">
          <ac:chgData name="Julian, Rachel" userId="f69648e8-9c2c-4a50-8de0-8690e3f175cb" providerId="ADAL" clId="{411231D4-3486-446D-8B7B-52381D84909C}" dt="2021-04-22T21:49:37.981" v="122" actId="26606"/>
          <ac:spMkLst>
            <pc:docMk/>
            <pc:sldMk cId="1996149733" sldId="262"/>
            <ac:spMk id="9" creationId="{1D63C574-BFD2-41A1-A567-B0C3CC7FDD4F}"/>
          </ac:spMkLst>
        </pc:spChg>
        <pc:spChg chg="add">
          <ac:chgData name="Julian, Rachel" userId="f69648e8-9c2c-4a50-8de0-8690e3f175cb" providerId="ADAL" clId="{411231D4-3486-446D-8B7B-52381D84909C}" dt="2021-04-22T21:49:37.981" v="122" actId="26606"/>
          <ac:spMkLst>
            <pc:docMk/>
            <pc:sldMk cId="1996149733" sldId="262"/>
            <ac:spMk id="11" creationId="{E2A46BAB-8C31-42B2-90E8-B26DD3E81D37}"/>
          </ac:spMkLst>
        </pc:spChg>
        <pc:grpChg chg="add">
          <ac:chgData name="Julian, Rachel" userId="f69648e8-9c2c-4a50-8de0-8690e3f175cb" providerId="ADAL" clId="{411231D4-3486-446D-8B7B-52381D84909C}" dt="2021-04-22T21:49:37.981" v="122" actId="26606"/>
          <ac:grpSpMkLst>
            <pc:docMk/>
            <pc:sldMk cId="1996149733" sldId="262"/>
            <ac:grpSpMk id="13" creationId="{B3F7A3C7-0737-4E57-B30E-8EEFE638B401}"/>
          </ac:grpSpMkLst>
        </pc:grpChg>
        <pc:grpChg chg="add">
          <ac:chgData name="Julian, Rachel" userId="f69648e8-9c2c-4a50-8de0-8690e3f175cb" providerId="ADAL" clId="{411231D4-3486-446D-8B7B-52381D84909C}" dt="2021-04-22T21:49:37.981" v="122" actId="26606"/>
          <ac:grpSpMkLst>
            <pc:docMk/>
            <pc:sldMk cId="1996149733" sldId="262"/>
            <ac:grpSpMk id="17" creationId="{43F5E015-E085-4624-B431-B42414448684}"/>
          </ac:grpSpMkLst>
        </pc:grpChg>
        <pc:graphicFrameChg chg="add">
          <ac:chgData name="Julian, Rachel" userId="f69648e8-9c2c-4a50-8de0-8690e3f175cb" providerId="ADAL" clId="{411231D4-3486-446D-8B7B-52381D84909C}" dt="2021-04-22T21:49:37.981" v="122" actId="26606"/>
          <ac:graphicFrameMkLst>
            <pc:docMk/>
            <pc:sldMk cId="1996149733" sldId="262"/>
            <ac:graphicFrameMk id="5" creationId="{370523A6-140B-4894-B33A-98E34F07C82C}"/>
          </ac:graphicFrameMkLst>
        </pc:graphicFrameChg>
      </pc:sldChg>
      <pc:sldChg chg="addSp delSp modSp mod">
        <pc:chgData name="Julian, Rachel" userId="f69648e8-9c2c-4a50-8de0-8690e3f175cb" providerId="ADAL" clId="{411231D4-3486-446D-8B7B-52381D84909C}" dt="2021-04-22T21:50:40.444" v="125" actId="26606"/>
        <pc:sldMkLst>
          <pc:docMk/>
          <pc:sldMk cId="2916654908" sldId="263"/>
        </pc:sldMkLst>
        <pc:spChg chg="del mod">
          <ac:chgData name="Julian, Rachel" userId="f69648e8-9c2c-4a50-8de0-8690e3f175cb" providerId="ADAL" clId="{411231D4-3486-446D-8B7B-52381D84909C}" dt="2021-04-22T21:50:40.444" v="125" actId="26606"/>
          <ac:spMkLst>
            <pc:docMk/>
            <pc:sldMk cId="2916654908" sldId="263"/>
            <ac:spMk id="3" creationId="{9D0D4601-DD25-4CC8-8E04-E7B10CDDBE5C}"/>
          </ac:spMkLst>
        </pc:spChg>
        <pc:graphicFrameChg chg="add">
          <ac:chgData name="Julian, Rachel" userId="f69648e8-9c2c-4a50-8de0-8690e3f175cb" providerId="ADAL" clId="{411231D4-3486-446D-8B7B-52381D84909C}" dt="2021-04-22T21:50:40.444" v="125" actId="26606"/>
          <ac:graphicFrameMkLst>
            <pc:docMk/>
            <pc:sldMk cId="2916654908" sldId="263"/>
            <ac:graphicFrameMk id="5" creationId="{6181F52A-9A58-4B5F-9755-20F92BDFCC05}"/>
          </ac:graphicFrameMkLst>
        </pc:graphicFrameChg>
      </pc:sldChg>
      <pc:sldChg chg="addSp delSp modSp mod setBg">
        <pc:chgData name="Julian, Rachel" userId="f69648e8-9c2c-4a50-8de0-8690e3f175cb" providerId="ADAL" clId="{411231D4-3486-446D-8B7B-52381D84909C}" dt="2021-04-23T07:24:05.600" v="403" actId="1076"/>
        <pc:sldMkLst>
          <pc:docMk/>
          <pc:sldMk cId="1703553014" sldId="264"/>
        </pc:sldMkLst>
        <pc:spChg chg="del">
          <ac:chgData name="Julian, Rachel" userId="f69648e8-9c2c-4a50-8de0-8690e3f175cb" providerId="ADAL" clId="{411231D4-3486-446D-8B7B-52381D84909C}" dt="2021-04-22T21:51:05.473" v="126" actId="478"/>
          <ac:spMkLst>
            <pc:docMk/>
            <pc:sldMk cId="1703553014" sldId="264"/>
            <ac:spMk id="2" creationId="{2AE2703F-44BB-469F-A611-C39E5035DB13}"/>
          </ac:spMkLst>
        </pc:spChg>
        <pc:spChg chg="add del mod">
          <ac:chgData name="Julian, Rachel" userId="f69648e8-9c2c-4a50-8de0-8690e3f175cb" providerId="ADAL" clId="{411231D4-3486-446D-8B7B-52381D84909C}" dt="2021-04-23T07:24:05.600" v="403" actId="1076"/>
          <ac:spMkLst>
            <pc:docMk/>
            <pc:sldMk cId="1703553014" sldId="264"/>
            <ac:spMk id="3" creationId="{6FDE73E6-612F-413A-9C70-567CA8AF6FD6}"/>
          </ac:spMkLst>
        </pc:spChg>
        <pc:spChg chg="add del mod">
          <ac:chgData name="Julian, Rachel" userId="f69648e8-9c2c-4a50-8de0-8690e3f175cb" providerId="ADAL" clId="{411231D4-3486-446D-8B7B-52381D84909C}" dt="2021-04-22T21:53:13.477" v="131" actId="11529"/>
          <ac:spMkLst>
            <pc:docMk/>
            <pc:sldMk cId="1703553014" sldId="264"/>
            <ac:spMk id="4" creationId="{E31E51B8-63B8-4D61-B235-C663F07CAFF0}"/>
          </ac:spMkLst>
        </pc:spChg>
        <pc:spChg chg="add del">
          <ac:chgData name="Julian, Rachel" userId="f69648e8-9c2c-4a50-8de0-8690e3f175cb" providerId="ADAL" clId="{411231D4-3486-446D-8B7B-52381D84909C}" dt="2021-04-22T21:53:59.642" v="136" actId="11529"/>
          <ac:spMkLst>
            <pc:docMk/>
            <pc:sldMk cId="1703553014" sldId="264"/>
            <ac:spMk id="6" creationId="{BA333B3D-8D91-4A6F-8AF3-650099B5FCC5}"/>
          </ac:spMkLst>
        </pc:spChg>
        <pc:spChg chg="add del mod">
          <ac:chgData name="Julian, Rachel" userId="f69648e8-9c2c-4a50-8de0-8690e3f175cb" providerId="ADAL" clId="{411231D4-3486-446D-8B7B-52381D84909C}" dt="2021-04-23T07:21:21.861" v="380" actId="478"/>
          <ac:spMkLst>
            <pc:docMk/>
            <pc:sldMk cId="1703553014" sldId="264"/>
            <ac:spMk id="7" creationId="{8565CECB-A614-4B34-A5CA-03D75D65A6AE}"/>
          </ac:spMkLst>
        </pc:spChg>
        <pc:spChg chg="add mod">
          <ac:chgData name="Julian, Rachel" userId="f69648e8-9c2c-4a50-8de0-8690e3f175cb" providerId="ADAL" clId="{411231D4-3486-446D-8B7B-52381D84909C}" dt="2021-04-23T07:23:54.118" v="400" actId="26606"/>
          <ac:spMkLst>
            <pc:docMk/>
            <pc:sldMk cId="1703553014" sldId="264"/>
            <ac:spMk id="8" creationId="{DF976D22-8892-4D8E-A832-09C15BCCF9E3}"/>
          </ac:spMkLst>
        </pc:spChg>
        <pc:spChg chg="add del">
          <ac:chgData name="Julian, Rachel" userId="f69648e8-9c2c-4a50-8de0-8690e3f175cb" providerId="ADAL" clId="{411231D4-3486-446D-8B7B-52381D84909C}" dt="2021-04-22T21:53:14.386" v="132" actId="26606"/>
          <ac:spMkLst>
            <pc:docMk/>
            <pc:sldMk cId="1703553014" sldId="264"/>
            <ac:spMk id="9" creationId="{1D63C574-BFD2-41A1-A567-B0C3CC7FDD4F}"/>
          </ac:spMkLst>
        </pc:spChg>
        <pc:spChg chg="add mod">
          <ac:chgData name="Julian, Rachel" userId="f69648e8-9c2c-4a50-8de0-8690e3f175cb" providerId="ADAL" clId="{411231D4-3486-446D-8B7B-52381D84909C}" dt="2021-04-23T07:23:54.118" v="400" actId="26606"/>
          <ac:spMkLst>
            <pc:docMk/>
            <pc:sldMk cId="1703553014" sldId="264"/>
            <ac:spMk id="10" creationId="{1D088D07-0081-4F72-B2F1-55DE1A9C8592}"/>
          </ac:spMkLst>
        </pc:spChg>
        <pc:spChg chg="add del">
          <ac:chgData name="Julian, Rachel" userId="f69648e8-9c2c-4a50-8de0-8690e3f175cb" providerId="ADAL" clId="{411231D4-3486-446D-8B7B-52381D84909C}" dt="2021-04-22T21:53:14.386" v="132" actId="26606"/>
          <ac:spMkLst>
            <pc:docMk/>
            <pc:sldMk cId="1703553014" sldId="264"/>
            <ac:spMk id="11" creationId="{E2A46BAB-8C31-42B2-90E8-B26DD3E81D37}"/>
          </ac:spMkLst>
        </pc:spChg>
        <pc:spChg chg="add mod">
          <ac:chgData name="Julian, Rachel" userId="f69648e8-9c2c-4a50-8de0-8690e3f175cb" providerId="ADAL" clId="{411231D4-3486-446D-8B7B-52381D84909C}" dt="2021-04-23T07:23:54.118" v="400" actId="26606"/>
          <ac:spMkLst>
            <pc:docMk/>
            <pc:sldMk cId="1703553014" sldId="264"/>
            <ac:spMk id="12" creationId="{2D524A8E-E179-4D2A-BA62-C3EF57569A03}"/>
          </ac:spMkLst>
        </pc:spChg>
        <pc:spChg chg="add">
          <ac:chgData name="Julian, Rachel" userId="f69648e8-9c2c-4a50-8de0-8690e3f175cb" providerId="ADAL" clId="{411231D4-3486-446D-8B7B-52381D84909C}" dt="2021-04-23T07:23:54.118" v="400" actId="26606"/>
          <ac:spMkLst>
            <pc:docMk/>
            <pc:sldMk cId="1703553014" sldId="264"/>
            <ac:spMk id="14" creationId="{C2554CA6-288E-4202-BC52-2E5A8F0C0AED}"/>
          </ac:spMkLst>
        </pc:spChg>
        <pc:spChg chg="add">
          <ac:chgData name="Julian, Rachel" userId="f69648e8-9c2c-4a50-8de0-8690e3f175cb" providerId="ADAL" clId="{411231D4-3486-446D-8B7B-52381D84909C}" dt="2021-04-23T07:23:54.118" v="400" actId="26606"/>
          <ac:spMkLst>
            <pc:docMk/>
            <pc:sldMk cId="1703553014" sldId="264"/>
            <ac:spMk id="19" creationId="{B10BB131-AC8E-4A8E-A5D1-36260F720C3B}"/>
          </ac:spMkLst>
        </pc:spChg>
        <pc:spChg chg="add">
          <ac:chgData name="Julian, Rachel" userId="f69648e8-9c2c-4a50-8de0-8690e3f175cb" providerId="ADAL" clId="{411231D4-3486-446D-8B7B-52381D84909C}" dt="2021-04-23T07:23:54.118" v="400" actId="26606"/>
          <ac:spMkLst>
            <pc:docMk/>
            <pc:sldMk cId="1703553014" sldId="264"/>
            <ac:spMk id="21" creationId="{5B7778FC-632E-4DCA-A7CB-0D7731CCF970}"/>
          </ac:spMkLst>
        </pc:spChg>
        <pc:spChg chg="add">
          <ac:chgData name="Julian, Rachel" userId="f69648e8-9c2c-4a50-8de0-8690e3f175cb" providerId="ADAL" clId="{411231D4-3486-446D-8B7B-52381D84909C}" dt="2021-04-23T07:23:54.118" v="400" actId="26606"/>
          <ac:spMkLst>
            <pc:docMk/>
            <pc:sldMk cId="1703553014" sldId="264"/>
            <ac:spMk id="23" creationId="{FA23A907-97FB-4A8F-880A-DD77401C4296}"/>
          </ac:spMkLst>
        </pc:spChg>
        <pc:grpChg chg="add del">
          <ac:chgData name="Julian, Rachel" userId="f69648e8-9c2c-4a50-8de0-8690e3f175cb" providerId="ADAL" clId="{411231D4-3486-446D-8B7B-52381D84909C}" dt="2021-04-22T21:53:14.386" v="132" actId="26606"/>
          <ac:grpSpMkLst>
            <pc:docMk/>
            <pc:sldMk cId="1703553014" sldId="264"/>
            <ac:grpSpMk id="13" creationId="{B3F7A3C7-0737-4E57-B30E-8EEFE638B401}"/>
          </ac:grpSpMkLst>
        </pc:grpChg>
        <pc:grpChg chg="add del">
          <ac:chgData name="Julian, Rachel" userId="f69648e8-9c2c-4a50-8de0-8690e3f175cb" providerId="ADAL" clId="{411231D4-3486-446D-8B7B-52381D84909C}" dt="2021-04-22T21:53:14.386" v="132" actId="26606"/>
          <ac:grpSpMkLst>
            <pc:docMk/>
            <pc:sldMk cId="1703553014" sldId="264"/>
            <ac:grpSpMk id="17" creationId="{43F5E015-E085-4624-B431-B42414448684}"/>
          </ac:grpSpMkLst>
        </pc:grpChg>
        <pc:graphicFrameChg chg="add del">
          <ac:chgData name="Julian, Rachel" userId="f69648e8-9c2c-4a50-8de0-8690e3f175cb" providerId="ADAL" clId="{411231D4-3486-446D-8B7B-52381D84909C}" dt="2021-04-22T21:53:14.386" v="132" actId="26606"/>
          <ac:graphicFrameMkLst>
            <pc:docMk/>
            <pc:sldMk cId="1703553014" sldId="264"/>
            <ac:graphicFrameMk id="5" creationId="{5724F602-7E00-4FB2-855F-0F65EDF87EB0}"/>
          </ac:graphicFrameMkLst>
        </pc:graphicFrameChg>
      </pc:sldChg>
      <pc:sldChg chg="addSp modSp new mod">
        <pc:chgData name="Julian, Rachel" userId="f69648e8-9c2c-4a50-8de0-8690e3f175cb" providerId="ADAL" clId="{411231D4-3486-446D-8B7B-52381D84909C}" dt="2021-04-23T07:25:43.739" v="415" actId="14100"/>
        <pc:sldMkLst>
          <pc:docMk/>
          <pc:sldMk cId="1908426465" sldId="265"/>
        </pc:sldMkLst>
        <pc:spChg chg="mod">
          <ac:chgData name="Julian, Rachel" userId="f69648e8-9c2c-4a50-8de0-8690e3f175cb" providerId="ADAL" clId="{411231D4-3486-446D-8B7B-52381D84909C}" dt="2021-04-22T21:19:40.534" v="72" actId="20577"/>
          <ac:spMkLst>
            <pc:docMk/>
            <pc:sldMk cId="1908426465" sldId="265"/>
            <ac:spMk id="2" creationId="{2ACE9BAB-936C-4E73-ADB7-C491223F8C45}"/>
          </ac:spMkLst>
        </pc:spChg>
        <pc:spChg chg="mod">
          <ac:chgData name="Julian, Rachel" userId="f69648e8-9c2c-4a50-8de0-8690e3f175cb" providerId="ADAL" clId="{411231D4-3486-446D-8B7B-52381D84909C}" dt="2021-04-23T07:25:22.282" v="412" actId="947"/>
          <ac:spMkLst>
            <pc:docMk/>
            <pc:sldMk cId="1908426465" sldId="265"/>
            <ac:spMk id="3" creationId="{FA2B1B6B-5546-4017-9C83-167DFBAD46EB}"/>
          </ac:spMkLst>
        </pc:spChg>
        <pc:spChg chg="add mod">
          <ac:chgData name="Julian, Rachel" userId="f69648e8-9c2c-4a50-8de0-8690e3f175cb" providerId="ADAL" clId="{411231D4-3486-446D-8B7B-52381D84909C}" dt="2021-04-23T07:25:43.739" v="415" actId="14100"/>
          <ac:spMkLst>
            <pc:docMk/>
            <pc:sldMk cId="1908426465" sldId="265"/>
            <ac:spMk id="4" creationId="{39CCF84E-EE43-4598-B845-965C785953B2}"/>
          </ac:spMkLst>
        </pc:spChg>
      </pc:sldChg>
      <pc:sldChg chg="addSp delSp modSp new mod">
        <pc:chgData name="Julian, Rachel" userId="f69648e8-9c2c-4a50-8de0-8690e3f175cb" providerId="ADAL" clId="{411231D4-3486-446D-8B7B-52381D84909C}" dt="2021-04-23T07:27:12.662" v="429" actId="14100"/>
        <pc:sldMkLst>
          <pc:docMk/>
          <pc:sldMk cId="2739085146" sldId="266"/>
        </pc:sldMkLst>
        <pc:spChg chg="del">
          <ac:chgData name="Julian, Rachel" userId="f69648e8-9c2c-4a50-8de0-8690e3f175cb" providerId="ADAL" clId="{411231D4-3486-446D-8B7B-52381D84909C}" dt="2021-04-23T07:26:59.866" v="426" actId="478"/>
          <ac:spMkLst>
            <pc:docMk/>
            <pc:sldMk cId="2739085146" sldId="266"/>
            <ac:spMk id="2" creationId="{83F22E8F-E680-4F72-8F1F-92593AE0C1E4}"/>
          </ac:spMkLst>
        </pc:spChg>
        <pc:spChg chg="mod">
          <ac:chgData name="Julian, Rachel" userId="f69648e8-9c2c-4a50-8de0-8690e3f175cb" providerId="ADAL" clId="{411231D4-3486-446D-8B7B-52381D84909C}" dt="2021-04-23T07:27:03.948" v="427" actId="14100"/>
          <ac:spMkLst>
            <pc:docMk/>
            <pc:sldMk cId="2739085146" sldId="266"/>
            <ac:spMk id="3" creationId="{16C80753-94E4-4450-AB4E-E20DCEDFE32F}"/>
          </ac:spMkLst>
        </pc:spChg>
        <pc:spChg chg="add mod">
          <ac:chgData name="Julian, Rachel" userId="f69648e8-9c2c-4a50-8de0-8690e3f175cb" providerId="ADAL" clId="{411231D4-3486-446D-8B7B-52381D84909C}" dt="2021-04-23T07:27:12.662" v="429" actId="14100"/>
          <ac:spMkLst>
            <pc:docMk/>
            <pc:sldMk cId="2739085146" sldId="266"/>
            <ac:spMk id="4" creationId="{9C6A0A77-08F1-44EC-B2B5-F25C0FB6475A}"/>
          </ac:spMkLst>
        </pc:spChg>
        <pc:spChg chg="add mod">
          <ac:chgData name="Julian, Rachel" userId="f69648e8-9c2c-4a50-8de0-8690e3f175cb" providerId="ADAL" clId="{411231D4-3486-446D-8B7B-52381D84909C}" dt="2021-04-23T07:26:36.375" v="423" actId="255"/>
          <ac:spMkLst>
            <pc:docMk/>
            <pc:sldMk cId="2739085146" sldId="266"/>
            <ac:spMk id="5" creationId="{0C1F65C7-B4B4-4EC9-AB46-57494BEDDAAD}"/>
          </ac:spMkLst>
        </pc:spChg>
      </pc:sldChg>
      <pc:sldChg chg="addSp delSp modSp new mod setBg setClrOvrMap">
        <pc:chgData name="Julian, Rachel" userId="f69648e8-9c2c-4a50-8de0-8690e3f175cb" providerId="ADAL" clId="{411231D4-3486-446D-8B7B-52381D84909C}" dt="2021-04-23T07:16:25.976" v="348" actId="1076"/>
        <pc:sldMkLst>
          <pc:docMk/>
          <pc:sldMk cId="3396216702" sldId="267"/>
        </pc:sldMkLst>
        <pc:spChg chg="mod">
          <ac:chgData name="Julian, Rachel" userId="f69648e8-9c2c-4a50-8de0-8690e3f175cb" providerId="ADAL" clId="{411231D4-3486-446D-8B7B-52381D84909C}" dt="2021-04-23T07:15:35.951" v="340" actId="26606"/>
          <ac:spMkLst>
            <pc:docMk/>
            <pc:sldMk cId="3396216702" sldId="267"/>
            <ac:spMk id="2" creationId="{2EEAC306-A105-427A-9DC6-442F7DE94E5F}"/>
          </ac:spMkLst>
        </pc:spChg>
        <pc:spChg chg="del mod">
          <ac:chgData name="Julian, Rachel" userId="f69648e8-9c2c-4a50-8de0-8690e3f175cb" providerId="ADAL" clId="{411231D4-3486-446D-8B7B-52381D84909C}" dt="2021-04-23T07:15:35.951" v="340" actId="26606"/>
          <ac:spMkLst>
            <pc:docMk/>
            <pc:sldMk cId="3396216702" sldId="267"/>
            <ac:spMk id="3" creationId="{D73B53E1-7D7E-47FA-AA10-3DFD666315EC}"/>
          </ac:spMkLst>
        </pc:spChg>
        <pc:spChg chg="mod">
          <ac:chgData name="Julian, Rachel" userId="f69648e8-9c2c-4a50-8de0-8690e3f175cb" providerId="ADAL" clId="{411231D4-3486-446D-8B7B-52381D84909C}" dt="2021-04-23T07:16:03.399" v="345" actId="14100"/>
          <ac:spMkLst>
            <pc:docMk/>
            <pc:sldMk cId="3396216702" sldId="267"/>
            <ac:spMk id="7" creationId="{8401C198-7314-4B77-A78B-0B2E35913F99}"/>
          </ac:spMkLst>
        </pc:spChg>
        <pc:spChg chg="mod">
          <ac:chgData name="Julian, Rachel" userId="f69648e8-9c2c-4a50-8de0-8690e3f175cb" providerId="ADAL" clId="{411231D4-3486-446D-8B7B-52381D84909C}" dt="2021-04-23T07:16:17.172" v="346" actId="1076"/>
          <ac:spMkLst>
            <pc:docMk/>
            <pc:sldMk cId="3396216702" sldId="267"/>
            <ac:spMk id="8" creationId="{A584C2AE-8903-4732-8FAA-20ED0661BA51}"/>
          </ac:spMkLst>
        </pc:spChg>
        <pc:spChg chg="mod">
          <ac:chgData name="Julian, Rachel" userId="f69648e8-9c2c-4a50-8de0-8690e3f175cb" providerId="ADAL" clId="{411231D4-3486-446D-8B7B-52381D84909C}" dt="2021-04-23T07:16:22.004" v="347" actId="1076"/>
          <ac:spMkLst>
            <pc:docMk/>
            <pc:sldMk cId="3396216702" sldId="267"/>
            <ac:spMk id="9" creationId="{24E6675B-075C-4FB1-B0CC-57D9D2C12FF5}"/>
          </ac:spMkLst>
        </pc:spChg>
        <pc:spChg chg="add">
          <ac:chgData name="Julian, Rachel" userId="f69648e8-9c2c-4a50-8de0-8690e3f175cb" providerId="ADAL" clId="{411231D4-3486-446D-8B7B-52381D84909C}" dt="2021-04-23T07:15:35.951" v="340" actId="26606"/>
          <ac:spMkLst>
            <pc:docMk/>
            <pc:sldMk cId="3396216702" sldId="267"/>
            <ac:spMk id="10" creationId="{9228552E-C8B1-4A80-8448-0787CE0FC704}"/>
          </ac:spMkLst>
        </pc:spChg>
        <pc:spChg chg="mod">
          <ac:chgData name="Julian, Rachel" userId="f69648e8-9c2c-4a50-8de0-8690e3f175cb" providerId="ADAL" clId="{411231D4-3486-446D-8B7B-52381D84909C}" dt="2021-04-23T07:16:25.976" v="348" actId="1076"/>
          <ac:spMkLst>
            <pc:docMk/>
            <pc:sldMk cId="3396216702" sldId="267"/>
            <ac:spMk id="11" creationId="{6BF9E7A2-9299-4E9A-9A48-BFF7102D8185}"/>
          </ac:spMkLst>
        </pc:spChg>
        <pc:spChg chg="mod">
          <ac:chgData name="Julian, Rachel" userId="f69648e8-9c2c-4a50-8de0-8690e3f175cb" providerId="ADAL" clId="{411231D4-3486-446D-8B7B-52381D84909C}" dt="2021-04-23T07:15:49.029" v="341" actId="18245"/>
          <ac:spMkLst>
            <pc:docMk/>
            <pc:sldMk cId="3396216702" sldId="267"/>
            <ac:spMk id="12" creationId="{7DA357EE-48A1-4596-90A0-C2495673A0C4}"/>
          </ac:spMkLst>
        </pc:spChg>
        <pc:spChg chg="mod">
          <ac:chgData name="Julian, Rachel" userId="f69648e8-9c2c-4a50-8de0-8690e3f175cb" providerId="ADAL" clId="{411231D4-3486-446D-8B7B-52381D84909C}" dt="2021-04-23T07:15:49.029" v="341" actId="18245"/>
          <ac:spMkLst>
            <pc:docMk/>
            <pc:sldMk cId="3396216702" sldId="267"/>
            <ac:spMk id="13" creationId="{BE88A1D7-32EC-408F-A81A-48DD96B5F034}"/>
          </ac:spMkLst>
        </pc:spChg>
        <pc:spChg chg="mod">
          <ac:chgData name="Julian, Rachel" userId="f69648e8-9c2c-4a50-8de0-8690e3f175cb" providerId="ADAL" clId="{411231D4-3486-446D-8B7B-52381D84909C}" dt="2021-04-23T07:15:49.029" v="341" actId="18245"/>
          <ac:spMkLst>
            <pc:docMk/>
            <pc:sldMk cId="3396216702" sldId="267"/>
            <ac:spMk id="14" creationId="{00022605-C0D1-4FE2-82E8-BEB35302B0A5}"/>
          </ac:spMkLst>
        </pc:spChg>
        <pc:spChg chg="mod">
          <ac:chgData name="Julian, Rachel" userId="f69648e8-9c2c-4a50-8de0-8690e3f175cb" providerId="ADAL" clId="{411231D4-3486-446D-8B7B-52381D84909C}" dt="2021-04-23T07:15:49.029" v="341" actId="18245"/>
          <ac:spMkLst>
            <pc:docMk/>
            <pc:sldMk cId="3396216702" sldId="267"/>
            <ac:spMk id="15" creationId="{31645DB0-36EA-4685-89CF-A40D3F84A687}"/>
          </ac:spMkLst>
        </pc:spChg>
        <pc:grpChg chg="mod">
          <ac:chgData name="Julian, Rachel" userId="f69648e8-9c2c-4a50-8de0-8690e3f175cb" providerId="ADAL" clId="{411231D4-3486-446D-8B7B-52381D84909C}" dt="2021-04-23T07:15:49.791" v="343" actId="962"/>
          <ac:grpSpMkLst>
            <pc:docMk/>
            <pc:sldMk cId="3396216702" sldId="267"/>
            <ac:grpSpMk id="4" creationId="{4F46F656-FC50-4E16-BA08-41219A2A871C}"/>
          </ac:grpSpMkLst>
        </pc:grpChg>
        <pc:graphicFrameChg chg="add del">
          <ac:chgData name="Julian, Rachel" userId="f69648e8-9c2c-4a50-8de0-8690e3f175cb" providerId="ADAL" clId="{411231D4-3486-446D-8B7B-52381D84909C}" dt="2021-04-23T07:15:49.029" v="341" actId="18245"/>
          <ac:graphicFrameMkLst>
            <pc:docMk/>
            <pc:sldMk cId="3396216702" sldId="267"/>
            <ac:graphicFrameMk id="5" creationId="{F602C81B-3E66-404C-9445-F6D4E1895EC6}"/>
          </ac:graphicFrameMkLst>
        </pc:graphicFrameChg>
        <pc:picChg chg="add mod">
          <ac:chgData name="Julian, Rachel" userId="f69648e8-9c2c-4a50-8de0-8690e3f175cb" providerId="ADAL" clId="{411231D4-3486-446D-8B7B-52381D84909C}" dt="2021-04-23T07:15:49.789" v="342" actId="27614"/>
          <ac:picMkLst>
            <pc:docMk/>
            <pc:sldMk cId="3396216702" sldId="267"/>
            <ac:picMk id="6" creationId="{6B674EF2-A96F-4DA2-B150-B45DD553B04A}"/>
          </ac:picMkLst>
        </pc:picChg>
      </pc:sldChg>
      <pc:sldChg chg="addSp delSp modSp new mod setBg setClrOvrMap">
        <pc:chgData name="Julian, Rachel" userId="f69648e8-9c2c-4a50-8de0-8690e3f175cb" providerId="ADAL" clId="{411231D4-3486-446D-8B7B-52381D84909C}" dt="2021-04-23T07:15:18.397" v="330" actId="20577"/>
        <pc:sldMkLst>
          <pc:docMk/>
          <pc:sldMk cId="4040506474" sldId="268"/>
        </pc:sldMkLst>
        <pc:spChg chg="mod">
          <ac:chgData name="Julian, Rachel" userId="f69648e8-9c2c-4a50-8de0-8690e3f175cb" providerId="ADAL" clId="{411231D4-3486-446D-8B7B-52381D84909C}" dt="2021-04-23T07:15:00.983" v="295" actId="26606"/>
          <ac:spMkLst>
            <pc:docMk/>
            <pc:sldMk cId="4040506474" sldId="268"/>
            <ac:spMk id="2" creationId="{08C8A5D3-A732-448B-A2D2-F6F1A22E9F6D}"/>
          </ac:spMkLst>
        </pc:spChg>
        <pc:spChg chg="mod">
          <ac:chgData name="Julian, Rachel" userId="f69648e8-9c2c-4a50-8de0-8690e3f175cb" providerId="ADAL" clId="{411231D4-3486-446D-8B7B-52381D84909C}" dt="2021-04-23T07:15:18.397" v="330" actId="20577"/>
          <ac:spMkLst>
            <pc:docMk/>
            <pc:sldMk cId="4040506474" sldId="268"/>
            <ac:spMk id="3" creationId="{C7FB7420-764A-45A1-B0B9-7230B3AF79B4}"/>
          </ac:spMkLst>
        </pc:spChg>
        <pc:spChg chg="add del">
          <ac:chgData name="Julian, Rachel" userId="f69648e8-9c2c-4a50-8de0-8690e3f175cb" providerId="ADAL" clId="{411231D4-3486-446D-8B7B-52381D84909C}" dt="2021-04-23T07:15:00.983" v="295" actId="26606"/>
          <ac:spMkLst>
            <pc:docMk/>
            <pc:sldMk cId="4040506474" sldId="268"/>
            <ac:spMk id="9" creationId="{87CC2527-562A-4F69-B487-4371E5B243E7}"/>
          </ac:spMkLst>
        </pc:spChg>
        <pc:spChg chg="add">
          <ac:chgData name="Julian, Rachel" userId="f69648e8-9c2c-4a50-8de0-8690e3f175cb" providerId="ADAL" clId="{411231D4-3486-446D-8B7B-52381D84909C}" dt="2021-04-23T07:15:00.983" v="295" actId="26606"/>
          <ac:spMkLst>
            <pc:docMk/>
            <pc:sldMk cId="4040506474" sldId="268"/>
            <ac:spMk id="16" creationId="{5A59F003-E00A-43F9-91DC-CC54E3B87466}"/>
          </ac:spMkLst>
        </pc:spChg>
        <pc:spChg chg="add">
          <ac:chgData name="Julian, Rachel" userId="f69648e8-9c2c-4a50-8de0-8690e3f175cb" providerId="ADAL" clId="{411231D4-3486-446D-8B7B-52381D84909C}" dt="2021-04-23T07:15:00.983" v="295" actId="26606"/>
          <ac:spMkLst>
            <pc:docMk/>
            <pc:sldMk cId="4040506474" sldId="268"/>
            <ac:spMk id="18" creationId="{D74A4382-E3AD-430A-9A1F-DFA3E0E77A7D}"/>
          </ac:spMkLst>
        </pc:spChg>
        <pc:spChg chg="add">
          <ac:chgData name="Julian, Rachel" userId="f69648e8-9c2c-4a50-8de0-8690e3f175cb" providerId="ADAL" clId="{411231D4-3486-446D-8B7B-52381D84909C}" dt="2021-04-23T07:15:00.983" v="295" actId="26606"/>
          <ac:spMkLst>
            <pc:docMk/>
            <pc:sldMk cId="4040506474" sldId="268"/>
            <ac:spMk id="20" creationId="{79F40191-0F44-4FD1-82CC-ACB507C14BE6}"/>
          </ac:spMkLst>
        </pc:spChg>
        <pc:picChg chg="add mod">
          <ac:chgData name="Julian, Rachel" userId="f69648e8-9c2c-4a50-8de0-8690e3f175cb" providerId="ADAL" clId="{411231D4-3486-446D-8B7B-52381D84909C}" dt="2021-04-23T07:15:00.983" v="295" actId="26606"/>
          <ac:picMkLst>
            <pc:docMk/>
            <pc:sldMk cId="4040506474" sldId="268"/>
            <ac:picMk id="5" creationId="{2FCAD8A4-4155-4815-BF4D-53F01FF07021}"/>
          </ac:picMkLst>
        </pc:picChg>
        <pc:cxnChg chg="add del">
          <ac:chgData name="Julian, Rachel" userId="f69648e8-9c2c-4a50-8de0-8690e3f175cb" providerId="ADAL" clId="{411231D4-3486-446D-8B7B-52381D84909C}" dt="2021-04-23T07:15:00.983" v="295" actId="26606"/>
          <ac:cxnSpMkLst>
            <pc:docMk/>
            <pc:sldMk cId="4040506474" sldId="268"/>
            <ac:cxnSpMk id="11" creationId="{BCDAEC91-5BCE-4B55-9CC0-43EF94CB734B}"/>
          </ac:cxnSpMkLst>
        </pc:cxnChg>
      </pc:sldChg>
      <pc:sldChg chg="addSp delSp modSp new mod setBg">
        <pc:chgData name="Julian, Rachel" userId="f69648e8-9c2c-4a50-8de0-8690e3f175cb" providerId="ADAL" clId="{411231D4-3486-446D-8B7B-52381D84909C}" dt="2021-04-23T07:16:47.910" v="351" actId="26606"/>
        <pc:sldMkLst>
          <pc:docMk/>
          <pc:sldMk cId="386723749" sldId="269"/>
        </pc:sldMkLst>
        <pc:spChg chg="mod">
          <ac:chgData name="Julian, Rachel" userId="f69648e8-9c2c-4a50-8de0-8690e3f175cb" providerId="ADAL" clId="{411231D4-3486-446D-8B7B-52381D84909C}" dt="2021-04-23T07:16:47.910" v="351" actId="26606"/>
          <ac:spMkLst>
            <pc:docMk/>
            <pc:sldMk cId="386723749" sldId="269"/>
            <ac:spMk id="2" creationId="{858AE8C6-99F4-4C0A-A188-67E598971561}"/>
          </ac:spMkLst>
        </pc:spChg>
        <pc:spChg chg="del mod">
          <ac:chgData name="Julian, Rachel" userId="f69648e8-9c2c-4a50-8de0-8690e3f175cb" providerId="ADAL" clId="{411231D4-3486-446D-8B7B-52381D84909C}" dt="2021-04-23T07:16:47.910" v="351" actId="26606"/>
          <ac:spMkLst>
            <pc:docMk/>
            <pc:sldMk cId="386723749" sldId="269"/>
            <ac:spMk id="3" creationId="{FEE39111-3A22-42D5-9988-9F441DE2746F}"/>
          </ac:spMkLst>
        </pc:spChg>
        <pc:spChg chg="add">
          <ac:chgData name="Julian, Rachel" userId="f69648e8-9c2c-4a50-8de0-8690e3f175cb" providerId="ADAL" clId="{411231D4-3486-446D-8B7B-52381D84909C}" dt="2021-04-23T07:16:47.910" v="351" actId="26606"/>
          <ac:spMkLst>
            <pc:docMk/>
            <pc:sldMk cId="386723749" sldId="269"/>
            <ac:spMk id="9" creationId="{1D63C574-BFD2-41A1-A567-B0C3CC7FDD4F}"/>
          </ac:spMkLst>
        </pc:spChg>
        <pc:spChg chg="add">
          <ac:chgData name="Julian, Rachel" userId="f69648e8-9c2c-4a50-8de0-8690e3f175cb" providerId="ADAL" clId="{411231D4-3486-446D-8B7B-52381D84909C}" dt="2021-04-23T07:16:47.910" v="351" actId="26606"/>
          <ac:spMkLst>
            <pc:docMk/>
            <pc:sldMk cId="386723749" sldId="269"/>
            <ac:spMk id="11" creationId="{E2A46BAB-8C31-42B2-90E8-B26DD3E81D37}"/>
          </ac:spMkLst>
        </pc:spChg>
        <pc:grpChg chg="add">
          <ac:chgData name="Julian, Rachel" userId="f69648e8-9c2c-4a50-8de0-8690e3f175cb" providerId="ADAL" clId="{411231D4-3486-446D-8B7B-52381D84909C}" dt="2021-04-23T07:16:47.910" v="351" actId="26606"/>
          <ac:grpSpMkLst>
            <pc:docMk/>
            <pc:sldMk cId="386723749" sldId="269"/>
            <ac:grpSpMk id="13" creationId="{B3F7A3C7-0737-4E57-B30E-8EEFE638B401}"/>
          </ac:grpSpMkLst>
        </pc:grpChg>
        <pc:grpChg chg="add">
          <ac:chgData name="Julian, Rachel" userId="f69648e8-9c2c-4a50-8de0-8690e3f175cb" providerId="ADAL" clId="{411231D4-3486-446D-8B7B-52381D84909C}" dt="2021-04-23T07:16:47.910" v="351" actId="26606"/>
          <ac:grpSpMkLst>
            <pc:docMk/>
            <pc:sldMk cId="386723749" sldId="269"/>
            <ac:grpSpMk id="17" creationId="{43F5E015-E085-4624-B431-B42414448684}"/>
          </ac:grpSpMkLst>
        </pc:grpChg>
        <pc:graphicFrameChg chg="add">
          <ac:chgData name="Julian, Rachel" userId="f69648e8-9c2c-4a50-8de0-8690e3f175cb" providerId="ADAL" clId="{411231D4-3486-446D-8B7B-52381D84909C}" dt="2021-04-23T07:16:47.910" v="351" actId="26606"/>
          <ac:graphicFrameMkLst>
            <pc:docMk/>
            <pc:sldMk cId="386723749" sldId="269"/>
            <ac:graphicFrameMk id="5" creationId="{FE341C99-CC84-44FC-B60E-1CC299A8B052}"/>
          </ac:graphicFrameMkLst>
        </pc:graphicFrameChg>
      </pc:sldChg>
      <pc:sldChg chg="addSp delSp modSp new mod setBg setClrOvrMap">
        <pc:chgData name="Julian, Rachel" userId="f69648e8-9c2c-4a50-8de0-8690e3f175cb" providerId="ADAL" clId="{411231D4-3486-446D-8B7B-52381D84909C}" dt="2021-04-23T07:17:33.918" v="376" actId="20577"/>
        <pc:sldMkLst>
          <pc:docMk/>
          <pc:sldMk cId="3919381416" sldId="270"/>
        </pc:sldMkLst>
        <pc:spChg chg="mod">
          <ac:chgData name="Julian, Rachel" userId="f69648e8-9c2c-4a50-8de0-8690e3f175cb" providerId="ADAL" clId="{411231D4-3486-446D-8B7B-52381D84909C}" dt="2021-04-23T07:17:10.670" v="354" actId="26606"/>
          <ac:spMkLst>
            <pc:docMk/>
            <pc:sldMk cId="3919381416" sldId="270"/>
            <ac:spMk id="2" creationId="{6E0D055B-1219-49E0-96E9-5883730EC48D}"/>
          </ac:spMkLst>
        </pc:spChg>
        <pc:spChg chg="add del mod">
          <ac:chgData name="Julian, Rachel" userId="f69648e8-9c2c-4a50-8de0-8690e3f175cb" providerId="ADAL" clId="{411231D4-3486-446D-8B7B-52381D84909C}" dt="2021-04-23T07:17:10.670" v="354" actId="26606"/>
          <ac:spMkLst>
            <pc:docMk/>
            <pc:sldMk cId="3919381416" sldId="270"/>
            <ac:spMk id="3" creationId="{D57A70CE-9489-4F92-8664-FD6ED9282D14}"/>
          </ac:spMkLst>
        </pc:spChg>
        <pc:spChg chg="add">
          <ac:chgData name="Julian, Rachel" userId="f69648e8-9c2c-4a50-8de0-8690e3f175cb" providerId="ADAL" clId="{411231D4-3486-446D-8B7B-52381D84909C}" dt="2021-04-23T07:17:10.670" v="354" actId="26606"/>
          <ac:spMkLst>
            <pc:docMk/>
            <pc:sldMk cId="3919381416" sldId="270"/>
            <ac:spMk id="9" creationId="{1D63C574-BFD2-41A1-A567-B0C3CC7FDD4F}"/>
          </ac:spMkLst>
        </pc:spChg>
        <pc:spChg chg="add del">
          <ac:chgData name="Julian, Rachel" userId="f69648e8-9c2c-4a50-8de0-8690e3f175cb" providerId="ADAL" clId="{411231D4-3486-446D-8B7B-52381D84909C}" dt="2021-04-23T07:17:10.549" v="353" actId="26606"/>
          <ac:spMkLst>
            <pc:docMk/>
            <pc:sldMk cId="3919381416" sldId="270"/>
            <ac:spMk id="10" creationId="{9228552E-C8B1-4A80-8448-0787CE0FC704}"/>
          </ac:spMkLst>
        </pc:spChg>
        <pc:spChg chg="add">
          <ac:chgData name="Julian, Rachel" userId="f69648e8-9c2c-4a50-8de0-8690e3f175cb" providerId="ADAL" clId="{411231D4-3486-446D-8B7B-52381D84909C}" dt="2021-04-23T07:17:10.670" v="354" actId="26606"/>
          <ac:spMkLst>
            <pc:docMk/>
            <pc:sldMk cId="3919381416" sldId="270"/>
            <ac:spMk id="11" creationId="{E2A46BAB-8C31-42B2-90E8-B26DD3E81D37}"/>
          </ac:spMkLst>
        </pc:spChg>
        <pc:grpChg chg="add">
          <ac:chgData name="Julian, Rachel" userId="f69648e8-9c2c-4a50-8de0-8690e3f175cb" providerId="ADAL" clId="{411231D4-3486-446D-8B7B-52381D84909C}" dt="2021-04-23T07:17:10.670" v="354" actId="26606"/>
          <ac:grpSpMkLst>
            <pc:docMk/>
            <pc:sldMk cId="3919381416" sldId="270"/>
            <ac:grpSpMk id="13" creationId="{B3F7A3C7-0737-4E57-B30E-8EEFE638B401}"/>
          </ac:grpSpMkLst>
        </pc:grpChg>
        <pc:grpChg chg="add">
          <ac:chgData name="Julian, Rachel" userId="f69648e8-9c2c-4a50-8de0-8690e3f175cb" providerId="ADAL" clId="{411231D4-3486-446D-8B7B-52381D84909C}" dt="2021-04-23T07:17:10.670" v="354" actId="26606"/>
          <ac:grpSpMkLst>
            <pc:docMk/>
            <pc:sldMk cId="3919381416" sldId="270"/>
            <ac:grpSpMk id="17" creationId="{43F5E015-E085-4624-B431-B42414448684}"/>
          </ac:grpSpMkLst>
        </pc:grpChg>
        <pc:graphicFrameChg chg="add del">
          <ac:chgData name="Julian, Rachel" userId="f69648e8-9c2c-4a50-8de0-8690e3f175cb" providerId="ADAL" clId="{411231D4-3486-446D-8B7B-52381D84909C}" dt="2021-04-23T07:17:10.549" v="353" actId="26606"/>
          <ac:graphicFrameMkLst>
            <pc:docMk/>
            <pc:sldMk cId="3919381416" sldId="270"/>
            <ac:graphicFrameMk id="5" creationId="{31B7C4BC-76D1-4663-A047-1077287E9CE9}"/>
          </ac:graphicFrameMkLst>
        </pc:graphicFrameChg>
        <pc:graphicFrameChg chg="add mod">
          <ac:chgData name="Julian, Rachel" userId="f69648e8-9c2c-4a50-8de0-8690e3f175cb" providerId="ADAL" clId="{411231D4-3486-446D-8B7B-52381D84909C}" dt="2021-04-23T07:17:33.918" v="376" actId="20577"/>
          <ac:graphicFrameMkLst>
            <pc:docMk/>
            <pc:sldMk cId="3919381416" sldId="270"/>
            <ac:graphicFrameMk id="12" creationId="{082ACDC0-BF89-43D0-9F9A-654F1D7469A8}"/>
          </ac:graphicFrameMkLst>
        </pc:graphicFrameChg>
        <pc:picChg chg="add del">
          <ac:chgData name="Julian, Rachel" userId="f69648e8-9c2c-4a50-8de0-8690e3f175cb" providerId="ADAL" clId="{411231D4-3486-446D-8B7B-52381D84909C}" dt="2021-04-23T07:17:10.549" v="353" actId="26606"/>
          <ac:picMkLst>
            <pc:docMk/>
            <pc:sldMk cId="3919381416" sldId="270"/>
            <ac:picMk id="6" creationId="{56F3220C-2495-4128-B245-82764C7C801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53DD7E-6274-4019-8BD7-F4E06DE3F40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C0A1463-313D-482E-9CB8-F3E587376CE1}">
      <dgm:prSet/>
      <dgm:spPr/>
      <dgm:t>
        <a:bodyPr/>
        <a:lstStyle/>
        <a:p>
          <a:r>
            <a:rPr lang="en-GB"/>
            <a:t>The research methodology is a feminist participatory approach which values the experiential knowledge of those experiencing the multiple threats</a:t>
          </a:r>
          <a:endParaRPr lang="en-US"/>
        </a:p>
      </dgm:t>
    </dgm:pt>
    <dgm:pt modelId="{CFF7D299-6E20-4605-9DD9-2A45DF8A26F8}" type="parTrans" cxnId="{6891EA79-9E02-4530-BC9A-3BB8DB7EAF1D}">
      <dgm:prSet/>
      <dgm:spPr/>
      <dgm:t>
        <a:bodyPr/>
        <a:lstStyle/>
        <a:p>
          <a:endParaRPr lang="en-US"/>
        </a:p>
      </dgm:t>
    </dgm:pt>
    <dgm:pt modelId="{AB0586B9-7662-48B2-9DAE-E1D64CF0E010}" type="sibTrans" cxnId="{6891EA79-9E02-4530-BC9A-3BB8DB7EAF1D}">
      <dgm:prSet/>
      <dgm:spPr/>
      <dgm:t>
        <a:bodyPr/>
        <a:lstStyle/>
        <a:p>
          <a:endParaRPr lang="en-US"/>
        </a:p>
      </dgm:t>
    </dgm:pt>
    <dgm:pt modelId="{5C12AE4E-F4D3-4136-8A2C-892A1C4CFC02}">
      <dgm:prSet/>
      <dgm:spPr/>
      <dgm:t>
        <a:bodyPr/>
        <a:lstStyle/>
        <a:p>
          <a:r>
            <a:rPr lang="en-GB" dirty="0"/>
            <a:t>It recognises the capacity of those currently excluded from participating to gather and share that knowledge. </a:t>
          </a:r>
          <a:endParaRPr lang="en-US" dirty="0"/>
        </a:p>
      </dgm:t>
    </dgm:pt>
    <dgm:pt modelId="{4A4EB2F2-013E-47DB-9079-3CD43B7361BD}" type="parTrans" cxnId="{597E2021-B9E0-4475-AFB6-7A2520B6C539}">
      <dgm:prSet/>
      <dgm:spPr/>
      <dgm:t>
        <a:bodyPr/>
        <a:lstStyle/>
        <a:p>
          <a:endParaRPr lang="en-US"/>
        </a:p>
      </dgm:t>
    </dgm:pt>
    <dgm:pt modelId="{832575A0-41BF-442A-AC30-6DA16474FC2F}" type="sibTrans" cxnId="{597E2021-B9E0-4475-AFB6-7A2520B6C539}">
      <dgm:prSet/>
      <dgm:spPr/>
      <dgm:t>
        <a:bodyPr/>
        <a:lstStyle/>
        <a:p>
          <a:endParaRPr lang="en-US"/>
        </a:p>
      </dgm:t>
    </dgm:pt>
    <dgm:pt modelId="{B76117C5-E8A7-4D42-818E-559A8EB65E7C}">
      <dgm:prSet/>
      <dgm:spPr/>
      <dgm:t>
        <a:bodyPr/>
        <a:lstStyle/>
        <a:p>
          <a:r>
            <a:rPr lang="en-GB"/>
            <a:t>We take an intersectional view of disadvantage, recognising that it is not only gender, ethnicity, disability, and age, but often a combination</a:t>
          </a:r>
          <a:endParaRPr lang="en-US"/>
        </a:p>
      </dgm:t>
    </dgm:pt>
    <dgm:pt modelId="{62C72DA2-9BAA-4071-B69B-7D401B6D4F40}" type="parTrans" cxnId="{7957362B-B19F-4004-99BF-672BFD935D1D}">
      <dgm:prSet/>
      <dgm:spPr/>
      <dgm:t>
        <a:bodyPr/>
        <a:lstStyle/>
        <a:p>
          <a:endParaRPr lang="en-US"/>
        </a:p>
      </dgm:t>
    </dgm:pt>
    <dgm:pt modelId="{3C7DFFAB-287E-4D62-8608-3840D2A422C9}" type="sibTrans" cxnId="{7957362B-B19F-4004-99BF-672BFD935D1D}">
      <dgm:prSet/>
      <dgm:spPr/>
      <dgm:t>
        <a:bodyPr/>
        <a:lstStyle/>
        <a:p>
          <a:endParaRPr lang="en-US"/>
        </a:p>
      </dgm:t>
    </dgm:pt>
    <dgm:pt modelId="{3CB02F9C-04FE-454F-A945-7E93216D8B68}" type="pres">
      <dgm:prSet presAssocID="{8A53DD7E-6274-4019-8BD7-F4E06DE3F405}" presName="linear" presStyleCnt="0">
        <dgm:presLayoutVars>
          <dgm:animLvl val="lvl"/>
          <dgm:resizeHandles val="exact"/>
        </dgm:presLayoutVars>
      </dgm:prSet>
      <dgm:spPr/>
    </dgm:pt>
    <dgm:pt modelId="{EC6479AB-0626-4C21-A4F2-DD68A1582AF0}" type="pres">
      <dgm:prSet presAssocID="{3C0A1463-313D-482E-9CB8-F3E587376CE1}" presName="parentText" presStyleLbl="node1" presStyleIdx="0" presStyleCnt="3">
        <dgm:presLayoutVars>
          <dgm:chMax val="0"/>
          <dgm:bulletEnabled val="1"/>
        </dgm:presLayoutVars>
      </dgm:prSet>
      <dgm:spPr/>
    </dgm:pt>
    <dgm:pt modelId="{EA8AE801-A1E9-4DE7-8ABA-D1A78481008D}" type="pres">
      <dgm:prSet presAssocID="{AB0586B9-7662-48B2-9DAE-E1D64CF0E010}" presName="spacer" presStyleCnt="0"/>
      <dgm:spPr/>
    </dgm:pt>
    <dgm:pt modelId="{67CEB8E4-682E-4E00-886E-7328632E3CBB}" type="pres">
      <dgm:prSet presAssocID="{5C12AE4E-F4D3-4136-8A2C-892A1C4CFC02}" presName="parentText" presStyleLbl="node1" presStyleIdx="1" presStyleCnt="3">
        <dgm:presLayoutVars>
          <dgm:chMax val="0"/>
          <dgm:bulletEnabled val="1"/>
        </dgm:presLayoutVars>
      </dgm:prSet>
      <dgm:spPr/>
    </dgm:pt>
    <dgm:pt modelId="{6DD80B8B-D773-46B4-B34B-B49117FFA15B}" type="pres">
      <dgm:prSet presAssocID="{832575A0-41BF-442A-AC30-6DA16474FC2F}" presName="spacer" presStyleCnt="0"/>
      <dgm:spPr/>
    </dgm:pt>
    <dgm:pt modelId="{2CD7FAD8-56BE-46C8-9BAF-D9EFE85208AC}" type="pres">
      <dgm:prSet presAssocID="{B76117C5-E8A7-4D42-818E-559A8EB65E7C}" presName="parentText" presStyleLbl="node1" presStyleIdx="2" presStyleCnt="3">
        <dgm:presLayoutVars>
          <dgm:chMax val="0"/>
          <dgm:bulletEnabled val="1"/>
        </dgm:presLayoutVars>
      </dgm:prSet>
      <dgm:spPr/>
    </dgm:pt>
  </dgm:ptLst>
  <dgm:cxnLst>
    <dgm:cxn modelId="{D9202000-9672-4359-B846-567E3C53C2D6}" type="presOf" srcId="{5C12AE4E-F4D3-4136-8A2C-892A1C4CFC02}" destId="{67CEB8E4-682E-4E00-886E-7328632E3CBB}" srcOrd="0" destOrd="0" presId="urn:microsoft.com/office/officeart/2005/8/layout/vList2"/>
    <dgm:cxn modelId="{597E2021-B9E0-4475-AFB6-7A2520B6C539}" srcId="{8A53DD7E-6274-4019-8BD7-F4E06DE3F405}" destId="{5C12AE4E-F4D3-4136-8A2C-892A1C4CFC02}" srcOrd="1" destOrd="0" parTransId="{4A4EB2F2-013E-47DB-9079-3CD43B7361BD}" sibTransId="{832575A0-41BF-442A-AC30-6DA16474FC2F}"/>
    <dgm:cxn modelId="{7957362B-B19F-4004-99BF-672BFD935D1D}" srcId="{8A53DD7E-6274-4019-8BD7-F4E06DE3F405}" destId="{B76117C5-E8A7-4D42-818E-559A8EB65E7C}" srcOrd="2" destOrd="0" parTransId="{62C72DA2-9BAA-4071-B69B-7D401B6D4F40}" sibTransId="{3C7DFFAB-287E-4D62-8608-3840D2A422C9}"/>
    <dgm:cxn modelId="{6891EA79-9E02-4530-BC9A-3BB8DB7EAF1D}" srcId="{8A53DD7E-6274-4019-8BD7-F4E06DE3F405}" destId="{3C0A1463-313D-482E-9CB8-F3E587376CE1}" srcOrd="0" destOrd="0" parTransId="{CFF7D299-6E20-4605-9DD9-2A45DF8A26F8}" sibTransId="{AB0586B9-7662-48B2-9DAE-E1D64CF0E010}"/>
    <dgm:cxn modelId="{735E147A-3BAC-4C90-A11E-8D2C0D7ADE21}" type="presOf" srcId="{8A53DD7E-6274-4019-8BD7-F4E06DE3F405}" destId="{3CB02F9C-04FE-454F-A945-7E93216D8B68}" srcOrd="0" destOrd="0" presId="urn:microsoft.com/office/officeart/2005/8/layout/vList2"/>
    <dgm:cxn modelId="{6A73BDA6-67DF-4624-8C62-D6D6E735B7FD}" type="presOf" srcId="{B76117C5-E8A7-4D42-818E-559A8EB65E7C}" destId="{2CD7FAD8-56BE-46C8-9BAF-D9EFE85208AC}" srcOrd="0" destOrd="0" presId="urn:microsoft.com/office/officeart/2005/8/layout/vList2"/>
    <dgm:cxn modelId="{BAA184F7-C2CA-4732-9409-7E973122BEE3}" type="presOf" srcId="{3C0A1463-313D-482E-9CB8-F3E587376CE1}" destId="{EC6479AB-0626-4C21-A4F2-DD68A1582AF0}" srcOrd="0" destOrd="0" presId="urn:microsoft.com/office/officeart/2005/8/layout/vList2"/>
    <dgm:cxn modelId="{FCE0E25A-F16B-4CF6-92BE-98C36526B835}" type="presParOf" srcId="{3CB02F9C-04FE-454F-A945-7E93216D8B68}" destId="{EC6479AB-0626-4C21-A4F2-DD68A1582AF0}" srcOrd="0" destOrd="0" presId="urn:microsoft.com/office/officeart/2005/8/layout/vList2"/>
    <dgm:cxn modelId="{2F1DD5B4-B152-4DC6-86F5-CDA2B804A575}" type="presParOf" srcId="{3CB02F9C-04FE-454F-A945-7E93216D8B68}" destId="{EA8AE801-A1E9-4DE7-8ABA-D1A78481008D}" srcOrd="1" destOrd="0" presId="urn:microsoft.com/office/officeart/2005/8/layout/vList2"/>
    <dgm:cxn modelId="{DBBBC16F-C65C-4C3D-92BD-38365766F941}" type="presParOf" srcId="{3CB02F9C-04FE-454F-A945-7E93216D8B68}" destId="{67CEB8E4-682E-4E00-886E-7328632E3CBB}" srcOrd="2" destOrd="0" presId="urn:microsoft.com/office/officeart/2005/8/layout/vList2"/>
    <dgm:cxn modelId="{64646764-BFA2-483B-BCD7-8CB37F7D2E72}" type="presParOf" srcId="{3CB02F9C-04FE-454F-A945-7E93216D8B68}" destId="{6DD80B8B-D773-46B4-B34B-B49117FFA15B}" srcOrd="3" destOrd="0" presId="urn:microsoft.com/office/officeart/2005/8/layout/vList2"/>
    <dgm:cxn modelId="{8E4030B1-5DDF-4452-8BAB-CDCABA62F2FF}" type="presParOf" srcId="{3CB02F9C-04FE-454F-A945-7E93216D8B68}" destId="{2CD7FAD8-56BE-46C8-9BAF-D9EFE85208A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DDC5E6-3BC9-4851-8115-10548F855C0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E5AB5D3-2200-40D7-963B-A1D057739DF9}">
      <dgm:prSet/>
      <dgm:spPr/>
      <dgm:t>
        <a:bodyPr/>
        <a:lstStyle/>
        <a:p>
          <a:r>
            <a:rPr lang="en-GB" dirty="0"/>
            <a:t>Our project will enable the women to do their own micro-research project which will;</a:t>
          </a:r>
          <a:endParaRPr lang="en-US" dirty="0"/>
        </a:p>
      </dgm:t>
    </dgm:pt>
    <dgm:pt modelId="{7B67191D-C699-4E6B-AD49-DE70AF4BA0F8}" type="parTrans" cxnId="{73E4B972-593E-426B-9ADF-236B03D4246F}">
      <dgm:prSet/>
      <dgm:spPr/>
      <dgm:t>
        <a:bodyPr/>
        <a:lstStyle/>
        <a:p>
          <a:endParaRPr lang="en-US"/>
        </a:p>
      </dgm:t>
    </dgm:pt>
    <dgm:pt modelId="{218416F6-5D8B-407F-83B5-AE5E478C3462}" type="sibTrans" cxnId="{73E4B972-593E-426B-9ADF-236B03D4246F}">
      <dgm:prSet/>
      <dgm:spPr/>
      <dgm:t>
        <a:bodyPr/>
        <a:lstStyle/>
        <a:p>
          <a:endParaRPr lang="en-US"/>
        </a:p>
      </dgm:t>
    </dgm:pt>
    <dgm:pt modelId="{434AB6C4-71AA-4423-A9B7-93BFFA29BD1E}">
      <dgm:prSet/>
      <dgm:spPr/>
      <dgm:t>
        <a:bodyPr/>
        <a:lstStyle/>
        <a:p>
          <a:r>
            <a:rPr lang="en-GB"/>
            <a:t>a) provide details on needs and inequalities within the context that could not be generated by ‘outsiders’ </a:t>
          </a:r>
          <a:endParaRPr lang="en-US"/>
        </a:p>
      </dgm:t>
    </dgm:pt>
    <dgm:pt modelId="{7EECC815-B0ED-42C6-A020-0DCD90E9860E}" type="parTrans" cxnId="{56C0B3C9-AA97-4560-B5A8-75D441BB146F}">
      <dgm:prSet/>
      <dgm:spPr/>
      <dgm:t>
        <a:bodyPr/>
        <a:lstStyle/>
        <a:p>
          <a:endParaRPr lang="en-US"/>
        </a:p>
      </dgm:t>
    </dgm:pt>
    <dgm:pt modelId="{E07C7D3E-2576-48FE-9388-66F0E9B15234}" type="sibTrans" cxnId="{56C0B3C9-AA97-4560-B5A8-75D441BB146F}">
      <dgm:prSet/>
      <dgm:spPr/>
      <dgm:t>
        <a:bodyPr/>
        <a:lstStyle/>
        <a:p>
          <a:endParaRPr lang="en-US"/>
        </a:p>
      </dgm:t>
    </dgm:pt>
    <dgm:pt modelId="{70549005-D1C6-41F2-87A9-79C69D26A692}">
      <dgm:prSet/>
      <dgm:spPr/>
      <dgm:t>
        <a:bodyPr/>
        <a:lstStyle/>
        <a:p>
          <a:r>
            <a:rPr lang="en-GB"/>
            <a:t>b) give the women credibility as participants in local and national processes by presenting data they have generated, and </a:t>
          </a:r>
          <a:endParaRPr lang="en-US"/>
        </a:p>
      </dgm:t>
    </dgm:pt>
    <dgm:pt modelId="{E0E68CA0-0D92-416A-BE6D-E5292D748678}" type="parTrans" cxnId="{D613E374-5733-4071-A23F-9C50A94A9DF0}">
      <dgm:prSet/>
      <dgm:spPr/>
      <dgm:t>
        <a:bodyPr/>
        <a:lstStyle/>
        <a:p>
          <a:endParaRPr lang="en-US"/>
        </a:p>
      </dgm:t>
    </dgm:pt>
    <dgm:pt modelId="{D2970A89-1A36-432B-B9B0-E834D6ADC2FE}" type="sibTrans" cxnId="{D613E374-5733-4071-A23F-9C50A94A9DF0}">
      <dgm:prSet/>
      <dgm:spPr/>
      <dgm:t>
        <a:bodyPr/>
        <a:lstStyle/>
        <a:p>
          <a:endParaRPr lang="en-US"/>
        </a:p>
      </dgm:t>
    </dgm:pt>
    <dgm:pt modelId="{307A4D3D-01DA-4550-8C42-B55609CC9112}">
      <dgm:prSet/>
      <dgm:spPr/>
      <dgm:t>
        <a:bodyPr/>
        <a:lstStyle/>
        <a:p>
          <a:r>
            <a:rPr lang="en-GB"/>
            <a:t>c) build the skills of the women on how research helps them achieve their aims of participation. </a:t>
          </a:r>
          <a:endParaRPr lang="en-US"/>
        </a:p>
      </dgm:t>
    </dgm:pt>
    <dgm:pt modelId="{619C7AB8-E05F-40E7-9B42-B429F8778BB8}" type="parTrans" cxnId="{3CC6DBAD-5CCA-4712-8068-50E810BA36AA}">
      <dgm:prSet/>
      <dgm:spPr/>
      <dgm:t>
        <a:bodyPr/>
        <a:lstStyle/>
        <a:p>
          <a:endParaRPr lang="en-US"/>
        </a:p>
      </dgm:t>
    </dgm:pt>
    <dgm:pt modelId="{F6B1A5EF-F944-4DE3-B03F-9B211FCEFA0A}" type="sibTrans" cxnId="{3CC6DBAD-5CCA-4712-8068-50E810BA36AA}">
      <dgm:prSet/>
      <dgm:spPr/>
      <dgm:t>
        <a:bodyPr/>
        <a:lstStyle/>
        <a:p>
          <a:endParaRPr lang="en-US"/>
        </a:p>
      </dgm:t>
    </dgm:pt>
    <dgm:pt modelId="{B92017A8-87F0-48A2-ADB6-F9D0708E8A1A}">
      <dgm:prSet/>
      <dgm:spPr/>
      <dgm:t>
        <a:bodyPr/>
        <a:lstStyle/>
        <a:p>
          <a:r>
            <a:rPr lang="en-GB" dirty="0"/>
            <a:t>We will do this by running a participatory training and development intervention in which the women design and do their research projects.</a:t>
          </a:r>
          <a:endParaRPr lang="en-US" dirty="0"/>
        </a:p>
      </dgm:t>
    </dgm:pt>
    <dgm:pt modelId="{DEC93908-CACE-4189-BDB5-15A49E083EE4}" type="parTrans" cxnId="{E847405C-6542-4479-A0B7-416121D97A0E}">
      <dgm:prSet/>
      <dgm:spPr/>
      <dgm:t>
        <a:bodyPr/>
        <a:lstStyle/>
        <a:p>
          <a:endParaRPr lang="en-US"/>
        </a:p>
      </dgm:t>
    </dgm:pt>
    <dgm:pt modelId="{0D0DAFBE-0AEF-448A-8EAB-877AA3B096F6}" type="sibTrans" cxnId="{E847405C-6542-4479-A0B7-416121D97A0E}">
      <dgm:prSet/>
      <dgm:spPr/>
      <dgm:t>
        <a:bodyPr/>
        <a:lstStyle/>
        <a:p>
          <a:endParaRPr lang="en-US"/>
        </a:p>
      </dgm:t>
    </dgm:pt>
    <dgm:pt modelId="{63A0A214-918C-4247-8C2B-8D761B7F6382}" type="pres">
      <dgm:prSet presAssocID="{EBDDC5E6-3BC9-4851-8115-10548F855C0A}" presName="linear" presStyleCnt="0">
        <dgm:presLayoutVars>
          <dgm:animLvl val="lvl"/>
          <dgm:resizeHandles val="exact"/>
        </dgm:presLayoutVars>
      </dgm:prSet>
      <dgm:spPr/>
    </dgm:pt>
    <dgm:pt modelId="{DB4E08C5-60CB-4B18-92F6-574FC201D1B7}" type="pres">
      <dgm:prSet presAssocID="{2E5AB5D3-2200-40D7-963B-A1D057739DF9}" presName="parentText" presStyleLbl="node1" presStyleIdx="0" presStyleCnt="5" custLinFactY="-50226" custLinFactNeighborX="474" custLinFactNeighborY="-100000">
        <dgm:presLayoutVars>
          <dgm:chMax val="0"/>
          <dgm:bulletEnabled val="1"/>
        </dgm:presLayoutVars>
      </dgm:prSet>
      <dgm:spPr/>
    </dgm:pt>
    <dgm:pt modelId="{5F8EE50D-F85A-4F5B-B681-378826F38B10}" type="pres">
      <dgm:prSet presAssocID="{218416F6-5D8B-407F-83B5-AE5E478C3462}" presName="spacer" presStyleCnt="0"/>
      <dgm:spPr/>
    </dgm:pt>
    <dgm:pt modelId="{0A0FA4B9-4237-4BDF-8715-684C9EAECCE5}" type="pres">
      <dgm:prSet presAssocID="{434AB6C4-71AA-4423-A9B7-93BFFA29BD1E}" presName="parentText" presStyleLbl="node1" presStyleIdx="1" presStyleCnt="5">
        <dgm:presLayoutVars>
          <dgm:chMax val="0"/>
          <dgm:bulletEnabled val="1"/>
        </dgm:presLayoutVars>
      </dgm:prSet>
      <dgm:spPr/>
    </dgm:pt>
    <dgm:pt modelId="{29894192-994E-4BDA-BCEF-EE84B6E0E20F}" type="pres">
      <dgm:prSet presAssocID="{E07C7D3E-2576-48FE-9388-66F0E9B15234}" presName="spacer" presStyleCnt="0"/>
      <dgm:spPr/>
    </dgm:pt>
    <dgm:pt modelId="{0305A664-EB63-47C0-AAE3-BEC4A7852B74}" type="pres">
      <dgm:prSet presAssocID="{70549005-D1C6-41F2-87A9-79C69D26A692}" presName="parentText" presStyleLbl="node1" presStyleIdx="2" presStyleCnt="5">
        <dgm:presLayoutVars>
          <dgm:chMax val="0"/>
          <dgm:bulletEnabled val="1"/>
        </dgm:presLayoutVars>
      </dgm:prSet>
      <dgm:spPr/>
    </dgm:pt>
    <dgm:pt modelId="{82ACA424-53B3-48DD-B6B1-89D7D954B6E0}" type="pres">
      <dgm:prSet presAssocID="{D2970A89-1A36-432B-B9B0-E834D6ADC2FE}" presName="spacer" presStyleCnt="0"/>
      <dgm:spPr/>
    </dgm:pt>
    <dgm:pt modelId="{49F1DC94-436F-49D5-831C-9AAADBDC123D}" type="pres">
      <dgm:prSet presAssocID="{307A4D3D-01DA-4550-8C42-B55609CC9112}" presName="parentText" presStyleLbl="node1" presStyleIdx="3" presStyleCnt="5">
        <dgm:presLayoutVars>
          <dgm:chMax val="0"/>
          <dgm:bulletEnabled val="1"/>
        </dgm:presLayoutVars>
      </dgm:prSet>
      <dgm:spPr/>
    </dgm:pt>
    <dgm:pt modelId="{32D03E68-5BBA-46E9-A756-5F8FF0D8002E}" type="pres">
      <dgm:prSet presAssocID="{F6B1A5EF-F944-4DE3-B03F-9B211FCEFA0A}" presName="spacer" presStyleCnt="0"/>
      <dgm:spPr/>
    </dgm:pt>
    <dgm:pt modelId="{BFDC4CD0-715C-47B3-8913-02667194058C}" type="pres">
      <dgm:prSet presAssocID="{B92017A8-87F0-48A2-ADB6-F9D0708E8A1A}" presName="parentText" presStyleLbl="node1" presStyleIdx="4" presStyleCnt="5" custLinFactY="93882" custLinFactNeighborX="474" custLinFactNeighborY="100000">
        <dgm:presLayoutVars>
          <dgm:chMax val="0"/>
          <dgm:bulletEnabled val="1"/>
        </dgm:presLayoutVars>
      </dgm:prSet>
      <dgm:spPr/>
    </dgm:pt>
  </dgm:ptLst>
  <dgm:cxnLst>
    <dgm:cxn modelId="{5F832410-40A8-477D-9A9C-3B7C1EF6D95A}" type="presOf" srcId="{70549005-D1C6-41F2-87A9-79C69D26A692}" destId="{0305A664-EB63-47C0-AAE3-BEC4A7852B74}" srcOrd="0" destOrd="0" presId="urn:microsoft.com/office/officeart/2005/8/layout/vList2"/>
    <dgm:cxn modelId="{B511EE3F-1314-4492-93A6-06C49F021813}" type="presOf" srcId="{307A4D3D-01DA-4550-8C42-B55609CC9112}" destId="{49F1DC94-436F-49D5-831C-9AAADBDC123D}" srcOrd="0" destOrd="0" presId="urn:microsoft.com/office/officeart/2005/8/layout/vList2"/>
    <dgm:cxn modelId="{E847405C-6542-4479-A0B7-416121D97A0E}" srcId="{EBDDC5E6-3BC9-4851-8115-10548F855C0A}" destId="{B92017A8-87F0-48A2-ADB6-F9D0708E8A1A}" srcOrd="4" destOrd="0" parTransId="{DEC93908-CACE-4189-BDB5-15A49E083EE4}" sibTransId="{0D0DAFBE-0AEF-448A-8EAB-877AA3B096F6}"/>
    <dgm:cxn modelId="{492A2463-B084-4EAC-B597-E911EEB55008}" type="presOf" srcId="{EBDDC5E6-3BC9-4851-8115-10548F855C0A}" destId="{63A0A214-918C-4247-8C2B-8D761B7F6382}" srcOrd="0" destOrd="0" presId="urn:microsoft.com/office/officeart/2005/8/layout/vList2"/>
    <dgm:cxn modelId="{5DE40D49-4036-4262-8CAF-297EC2C56B79}" type="presOf" srcId="{2E5AB5D3-2200-40D7-963B-A1D057739DF9}" destId="{DB4E08C5-60CB-4B18-92F6-574FC201D1B7}" srcOrd="0" destOrd="0" presId="urn:microsoft.com/office/officeart/2005/8/layout/vList2"/>
    <dgm:cxn modelId="{73E4B972-593E-426B-9ADF-236B03D4246F}" srcId="{EBDDC5E6-3BC9-4851-8115-10548F855C0A}" destId="{2E5AB5D3-2200-40D7-963B-A1D057739DF9}" srcOrd="0" destOrd="0" parTransId="{7B67191D-C699-4E6B-AD49-DE70AF4BA0F8}" sibTransId="{218416F6-5D8B-407F-83B5-AE5E478C3462}"/>
    <dgm:cxn modelId="{D613E374-5733-4071-A23F-9C50A94A9DF0}" srcId="{EBDDC5E6-3BC9-4851-8115-10548F855C0A}" destId="{70549005-D1C6-41F2-87A9-79C69D26A692}" srcOrd="2" destOrd="0" parTransId="{E0E68CA0-0D92-416A-BE6D-E5292D748678}" sibTransId="{D2970A89-1A36-432B-B9B0-E834D6ADC2FE}"/>
    <dgm:cxn modelId="{AF2563AC-683D-4306-A1EB-6B970A32F6C9}" type="presOf" srcId="{434AB6C4-71AA-4423-A9B7-93BFFA29BD1E}" destId="{0A0FA4B9-4237-4BDF-8715-684C9EAECCE5}" srcOrd="0" destOrd="0" presId="urn:microsoft.com/office/officeart/2005/8/layout/vList2"/>
    <dgm:cxn modelId="{3CC6DBAD-5CCA-4712-8068-50E810BA36AA}" srcId="{EBDDC5E6-3BC9-4851-8115-10548F855C0A}" destId="{307A4D3D-01DA-4550-8C42-B55609CC9112}" srcOrd="3" destOrd="0" parTransId="{619C7AB8-E05F-40E7-9B42-B429F8778BB8}" sibTransId="{F6B1A5EF-F944-4DE3-B03F-9B211FCEFA0A}"/>
    <dgm:cxn modelId="{56C0B3C9-AA97-4560-B5A8-75D441BB146F}" srcId="{EBDDC5E6-3BC9-4851-8115-10548F855C0A}" destId="{434AB6C4-71AA-4423-A9B7-93BFFA29BD1E}" srcOrd="1" destOrd="0" parTransId="{7EECC815-B0ED-42C6-A020-0DCD90E9860E}" sibTransId="{E07C7D3E-2576-48FE-9388-66F0E9B15234}"/>
    <dgm:cxn modelId="{32F985D2-4E02-43FB-897C-D4315F9E4FC4}" type="presOf" srcId="{B92017A8-87F0-48A2-ADB6-F9D0708E8A1A}" destId="{BFDC4CD0-715C-47B3-8913-02667194058C}" srcOrd="0" destOrd="0" presId="urn:microsoft.com/office/officeart/2005/8/layout/vList2"/>
    <dgm:cxn modelId="{A542A1EA-2861-4731-91CF-0CEF6A91DBFA}" type="presParOf" srcId="{63A0A214-918C-4247-8C2B-8D761B7F6382}" destId="{DB4E08C5-60CB-4B18-92F6-574FC201D1B7}" srcOrd="0" destOrd="0" presId="urn:microsoft.com/office/officeart/2005/8/layout/vList2"/>
    <dgm:cxn modelId="{0F461EB3-9300-4923-A01C-56778DA3488A}" type="presParOf" srcId="{63A0A214-918C-4247-8C2B-8D761B7F6382}" destId="{5F8EE50D-F85A-4F5B-B681-378826F38B10}" srcOrd="1" destOrd="0" presId="urn:microsoft.com/office/officeart/2005/8/layout/vList2"/>
    <dgm:cxn modelId="{94F0E84D-9200-4511-920C-2C73B5C82AA1}" type="presParOf" srcId="{63A0A214-918C-4247-8C2B-8D761B7F6382}" destId="{0A0FA4B9-4237-4BDF-8715-684C9EAECCE5}" srcOrd="2" destOrd="0" presId="urn:microsoft.com/office/officeart/2005/8/layout/vList2"/>
    <dgm:cxn modelId="{0D43696A-43C3-406B-A5C3-B970F6082F0B}" type="presParOf" srcId="{63A0A214-918C-4247-8C2B-8D761B7F6382}" destId="{29894192-994E-4BDA-BCEF-EE84B6E0E20F}" srcOrd="3" destOrd="0" presId="urn:microsoft.com/office/officeart/2005/8/layout/vList2"/>
    <dgm:cxn modelId="{88B47EBE-C861-401C-9AB3-807EDDC14D13}" type="presParOf" srcId="{63A0A214-918C-4247-8C2B-8D761B7F6382}" destId="{0305A664-EB63-47C0-AAE3-BEC4A7852B74}" srcOrd="4" destOrd="0" presId="urn:microsoft.com/office/officeart/2005/8/layout/vList2"/>
    <dgm:cxn modelId="{A92FCEFA-0D9F-4FCE-891B-656D23DCA353}" type="presParOf" srcId="{63A0A214-918C-4247-8C2B-8D761B7F6382}" destId="{82ACA424-53B3-48DD-B6B1-89D7D954B6E0}" srcOrd="5" destOrd="0" presId="urn:microsoft.com/office/officeart/2005/8/layout/vList2"/>
    <dgm:cxn modelId="{2CE822BD-150E-4BD8-B703-BFA143EFDF82}" type="presParOf" srcId="{63A0A214-918C-4247-8C2B-8D761B7F6382}" destId="{49F1DC94-436F-49D5-831C-9AAADBDC123D}" srcOrd="6" destOrd="0" presId="urn:microsoft.com/office/officeart/2005/8/layout/vList2"/>
    <dgm:cxn modelId="{7E52E778-43AA-4D70-A252-98305ED00E66}" type="presParOf" srcId="{63A0A214-918C-4247-8C2B-8D761B7F6382}" destId="{32D03E68-5BBA-46E9-A756-5F8FF0D8002E}" srcOrd="7" destOrd="0" presId="urn:microsoft.com/office/officeart/2005/8/layout/vList2"/>
    <dgm:cxn modelId="{2DD5A41D-937A-4DA8-BE9E-8CA3C69CC8A4}" type="presParOf" srcId="{63A0A214-918C-4247-8C2B-8D761B7F6382}" destId="{BFDC4CD0-715C-47B3-8913-02667194058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D2B183-06D6-4C2E-B1C4-2F0FF997000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8468875-7617-427F-BBD9-BC71E4E16124}">
      <dgm:prSet/>
      <dgm:spPr/>
      <dgm:t>
        <a:bodyPr/>
        <a:lstStyle/>
        <a:p>
          <a:r>
            <a:rPr lang="en-GB"/>
            <a:t>Covid restrictions – we planned the research design to allow for this</a:t>
          </a:r>
          <a:endParaRPr lang="en-US"/>
        </a:p>
      </dgm:t>
    </dgm:pt>
    <dgm:pt modelId="{9F3C8C69-4E23-4C31-A204-24C2EB27E6F0}" type="parTrans" cxnId="{B3CC921E-A756-483E-9E31-5D3C8197CC0D}">
      <dgm:prSet/>
      <dgm:spPr/>
      <dgm:t>
        <a:bodyPr/>
        <a:lstStyle/>
        <a:p>
          <a:endParaRPr lang="en-US"/>
        </a:p>
      </dgm:t>
    </dgm:pt>
    <dgm:pt modelId="{0805C2B0-2038-4FA6-B8DF-9D7C4C1726F8}" type="sibTrans" cxnId="{B3CC921E-A756-483E-9E31-5D3C8197CC0D}">
      <dgm:prSet/>
      <dgm:spPr/>
      <dgm:t>
        <a:bodyPr/>
        <a:lstStyle/>
        <a:p>
          <a:endParaRPr lang="en-US"/>
        </a:p>
      </dgm:t>
    </dgm:pt>
    <dgm:pt modelId="{FA1B47C2-4ECA-4B71-8650-FDD57CA7B749}">
      <dgm:prSet/>
      <dgm:spPr/>
      <dgm:t>
        <a:bodyPr/>
        <a:lstStyle/>
        <a:p>
          <a:r>
            <a:rPr lang="en-GB"/>
            <a:t>February military coup </a:t>
          </a:r>
          <a:endParaRPr lang="en-US"/>
        </a:p>
      </dgm:t>
    </dgm:pt>
    <dgm:pt modelId="{D4BF4810-21A0-41BB-BBE2-F5BAD925058E}" type="parTrans" cxnId="{4695CDFA-BC8B-4446-A148-235E497639FD}">
      <dgm:prSet/>
      <dgm:spPr/>
      <dgm:t>
        <a:bodyPr/>
        <a:lstStyle/>
        <a:p>
          <a:endParaRPr lang="en-US"/>
        </a:p>
      </dgm:t>
    </dgm:pt>
    <dgm:pt modelId="{20828D00-B9EA-48A6-99D9-F3539F424465}" type="sibTrans" cxnId="{4695CDFA-BC8B-4446-A148-235E497639FD}">
      <dgm:prSet/>
      <dgm:spPr/>
      <dgm:t>
        <a:bodyPr/>
        <a:lstStyle/>
        <a:p>
          <a:endParaRPr lang="en-US"/>
        </a:p>
      </dgm:t>
    </dgm:pt>
    <dgm:pt modelId="{D4E2165C-D9CF-4395-B217-55C749CD1F9C}">
      <dgm:prSet/>
      <dgm:spPr/>
      <dgm:t>
        <a:bodyPr/>
        <a:lstStyle/>
        <a:p>
          <a:r>
            <a:rPr lang="en-GB"/>
            <a:t>The policy access and more experienced women are now not available</a:t>
          </a:r>
          <a:endParaRPr lang="en-US"/>
        </a:p>
      </dgm:t>
    </dgm:pt>
    <dgm:pt modelId="{72AFCDF6-ADBE-4237-AFC9-75B505FEBB90}" type="parTrans" cxnId="{D41D1806-E773-4609-AF12-820673405503}">
      <dgm:prSet/>
      <dgm:spPr/>
      <dgm:t>
        <a:bodyPr/>
        <a:lstStyle/>
        <a:p>
          <a:endParaRPr lang="en-US"/>
        </a:p>
      </dgm:t>
    </dgm:pt>
    <dgm:pt modelId="{63204E83-C710-4FE4-A130-701356E52B63}" type="sibTrans" cxnId="{D41D1806-E773-4609-AF12-820673405503}">
      <dgm:prSet/>
      <dgm:spPr/>
      <dgm:t>
        <a:bodyPr/>
        <a:lstStyle/>
        <a:p>
          <a:endParaRPr lang="en-US"/>
        </a:p>
      </dgm:t>
    </dgm:pt>
    <dgm:pt modelId="{2E5F53CD-83E0-4F08-A6DB-D90634FC2F77}" type="pres">
      <dgm:prSet presAssocID="{EAD2B183-06D6-4C2E-B1C4-2F0FF997000C}" presName="linear" presStyleCnt="0">
        <dgm:presLayoutVars>
          <dgm:animLvl val="lvl"/>
          <dgm:resizeHandles val="exact"/>
        </dgm:presLayoutVars>
      </dgm:prSet>
      <dgm:spPr/>
    </dgm:pt>
    <dgm:pt modelId="{86F4E213-D416-4A16-ABF2-E010FDC75973}" type="pres">
      <dgm:prSet presAssocID="{F8468875-7617-427F-BBD9-BC71E4E16124}" presName="parentText" presStyleLbl="node1" presStyleIdx="0" presStyleCnt="3">
        <dgm:presLayoutVars>
          <dgm:chMax val="0"/>
          <dgm:bulletEnabled val="1"/>
        </dgm:presLayoutVars>
      </dgm:prSet>
      <dgm:spPr/>
    </dgm:pt>
    <dgm:pt modelId="{3965D207-C29E-4305-A648-7C48F042068D}" type="pres">
      <dgm:prSet presAssocID="{0805C2B0-2038-4FA6-B8DF-9D7C4C1726F8}" presName="spacer" presStyleCnt="0"/>
      <dgm:spPr/>
    </dgm:pt>
    <dgm:pt modelId="{C5906AAA-3A9A-4C9C-964D-8D67C9970341}" type="pres">
      <dgm:prSet presAssocID="{FA1B47C2-4ECA-4B71-8650-FDD57CA7B749}" presName="parentText" presStyleLbl="node1" presStyleIdx="1" presStyleCnt="3">
        <dgm:presLayoutVars>
          <dgm:chMax val="0"/>
          <dgm:bulletEnabled val="1"/>
        </dgm:presLayoutVars>
      </dgm:prSet>
      <dgm:spPr/>
    </dgm:pt>
    <dgm:pt modelId="{BF07A9CF-BF8F-4938-A440-7A207E818C43}" type="pres">
      <dgm:prSet presAssocID="{20828D00-B9EA-48A6-99D9-F3539F424465}" presName="spacer" presStyleCnt="0"/>
      <dgm:spPr/>
    </dgm:pt>
    <dgm:pt modelId="{3E58F14D-EF4A-4C39-85FF-814EBB04A2A0}" type="pres">
      <dgm:prSet presAssocID="{D4E2165C-D9CF-4395-B217-55C749CD1F9C}" presName="parentText" presStyleLbl="node1" presStyleIdx="2" presStyleCnt="3">
        <dgm:presLayoutVars>
          <dgm:chMax val="0"/>
          <dgm:bulletEnabled val="1"/>
        </dgm:presLayoutVars>
      </dgm:prSet>
      <dgm:spPr/>
    </dgm:pt>
  </dgm:ptLst>
  <dgm:cxnLst>
    <dgm:cxn modelId="{D41D1806-E773-4609-AF12-820673405503}" srcId="{EAD2B183-06D6-4C2E-B1C4-2F0FF997000C}" destId="{D4E2165C-D9CF-4395-B217-55C749CD1F9C}" srcOrd="2" destOrd="0" parTransId="{72AFCDF6-ADBE-4237-AFC9-75B505FEBB90}" sibTransId="{63204E83-C710-4FE4-A130-701356E52B63}"/>
    <dgm:cxn modelId="{B3CC921E-A756-483E-9E31-5D3C8197CC0D}" srcId="{EAD2B183-06D6-4C2E-B1C4-2F0FF997000C}" destId="{F8468875-7617-427F-BBD9-BC71E4E16124}" srcOrd="0" destOrd="0" parTransId="{9F3C8C69-4E23-4C31-A204-24C2EB27E6F0}" sibTransId="{0805C2B0-2038-4FA6-B8DF-9D7C4C1726F8}"/>
    <dgm:cxn modelId="{597DBB38-969C-4310-BBDB-AC534FAC9D07}" type="presOf" srcId="{EAD2B183-06D6-4C2E-B1C4-2F0FF997000C}" destId="{2E5F53CD-83E0-4F08-A6DB-D90634FC2F77}" srcOrd="0" destOrd="0" presId="urn:microsoft.com/office/officeart/2005/8/layout/vList2"/>
    <dgm:cxn modelId="{2E75806A-EB17-406E-9D98-F515D568B7D8}" type="presOf" srcId="{D4E2165C-D9CF-4395-B217-55C749CD1F9C}" destId="{3E58F14D-EF4A-4C39-85FF-814EBB04A2A0}" srcOrd="0" destOrd="0" presId="urn:microsoft.com/office/officeart/2005/8/layout/vList2"/>
    <dgm:cxn modelId="{8ECA8552-8F54-4FF6-9D79-72C58C71A869}" type="presOf" srcId="{F8468875-7617-427F-BBD9-BC71E4E16124}" destId="{86F4E213-D416-4A16-ABF2-E010FDC75973}" srcOrd="0" destOrd="0" presId="urn:microsoft.com/office/officeart/2005/8/layout/vList2"/>
    <dgm:cxn modelId="{DCB2F659-DA55-48FC-A429-7CE646588B23}" type="presOf" srcId="{FA1B47C2-4ECA-4B71-8650-FDD57CA7B749}" destId="{C5906AAA-3A9A-4C9C-964D-8D67C9970341}" srcOrd="0" destOrd="0" presId="urn:microsoft.com/office/officeart/2005/8/layout/vList2"/>
    <dgm:cxn modelId="{4695CDFA-BC8B-4446-A148-235E497639FD}" srcId="{EAD2B183-06D6-4C2E-B1C4-2F0FF997000C}" destId="{FA1B47C2-4ECA-4B71-8650-FDD57CA7B749}" srcOrd="1" destOrd="0" parTransId="{D4BF4810-21A0-41BB-BBE2-F5BAD925058E}" sibTransId="{20828D00-B9EA-48A6-99D9-F3539F424465}"/>
    <dgm:cxn modelId="{6BFE1F0D-DC9B-4F56-8E2B-EA953D0AF0A2}" type="presParOf" srcId="{2E5F53CD-83E0-4F08-A6DB-D90634FC2F77}" destId="{86F4E213-D416-4A16-ABF2-E010FDC75973}" srcOrd="0" destOrd="0" presId="urn:microsoft.com/office/officeart/2005/8/layout/vList2"/>
    <dgm:cxn modelId="{308AC709-9681-435C-A584-1FFF5CC8803F}" type="presParOf" srcId="{2E5F53CD-83E0-4F08-A6DB-D90634FC2F77}" destId="{3965D207-C29E-4305-A648-7C48F042068D}" srcOrd="1" destOrd="0" presId="urn:microsoft.com/office/officeart/2005/8/layout/vList2"/>
    <dgm:cxn modelId="{C46FC2D8-0DB9-463F-B31A-4327BF5ADEC8}" type="presParOf" srcId="{2E5F53CD-83E0-4F08-A6DB-D90634FC2F77}" destId="{C5906AAA-3A9A-4C9C-964D-8D67C9970341}" srcOrd="2" destOrd="0" presId="urn:microsoft.com/office/officeart/2005/8/layout/vList2"/>
    <dgm:cxn modelId="{555E5C89-75AD-416C-B6DB-1D0109A729BC}" type="presParOf" srcId="{2E5F53CD-83E0-4F08-A6DB-D90634FC2F77}" destId="{BF07A9CF-BF8F-4938-A440-7A207E818C43}" srcOrd="3" destOrd="0" presId="urn:microsoft.com/office/officeart/2005/8/layout/vList2"/>
    <dgm:cxn modelId="{8FAAA8F0-D6F2-4F7B-AD6F-69AEB68ED921}" type="presParOf" srcId="{2E5F53CD-83E0-4F08-A6DB-D90634FC2F77}" destId="{3E58F14D-EF4A-4C39-85FF-814EBB04A2A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BF20F1-C0BA-419D-97C5-65528C33155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92F7B81-6988-4402-B048-3BB9B779B2BA}">
      <dgm:prSet/>
      <dgm:spPr/>
      <dgm:t>
        <a:bodyPr/>
        <a:lstStyle/>
        <a:p>
          <a:r>
            <a:rPr lang="en-US"/>
            <a:t>What are biggest challenges women face in building peaceful future, where peace means safety, equality, health, education and livelihood?</a:t>
          </a:r>
        </a:p>
      </dgm:t>
    </dgm:pt>
    <dgm:pt modelId="{41446D36-CE29-487F-9D68-1D4444F7891C}" type="parTrans" cxnId="{CE1FE7D7-D413-4449-93C4-916C7F7F194D}">
      <dgm:prSet/>
      <dgm:spPr/>
      <dgm:t>
        <a:bodyPr/>
        <a:lstStyle/>
        <a:p>
          <a:endParaRPr lang="en-US"/>
        </a:p>
      </dgm:t>
    </dgm:pt>
    <dgm:pt modelId="{29DF999A-CA9D-48DA-9C4F-524FDD01F04F}" type="sibTrans" cxnId="{CE1FE7D7-D413-4449-93C4-916C7F7F194D}">
      <dgm:prSet/>
      <dgm:spPr/>
      <dgm:t>
        <a:bodyPr/>
        <a:lstStyle/>
        <a:p>
          <a:endParaRPr lang="en-US"/>
        </a:p>
      </dgm:t>
    </dgm:pt>
    <dgm:pt modelId="{83E87BCF-CD74-460F-B5CA-76F708F4AED1}">
      <dgm:prSet/>
      <dgm:spPr/>
      <dgm:t>
        <a:bodyPr/>
        <a:lstStyle/>
        <a:p>
          <a:r>
            <a:rPr lang="en-GB" b="1"/>
            <a:t>Discriminatory customary law undermining women’s rights in Paletwa, Chin State</a:t>
          </a:r>
          <a:endParaRPr lang="en-US"/>
        </a:p>
      </dgm:t>
    </dgm:pt>
    <dgm:pt modelId="{1586242E-5830-4CAC-977A-0170FE2D14DA}" type="parTrans" cxnId="{4520853B-15DB-4D98-B60A-BBF8EA83D5A9}">
      <dgm:prSet/>
      <dgm:spPr/>
      <dgm:t>
        <a:bodyPr/>
        <a:lstStyle/>
        <a:p>
          <a:endParaRPr lang="en-US"/>
        </a:p>
      </dgm:t>
    </dgm:pt>
    <dgm:pt modelId="{5B7DF313-3B0B-4FEB-819D-8381C04ABC6D}" type="sibTrans" cxnId="{4520853B-15DB-4D98-B60A-BBF8EA83D5A9}">
      <dgm:prSet/>
      <dgm:spPr/>
      <dgm:t>
        <a:bodyPr/>
        <a:lstStyle/>
        <a:p>
          <a:endParaRPr lang="en-US"/>
        </a:p>
      </dgm:t>
    </dgm:pt>
    <dgm:pt modelId="{64D2F536-1E8E-41A5-9695-D5F8418C9102}" type="pres">
      <dgm:prSet presAssocID="{3BBF20F1-C0BA-419D-97C5-65528C331552}" presName="vert0" presStyleCnt="0">
        <dgm:presLayoutVars>
          <dgm:dir/>
          <dgm:animOne val="branch"/>
          <dgm:animLvl val="lvl"/>
        </dgm:presLayoutVars>
      </dgm:prSet>
      <dgm:spPr/>
    </dgm:pt>
    <dgm:pt modelId="{A81E8318-193F-412B-BB0B-9F64B597BD4B}" type="pres">
      <dgm:prSet presAssocID="{892F7B81-6988-4402-B048-3BB9B779B2BA}" presName="thickLine" presStyleLbl="alignNode1" presStyleIdx="0" presStyleCnt="2"/>
      <dgm:spPr/>
    </dgm:pt>
    <dgm:pt modelId="{1C44A0DD-5078-49AF-922F-EF1BF2643E69}" type="pres">
      <dgm:prSet presAssocID="{892F7B81-6988-4402-B048-3BB9B779B2BA}" presName="horz1" presStyleCnt="0"/>
      <dgm:spPr/>
    </dgm:pt>
    <dgm:pt modelId="{495A7131-BC41-4FC6-A3B4-39AC1A2323FB}" type="pres">
      <dgm:prSet presAssocID="{892F7B81-6988-4402-B048-3BB9B779B2BA}" presName="tx1" presStyleLbl="revTx" presStyleIdx="0" presStyleCnt="2"/>
      <dgm:spPr/>
    </dgm:pt>
    <dgm:pt modelId="{08ADFD96-3FBE-4F88-BF2D-49A02ED665B6}" type="pres">
      <dgm:prSet presAssocID="{892F7B81-6988-4402-B048-3BB9B779B2BA}" presName="vert1" presStyleCnt="0"/>
      <dgm:spPr/>
    </dgm:pt>
    <dgm:pt modelId="{7D13A904-F2B2-48A3-91A1-A5DF01A27062}" type="pres">
      <dgm:prSet presAssocID="{83E87BCF-CD74-460F-B5CA-76F708F4AED1}" presName="thickLine" presStyleLbl="alignNode1" presStyleIdx="1" presStyleCnt="2"/>
      <dgm:spPr/>
    </dgm:pt>
    <dgm:pt modelId="{C042B683-6B77-4BB1-ACA0-3DE0F99186AC}" type="pres">
      <dgm:prSet presAssocID="{83E87BCF-CD74-460F-B5CA-76F708F4AED1}" presName="horz1" presStyleCnt="0"/>
      <dgm:spPr/>
    </dgm:pt>
    <dgm:pt modelId="{05E978FD-0C04-4B6F-A6E3-A523D7AF6A5C}" type="pres">
      <dgm:prSet presAssocID="{83E87BCF-CD74-460F-B5CA-76F708F4AED1}" presName="tx1" presStyleLbl="revTx" presStyleIdx="1" presStyleCnt="2"/>
      <dgm:spPr/>
    </dgm:pt>
    <dgm:pt modelId="{F90F91D5-065A-4D81-8A2C-1B200C9557F4}" type="pres">
      <dgm:prSet presAssocID="{83E87BCF-CD74-460F-B5CA-76F708F4AED1}" presName="vert1" presStyleCnt="0"/>
      <dgm:spPr/>
    </dgm:pt>
  </dgm:ptLst>
  <dgm:cxnLst>
    <dgm:cxn modelId="{D8FF8F01-ACC3-4047-AC45-4735F843E22F}" type="presOf" srcId="{892F7B81-6988-4402-B048-3BB9B779B2BA}" destId="{495A7131-BC41-4FC6-A3B4-39AC1A2323FB}" srcOrd="0" destOrd="0" presId="urn:microsoft.com/office/officeart/2008/layout/LinedList"/>
    <dgm:cxn modelId="{4520853B-15DB-4D98-B60A-BBF8EA83D5A9}" srcId="{3BBF20F1-C0BA-419D-97C5-65528C331552}" destId="{83E87BCF-CD74-460F-B5CA-76F708F4AED1}" srcOrd="1" destOrd="0" parTransId="{1586242E-5830-4CAC-977A-0170FE2D14DA}" sibTransId="{5B7DF313-3B0B-4FEB-819D-8381C04ABC6D}"/>
    <dgm:cxn modelId="{685F77B2-A0EB-470E-8E83-F9E8BE809EB3}" type="presOf" srcId="{83E87BCF-CD74-460F-B5CA-76F708F4AED1}" destId="{05E978FD-0C04-4B6F-A6E3-A523D7AF6A5C}" srcOrd="0" destOrd="0" presId="urn:microsoft.com/office/officeart/2008/layout/LinedList"/>
    <dgm:cxn modelId="{201253B4-FCD0-482D-B269-B4732A17FBE8}" type="presOf" srcId="{3BBF20F1-C0BA-419D-97C5-65528C331552}" destId="{64D2F536-1E8E-41A5-9695-D5F8418C9102}" srcOrd="0" destOrd="0" presId="urn:microsoft.com/office/officeart/2008/layout/LinedList"/>
    <dgm:cxn modelId="{CE1FE7D7-D413-4449-93C4-916C7F7F194D}" srcId="{3BBF20F1-C0BA-419D-97C5-65528C331552}" destId="{892F7B81-6988-4402-B048-3BB9B779B2BA}" srcOrd="0" destOrd="0" parTransId="{41446D36-CE29-487F-9D68-1D4444F7891C}" sibTransId="{29DF999A-CA9D-48DA-9C4F-524FDD01F04F}"/>
    <dgm:cxn modelId="{B5E648C1-F299-4214-BC81-4942E88F633B}" type="presParOf" srcId="{64D2F536-1E8E-41A5-9695-D5F8418C9102}" destId="{A81E8318-193F-412B-BB0B-9F64B597BD4B}" srcOrd="0" destOrd="0" presId="urn:microsoft.com/office/officeart/2008/layout/LinedList"/>
    <dgm:cxn modelId="{4586A9A6-E95E-475B-9E3A-6C8502CA618A}" type="presParOf" srcId="{64D2F536-1E8E-41A5-9695-D5F8418C9102}" destId="{1C44A0DD-5078-49AF-922F-EF1BF2643E69}" srcOrd="1" destOrd="0" presId="urn:microsoft.com/office/officeart/2008/layout/LinedList"/>
    <dgm:cxn modelId="{A94BD501-1252-4CEA-BCB8-2BCDBA388598}" type="presParOf" srcId="{1C44A0DD-5078-49AF-922F-EF1BF2643E69}" destId="{495A7131-BC41-4FC6-A3B4-39AC1A2323FB}" srcOrd="0" destOrd="0" presId="urn:microsoft.com/office/officeart/2008/layout/LinedList"/>
    <dgm:cxn modelId="{ACFB1B61-56ED-4256-AB83-DE43F833ECB4}" type="presParOf" srcId="{1C44A0DD-5078-49AF-922F-EF1BF2643E69}" destId="{08ADFD96-3FBE-4F88-BF2D-49A02ED665B6}" srcOrd="1" destOrd="0" presId="urn:microsoft.com/office/officeart/2008/layout/LinedList"/>
    <dgm:cxn modelId="{A1002CE8-49B3-40A4-AA68-33CA78A01F31}" type="presParOf" srcId="{64D2F536-1E8E-41A5-9695-D5F8418C9102}" destId="{7D13A904-F2B2-48A3-91A1-A5DF01A27062}" srcOrd="2" destOrd="0" presId="urn:microsoft.com/office/officeart/2008/layout/LinedList"/>
    <dgm:cxn modelId="{2DEE5267-8590-497B-8C58-78D93F501C5B}" type="presParOf" srcId="{64D2F536-1E8E-41A5-9695-D5F8418C9102}" destId="{C042B683-6B77-4BB1-ACA0-3DE0F99186AC}" srcOrd="3" destOrd="0" presId="urn:microsoft.com/office/officeart/2008/layout/LinedList"/>
    <dgm:cxn modelId="{00CFEEDA-8E9E-4A88-8257-6C5E69E87146}" type="presParOf" srcId="{C042B683-6B77-4BB1-ACA0-3DE0F99186AC}" destId="{05E978FD-0C04-4B6F-A6E3-A523D7AF6A5C}" srcOrd="0" destOrd="0" presId="urn:microsoft.com/office/officeart/2008/layout/LinedList"/>
    <dgm:cxn modelId="{D2CCA2D9-9B82-4CC8-AF49-AA611F224F6E}" type="presParOf" srcId="{C042B683-6B77-4BB1-ACA0-3DE0F99186AC}" destId="{F90F91D5-065A-4D81-8A2C-1B200C9557F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CD7E33-CDBF-4894-9572-42FF743E2CA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224E5D0-ECEB-46C9-BBCD-E7977D5E2302}">
      <dgm:prSet/>
      <dgm:spPr/>
      <dgm:t>
        <a:bodyPr/>
        <a:lstStyle/>
        <a:p>
          <a:r>
            <a:rPr lang="en-GB"/>
            <a:t>To encourage women to have skills in public speaking</a:t>
          </a:r>
          <a:endParaRPr lang="en-US"/>
        </a:p>
      </dgm:t>
    </dgm:pt>
    <dgm:pt modelId="{D6FC11A3-F452-4121-B222-505F62621163}" type="parTrans" cxnId="{817A0FD1-468E-4BAA-99CB-3C4D877B7293}">
      <dgm:prSet/>
      <dgm:spPr/>
      <dgm:t>
        <a:bodyPr/>
        <a:lstStyle/>
        <a:p>
          <a:endParaRPr lang="en-US"/>
        </a:p>
      </dgm:t>
    </dgm:pt>
    <dgm:pt modelId="{51B57974-8B1E-4E08-9662-3858BD385200}" type="sibTrans" cxnId="{817A0FD1-468E-4BAA-99CB-3C4D877B7293}">
      <dgm:prSet/>
      <dgm:spPr/>
      <dgm:t>
        <a:bodyPr/>
        <a:lstStyle/>
        <a:p>
          <a:endParaRPr lang="en-US"/>
        </a:p>
      </dgm:t>
    </dgm:pt>
    <dgm:pt modelId="{56644941-B5DE-44BC-9926-39D44193A492}">
      <dgm:prSet/>
      <dgm:spPr/>
      <dgm:t>
        <a:bodyPr/>
        <a:lstStyle/>
        <a:p>
          <a:r>
            <a:rPr lang="en-GB"/>
            <a:t>To share the knowledge of how to nurture children and the society</a:t>
          </a:r>
          <a:endParaRPr lang="en-US"/>
        </a:p>
      </dgm:t>
    </dgm:pt>
    <dgm:pt modelId="{B3358C8D-A57E-4DD1-ABC4-BD0835DBCA1B}" type="parTrans" cxnId="{080FD06F-E464-49EC-ADD8-6C078BCCD4EC}">
      <dgm:prSet/>
      <dgm:spPr/>
      <dgm:t>
        <a:bodyPr/>
        <a:lstStyle/>
        <a:p>
          <a:endParaRPr lang="en-US"/>
        </a:p>
      </dgm:t>
    </dgm:pt>
    <dgm:pt modelId="{BE94CA5C-007F-4D98-8539-F6F5492118BA}" type="sibTrans" cxnId="{080FD06F-E464-49EC-ADD8-6C078BCCD4EC}">
      <dgm:prSet/>
      <dgm:spPr/>
      <dgm:t>
        <a:bodyPr/>
        <a:lstStyle/>
        <a:p>
          <a:endParaRPr lang="en-US"/>
        </a:p>
      </dgm:t>
    </dgm:pt>
    <dgm:pt modelId="{C6489599-6C5B-4A59-96BE-C18F51F36593}">
      <dgm:prSet/>
      <dgm:spPr/>
      <dgm:t>
        <a:bodyPr/>
        <a:lstStyle/>
        <a:p>
          <a:r>
            <a:rPr lang="en-GB"/>
            <a:t>To build good relations with others</a:t>
          </a:r>
          <a:endParaRPr lang="en-US"/>
        </a:p>
      </dgm:t>
    </dgm:pt>
    <dgm:pt modelId="{E37EE650-4795-412A-ADA7-2449E36C9168}" type="parTrans" cxnId="{F47FD8C2-FBE7-49AC-B2F6-76D55195F6AF}">
      <dgm:prSet/>
      <dgm:spPr/>
      <dgm:t>
        <a:bodyPr/>
        <a:lstStyle/>
        <a:p>
          <a:endParaRPr lang="en-US"/>
        </a:p>
      </dgm:t>
    </dgm:pt>
    <dgm:pt modelId="{5A33BF55-645C-4FE6-A1E5-597E63CADE3A}" type="sibTrans" cxnId="{F47FD8C2-FBE7-49AC-B2F6-76D55195F6AF}">
      <dgm:prSet/>
      <dgm:spPr/>
      <dgm:t>
        <a:bodyPr/>
        <a:lstStyle/>
        <a:p>
          <a:endParaRPr lang="en-US"/>
        </a:p>
      </dgm:t>
    </dgm:pt>
    <dgm:pt modelId="{3D8223B1-5B54-4A9F-A03A-D0BDDA021A83}">
      <dgm:prSet/>
      <dgm:spPr/>
      <dgm:t>
        <a:bodyPr/>
        <a:lstStyle/>
        <a:p>
          <a:r>
            <a:rPr lang="en-GB"/>
            <a:t>To give trainings related to leadership and political awareness</a:t>
          </a:r>
          <a:endParaRPr lang="en-US"/>
        </a:p>
      </dgm:t>
    </dgm:pt>
    <dgm:pt modelId="{01DF52C1-17B8-4418-9741-89CF03850E1A}" type="parTrans" cxnId="{2FC89405-2087-4C8B-96B2-B945193460F4}">
      <dgm:prSet/>
      <dgm:spPr/>
      <dgm:t>
        <a:bodyPr/>
        <a:lstStyle/>
        <a:p>
          <a:endParaRPr lang="en-US"/>
        </a:p>
      </dgm:t>
    </dgm:pt>
    <dgm:pt modelId="{9E4B6614-EE52-474F-AAC2-B2FCD6EEBFB3}" type="sibTrans" cxnId="{2FC89405-2087-4C8B-96B2-B945193460F4}">
      <dgm:prSet/>
      <dgm:spPr/>
      <dgm:t>
        <a:bodyPr/>
        <a:lstStyle/>
        <a:p>
          <a:endParaRPr lang="en-US"/>
        </a:p>
      </dgm:t>
    </dgm:pt>
    <dgm:pt modelId="{C9A3A51C-BB5E-4A80-9AB6-D4170353B428}">
      <dgm:prSet/>
      <dgm:spPr/>
      <dgm:t>
        <a:bodyPr/>
        <a:lstStyle/>
        <a:p>
          <a:r>
            <a:rPr lang="en-GB"/>
            <a:t>Building women networks to influence peace. </a:t>
          </a:r>
          <a:endParaRPr lang="en-US"/>
        </a:p>
      </dgm:t>
    </dgm:pt>
    <dgm:pt modelId="{5D0E95B3-4A41-43F7-A33E-44575D3A4DE0}" type="parTrans" cxnId="{4E74A7DD-032A-4078-A932-2B92D687E485}">
      <dgm:prSet/>
      <dgm:spPr/>
      <dgm:t>
        <a:bodyPr/>
        <a:lstStyle/>
        <a:p>
          <a:endParaRPr lang="en-US"/>
        </a:p>
      </dgm:t>
    </dgm:pt>
    <dgm:pt modelId="{8D066469-AD9C-4EBC-8EC3-5080C29ED215}" type="sibTrans" cxnId="{4E74A7DD-032A-4078-A932-2B92D687E485}">
      <dgm:prSet/>
      <dgm:spPr/>
      <dgm:t>
        <a:bodyPr/>
        <a:lstStyle/>
        <a:p>
          <a:endParaRPr lang="en-US"/>
        </a:p>
      </dgm:t>
    </dgm:pt>
    <dgm:pt modelId="{37E2F665-4B94-4E7E-9658-1E3FE87B0450}" type="pres">
      <dgm:prSet presAssocID="{9CCD7E33-CDBF-4894-9572-42FF743E2CA6}" presName="linear" presStyleCnt="0">
        <dgm:presLayoutVars>
          <dgm:animLvl val="lvl"/>
          <dgm:resizeHandles val="exact"/>
        </dgm:presLayoutVars>
      </dgm:prSet>
      <dgm:spPr/>
    </dgm:pt>
    <dgm:pt modelId="{F4993F9D-7A3C-4DB2-88B4-34FCD9ED162E}" type="pres">
      <dgm:prSet presAssocID="{7224E5D0-ECEB-46C9-BBCD-E7977D5E2302}" presName="parentText" presStyleLbl="node1" presStyleIdx="0" presStyleCnt="5">
        <dgm:presLayoutVars>
          <dgm:chMax val="0"/>
          <dgm:bulletEnabled val="1"/>
        </dgm:presLayoutVars>
      </dgm:prSet>
      <dgm:spPr/>
    </dgm:pt>
    <dgm:pt modelId="{7A352E6D-64E0-4005-94DC-A819B0DBF380}" type="pres">
      <dgm:prSet presAssocID="{51B57974-8B1E-4E08-9662-3858BD385200}" presName="spacer" presStyleCnt="0"/>
      <dgm:spPr/>
    </dgm:pt>
    <dgm:pt modelId="{7BA32318-BEE6-44C6-BADF-725A5E9E68B0}" type="pres">
      <dgm:prSet presAssocID="{56644941-B5DE-44BC-9926-39D44193A492}" presName="parentText" presStyleLbl="node1" presStyleIdx="1" presStyleCnt="5">
        <dgm:presLayoutVars>
          <dgm:chMax val="0"/>
          <dgm:bulletEnabled val="1"/>
        </dgm:presLayoutVars>
      </dgm:prSet>
      <dgm:spPr/>
    </dgm:pt>
    <dgm:pt modelId="{636C6E36-5DC6-4549-A8E2-F836E314F08A}" type="pres">
      <dgm:prSet presAssocID="{BE94CA5C-007F-4D98-8539-F6F5492118BA}" presName="spacer" presStyleCnt="0"/>
      <dgm:spPr/>
    </dgm:pt>
    <dgm:pt modelId="{DEFE8522-64F4-4C97-946B-07DF47E12342}" type="pres">
      <dgm:prSet presAssocID="{C6489599-6C5B-4A59-96BE-C18F51F36593}" presName="parentText" presStyleLbl="node1" presStyleIdx="2" presStyleCnt="5">
        <dgm:presLayoutVars>
          <dgm:chMax val="0"/>
          <dgm:bulletEnabled val="1"/>
        </dgm:presLayoutVars>
      </dgm:prSet>
      <dgm:spPr/>
    </dgm:pt>
    <dgm:pt modelId="{FAF07BBE-596B-4B99-9A6C-94A608E22D54}" type="pres">
      <dgm:prSet presAssocID="{5A33BF55-645C-4FE6-A1E5-597E63CADE3A}" presName="spacer" presStyleCnt="0"/>
      <dgm:spPr/>
    </dgm:pt>
    <dgm:pt modelId="{EB1D1CD9-EB8A-4C59-AD37-AF97D2791679}" type="pres">
      <dgm:prSet presAssocID="{3D8223B1-5B54-4A9F-A03A-D0BDDA021A83}" presName="parentText" presStyleLbl="node1" presStyleIdx="3" presStyleCnt="5">
        <dgm:presLayoutVars>
          <dgm:chMax val="0"/>
          <dgm:bulletEnabled val="1"/>
        </dgm:presLayoutVars>
      </dgm:prSet>
      <dgm:spPr/>
    </dgm:pt>
    <dgm:pt modelId="{055CAF89-72F9-4EB9-8672-FD7A5C42FC10}" type="pres">
      <dgm:prSet presAssocID="{9E4B6614-EE52-474F-AAC2-B2FCD6EEBFB3}" presName="spacer" presStyleCnt="0"/>
      <dgm:spPr/>
    </dgm:pt>
    <dgm:pt modelId="{AB736389-8F29-4A65-9162-DA728FF6D603}" type="pres">
      <dgm:prSet presAssocID="{C9A3A51C-BB5E-4A80-9AB6-D4170353B428}" presName="parentText" presStyleLbl="node1" presStyleIdx="4" presStyleCnt="5">
        <dgm:presLayoutVars>
          <dgm:chMax val="0"/>
          <dgm:bulletEnabled val="1"/>
        </dgm:presLayoutVars>
      </dgm:prSet>
      <dgm:spPr/>
    </dgm:pt>
  </dgm:ptLst>
  <dgm:cxnLst>
    <dgm:cxn modelId="{2FC89405-2087-4C8B-96B2-B945193460F4}" srcId="{9CCD7E33-CDBF-4894-9572-42FF743E2CA6}" destId="{3D8223B1-5B54-4A9F-A03A-D0BDDA021A83}" srcOrd="3" destOrd="0" parTransId="{01DF52C1-17B8-4418-9741-89CF03850E1A}" sibTransId="{9E4B6614-EE52-474F-AAC2-B2FCD6EEBFB3}"/>
    <dgm:cxn modelId="{FBF97A64-C936-49C4-8ED0-977BCBBCC6E7}" type="presOf" srcId="{56644941-B5DE-44BC-9926-39D44193A492}" destId="{7BA32318-BEE6-44C6-BADF-725A5E9E68B0}" srcOrd="0" destOrd="0" presId="urn:microsoft.com/office/officeart/2005/8/layout/vList2"/>
    <dgm:cxn modelId="{30E6564E-97A3-44F4-BE07-709353A59CA3}" type="presOf" srcId="{3D8223B1-5B54-4A9F-A03A-D0BDDA021A83}" destId="{EB1D1CD9-EB8A-4C59-AD37-AF97D2791679}" srcOrd="0" destOrd="0" presId="urn:microsoft.com/office/officeart/2005/8/layout/vList2"/>
    <dgm:cxn modelId="{080FD06F-E464-49EC-ADD8-6C078BCCD4EC}" srcId="{9CCD7E33-CDBF-4894-9572-42FF743E2CA6}" destId="{56644941-B5DE-44BC-9926-39D44193A492}" srcOrd="1" destOrd="0" parTransId="{B3358C8D-A57E-4DD1-ABC4-BD0835DBCA1B}" sibTransId="{BE94CA5C-007F-4D98-8539-F6F5492118BA}"/>
    <dgm:cxn modelId="{0EE9A773-ACEC-45AC-B3F4-CE328A4CF2EC}" type="presOf" srcId="{C6489599-6C5B-4A59-96BE-C18F51F36593}" destId="{DEFE8522-64F4-4C97-946B-07DF47E12342}" srcOrd="0" destOrd="0" presId="urn:microsoft.com/office/officeart/2005/8/layout/vList2"/>
    <dgm:cxn modelId="{10120E5A-8B40-469C-A1BB-58F06CF73CC1}" type="presOf" srcId="{9CCD7E33-CDBF-4894-9572-42FF743E2CA6}" destId="{37E2F665-4B94-4E7E-9658-1E3FE87B0450}" srcOrd="0" destOrd="0" presId="urn:microsoft.com/office/officeart/2005/8/layout/vList2"/>
    <dgm:cxn modelId="{CDB12495-87A3-49BD-9B17-F3E13AA7B12C}" type="presOf" srcId="{7224E5D0-ECEB-46C9-BBCD-E7977D5E2302}" destId="{F4993F9D-7A3C-4DB2-88B4-34FCD9ED162E}" srcOrd="0" destOrd="0" presId="urn:microsoft.com/office/officeart/2005/8/layout/vList2"/>
    <dgm:cxn modelId="{228B48A4-E8D8-4888-B417-A46DF8802022}" type="presOf" srcId="{C9A3A51C-BB5E-4A80-9AB6-D4170353B428}" destId="{AB736389-8F29-4A65-9162-DA728FF6D603}" srcOrd="0" destOrd="0" presId="urn:microsoft.com/office/officeart/2005/8/layout/vList2"/>
    <dgm:cxn modelId="{F47FD8C2-FBE7-49AC-B2F6-76D55195F6AF}" srcId="{9CCD7E33-CDBF-4894-9572-42FF743E2CA6}" destId="{C6489599-6C5B-4A59-96BE-C18F51F36593}" srcOrd="2" destOrd="0" parTransId="{E37EE650-4795-412A-ADA7-2449E36C9168}" sibTransId="{5A33BF55-645C-4FE6-A1E5-597E63CADE3A}"/>
    <dgm:cxn modelId="{817A0FD1-468E-4BAA-99CB-3C4D877B7293}" srcId="{9CCD7E33-CDBF-4894-9572-42FF743E2CA6}" destId="{7224E5D0-ECEB-46C9-BBCD-E7977D5E2302}" srcOrd="0" destOrd="0" parTransId="{D6FC11A3-F452-4121-B222-505F62621163}" sibTransId="{51B57974-8B1E-4E08-9662-3858BD385200}"/>
    <dgm:cxn modelId="{4E74A7DD-032A-4078-A932-2B92D687E485}" srcId="{9CCD7E33-CDBF-4894-9572-42FF743E2CA6}" destId="{C9A3A51C-BB5E-4A80-9AB6-D4170353B428}" srcOrd="4" destOrd="0" parTransId="{5D0E95B3-4A41-43F7-A33E-44575D3A4DE0}" sibTransId="{8D066469-AD9C-4EBC-8EC3-5080C29ED215}"/>
    <dgm:cxn modelId="{273E77E7-98E5-4D1D-82B0-2817F3F5E1C0}" type="presParOf" srcId="{37E2F665-4B94-4E7E-9658-1E3FE87B0450}" destId="{F4993F9D-7A3C-4DB2-88B4-34FCD9ED162E}" srcOrd="0" destOrd="0" presId="urn:microsoft.com/office/officeart/2005/8/layout/vList2"/>
    <dgm:cxn modelId="{527FB982-B495-4D2C-8EE3-416F5788E148}" type="presParOf" srcId="{37E2F665-4B94-4E7E-9658-1E3FE87B0450}" destId="{7A352E6D-64E0-4005-94DC-A819B0DBF380}" srcOrd="1" destOrd="0" presId="urn:microsoft.com/office/officeart/2005/8/layout/vList2"/>
    <dgm:cxn modelId="{EF905146-0309-461D-8EF5-43654B0A83C4}" type="presParOf" srcId="{37E2F665-4B94-4E7E-9658-1E3FE87B0450}" destId="{7BA32318-BEE6-44C6-BADF-725A5E9E68B0}" srcOrd="2" destOrd="0" presId="urn:microsoft.com/office/officeart/2005/8/layout/vList2"/>
    <dgm:cxn modelId="{F4BF73FC-FF0E-4493-B333-12368385E6DD}" type="presParOf" srcId="{37E2F665-4B94-4E7E-9658-1E3FE87B0450}" destId="{636C6E36-5DC6-4549-A8E2-F836E314F08A}" srcOrd="3" destOrd="0" presId="urn:microsoft.com/office/officeart/2005/8/layout/vList2"/>
    <dgm:cxn modelId="{07320062-DF05-4D33-A060-FBB487DDD3E2}" type="presParOf" srcId="{37E2F665-4B94-4E7E-9658-1E3FE87B0450}" destId="{DEFE8522-64F4-4C97-946B-07DF47E12342}" srcOrd="4" destOrd="0" presId="urn:microsoft.com/office/officeart/2005/8/layout/vList2"/>
    <dgm:cxn modelId="{645D4812-C709-46C4-9BD5-B62878E91B99}" type="presParOf" srcId="{37E2F665-4B94-4E7E-9658-1E3FE87B0450}" destId="{FAF07BBE-596B-4B99-9A6C-94A608E22D54}" srcOrd="5" destOrd="0" presId="urn:microsoft.com/office/officeart/2005/8/layout/vList2"/>
    <dgm:cxn modelId="{8889845C-6740-4A13-81F4-621F654A0561}" type="presParOf" srcId="{37E2F665-4B94-4E7E-9658-1E3FE87B0450}" destId="{EB1D1CD9-EB8A-4C59-AD37-AF97D2791679}" srcOrd="6" destOrd="0" presId="urn:microsoft.com/office/officeart/2005/8/layout/vList2"/>
    <dgm:cxn modelId="{08612A96-27A8-4ABF-9C4A-270D203946F4}" type="presParOf" srcId="{37E2F665-4B94-4E7E-9658-1E3FE87B0450}" destId="{055CAF89-72F9-4EB9-8672-FD7A5C42FC10}" srcOrd="7" destOrd="0" presId="urn:microsoft.com/office/officeart/2005/8/layout/vList2"/>
    <dgm:cxn modelId="{E870DA46-3595-4D65-9089-D1A7ABEFB806}" type="presParOf" srcId="{37E2F665-4B94-4E7E-9658-1E3FE87B0450}" destId="{AB736389-8F29-4A65-9162-DA728FF6D60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0DA9E3-31AC-47E8-A855-8E3B2EA8AFEF}"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D8AE9FBF-81BB-42E1-AE52-97661D30FD8F}">
      <dgm:prSet/>
      <dgm:spPr/>
      <dgm:t>
        <a:bodyPr/>
        <a:lstStyle/>
        <a:p>
          <a:r>
            <a:rPr lang="en-US"/>
            <a:t>Collect</a:t>
          </a:r>
        </a:p>
      </dgm:t>
    </dgm:pt>
    <dgm:pt modelId="{4BCAADEE-A9DF-4566-9BE1-32339C364C1F}" type="parTrans" cxnId="{BF5D99B7-5BFA-4B96-9251-D84F32E2E058}">
      <dgm:prSet/>
      <dgm:spPr/>
      <dgm:t>
        <a:bodyPr/>
        <a:lstStyle/>
        <a:p>
          <a:endParaRPr lang="en-US"/>
        </a:p>
      </dgm:t>
    </dgm:pt>
    <dgm:pt modelId="{27FD6212-6BB4-4DDA-BE9F-1857F1E0B99C}" type="sibTrans" cxnId="{BF5D99B7-5BFA-4B96-9251-D84F32E2E058}">
      <dgm:prSet/>
      <dgm:spPr/>
      <dgm:t>
        <a:bodyPr/>
        <a:lstStyle/>
        <a:p>
          <a:endParaRPr lang="en-US"/>
        </a:p>
      </dgm:t>
    </dgm:pt>
    <dgm:pt modelId="{492E079B-C058-47A5-8B98-37BAB4FAD0E5}">
      <dgm:prSet/>
      <dgm:spPr/>
      <dgm:t>
        <a:bodyPr/>
        <a:lstStyle/>
        <a:p>
          <a:r>
            <a:rPr lang="en-US"/>
            <a:t>Collect the rest of the data</a:t>
          </a:r>
        </a:p>
      </dgm:t>
    </dgm:pt>
    <dgm:pt modelId="{43FB2EC6-E909-49A0-A854-A0AD6EB76A48}" type="parTrans" cxnId="{37BC6222-E1CB-4C9E-883D-41D6117DCCAC}">
      <dgm:prSet/>
      <dgm:spPr/>
      <dgm:t>
        <a:bodyPr/>
        <a:lstStyle/>
        <a:p>
          <a:endParaRPr lang="en-US"/>
        </a:p>
      </dgm:t>
    </dgm:pt>
    <dgm:pt modelId="{8CCDBB73-DBF2-4A8E-94B7-D95B4E781BE2}" type="sibTrans" cxnId="{37BC6222-E1CB-4C9E-883D-41D6117DCCAC}">
      <dgm:prSet/>
      <dgm:spPr/>
      <dgm:t>
        <a:bodyPr/>
        <a:lstStyle/>
        <a:p>
          <a:endParaRPr lang="en-US"/>
        </a:p>
      </dgm:t>
    </dgm:pt>
    <dgm:pt modelId="{5F860E95-2BA2-447C-849A-AA7936901DB2}">
      <dgm:prSet/>
      <dgm:spPr/>
      <dgm:t>
        <a:bodyPr/>
        <a:lstStyle/>
        <a:p>
          <a:r>
            <a:rPr lang="en-US" dirty="0" err="1"/>
            <a:t>Analyse</a:t>
          </a:r>
          <a:endParaRPr lang="en-US" dirty="0"/>
        </a:p>
      </dgm:t>
    </dgm:pt>
    <dgm:pt modelId="{CDA58FD5-8DB9-4D02-B465-87952884023A}" type="parTrans" cxnId="{AFD519A5-6A73-48B7-9C84-62EC3847B542}">
      <dgm:prSet/>
      <dgm:spPr/>
      <dgm:t>
        <a:bodyPr/>
        <a:lstStyle/>
        <a:p>
          <a:endParaRPr lang="en-US"/>
        </a:p>
      </dgm:t>
    </dgm:pt>
    <dgm:pt modelId="{3780C8E1-A1E0-44F9-89A8-685C0A7DD97C}" type="sibTrans" cxnId="{AFD519A5-6A73-48B7-9C84-62EC3847B542}">
      <dgm:prSet/>
      <dgm:spPr/>
      <dgm:t>
        <a:bodyPr/>
        <a:lstStyle/>
        <a:p>
          <a:endParaRPr lang="en-US"/>
        </a:p>
      </dgm:t>
    </dgm:pt>
    <dgm:pt modelId="{BBB969C9-62E3-446B-B22B-BC58EB4F3DA6}">
      <dgm:prSet/>
      <dgm:spPr/>
      <dgm:t>
        <a:bodyPr/>
        <a:lstStyle/>
        <a:p>
          <a:r>
            <a:rPr lang="en-US"/>
            <a:t>Finish analysing results</a:t>
          </a:r>
        </a:p>
      </dgm:t>
    </dgm:pt>
    <dgm:pt modelId="{2D69BDBD-FD23-41F7-99DE-D4D930ED333F}" type="parTrans" cxnId="{8B94802D-D763-47AD-BF48-312438B892B6}">
      <dgm:prSet/>
      <dgm:spPr/>
      <dgm:t>
        <a:bodyPr/>
        <a:lstStyle/>
        <a:p>
          <a:endParaRPr lang="en-US"/>
        </a:p>
      </dgm:t>
    </dgm:pt>
    <dgm:pt modelId="{7A81CECD-7894-480A-94EE-4A78B69BE9C9}" type="sibTrans" cxnId="{8B94802D-D763-47AD-BF48-312438B892B6}">
      <dgm:prSet/>
      <dgm:spPr/>
      <dgm:t>
        <a:bodyPr/>
        <a:lstStyle/>
        <a:p>
          <a:endParaRPr lang="en-US"/>
        </a:p>
      </dgm:t>
    </dgm:pt>
    <dgm:pt modelId="{17FE6944-AAD0-40D7-B112-5484E3144C41}">
      <dgm:prSet/>
      <dgm:spPr/>
      <dgm:t>
        <a:bodyPr/>
        <a:lstStyle/>
        <a:p>
          <a:r>
            <a:rPr lang="en-US" dirty="0"/>
            <a:t>Comms</a:t>
          </a:r>
        </a:p>
      </dgm:t>
    </dgm:pt>
    <dgm:pt modelId="{C5AA7691-8FD8-4E85-8276-2DB0FA48B2E2}" type="parTrans" cxnId="{328F2DCF-4612-44C8-A185-3B4C03CF9DA4}">
      <dgm:prSet/>
      <dgm:spPr/>
      <dgm:t>
        <a:bodyPr/>
        <a:lstStyle/>
        <a:p>
          <a:endParaRPr lang="en-US"/>
        </a:p>
      </dgm:t>
    </dgm:pt>
    <dgm:pt modelId="{D8747DE4-FED8-4738-A9B8-46BC1AB58C7C}" type="sibTrans" cxnId="{328F2DCF-4612-44C8-A185-3B4C03CF9DA4}">
      <dgm:prSet/>
      <dgm:spPr/>
      <dgm:t>
        <a:bodyPr/>
        <a:lstStyle/>
        <a:p>
          <a:endParaRPr lang="en-US"/>
        </a:p>
      </dgm:t>
    </dgm:pt>
    <dgm:pt modelId="{1592298D-4118-4C89-89E8-D5D2D2BA2312}">
      <dgm:prSet/>
      <dgm:spPr/>
      <dgm:t>
        <a:bodyPr/>
        <a:lstStyle/>
        <a:p>
          <a:r>
            <a:rPr lang="en-US"/>
            <a:t>Find new ways to communicate them now peace process is halted</a:t>
          </a:r>
        </a:p>
      </dgm:t>
    </dgm:pt>
    <dgm:pt modelId="{CCD196CB-5B8F-45B1-A616-58E0DA26E349}" type="parTrans" cxnId="{E19FC552-34E5-4A96-82F5-E230EA7B2C76}">
      <dgm:prSet/>
      <dgm:spPr/>
      <dgm:t>
        <a:bodyPr/>
        <a:lstStyle/>
        <a:p>
          <a:endParaRPr lang="en-US"/>
        </a:p>
      </dgm:t>
    </dgm:pt>
    <dgm:pt modelId="{193E2DAE-08FD-4E82-8C1A-53D0D7773A5D}" type="sibTrans" cxnId="{E19FC552-34E5-4A96-82F5-E230EA7B2C76}">
      <dgm:prSet/>
      <dgm:spPr/>
      <dgm:t>
        <a:bodyPr/>
        <a:lstStyle/>
        <a:p>
          <a:endParaRPr lang="en-US"/>
        </a:p>
      </dgm:t>
    </dgm:pt>
    <dgm:pt modelId="{43D3DAD2-720B-4383-94CA-3F1AB4A5242A}">
      <dgm:prSet/>
      <dgm:spPr/>
      <dgm:t>
        <a:bodyPr/>
        <a:lstStyle/>
        <a:p>
          <a:r>
            <a:rPr lang="en-US"/>
            <a:t>Train</a:t>
          </a:r>
        </a:p>
      </dgm:t>
    </dgm:pt>
    <dgm:pt modelId="{6693E44C-5570-4512-B7D0-638D274D48EA}" type="parTrans" cxnId="{8E2CEAF7-74DF-435A-868C-594BFFF1A952}">
      <dgm:prSet/>
      <dgm:spPr/>
      <dgm:t>
        <a:bodyPr/>
        <a:lstStyle/>
        <a:p>
          <a:endParaRPr lang="en-US"/>
        </a:p>
      </dgm:t>
    </dgm:pt>
    <dgm:pt modelId="{E01B0B87-58CA-487C-A04C-7093F4F298A6}" type="sibTrans" cxnId="{8E2CEAF7-74DF-435A-868C-594BFFF1A952}">
      <dgm:prSet/>
      <dgm:spPr/>
      <dgm:t>
        <a:bodyPr/>
        <a:lstStyle/>
        <a:p>
          <a:endParaRPr lang="en-US"/>
        </a:p>
      </dgm:t>
    </dgm:pt>
    <dgm:pt modelId="{8AB17DB5-CE31-41BE-BB9E-0BF2686A2968}">
      <dgm:prSet/>
      <dgm:spPr/>
      <dgm:t>
        <a:bodyPr/>
        <a:lstStyle/>
        <a:p>
          <a:r>
            <a:rPr lang="en-US"/>
            <a:t>Train more women</a:t>
          </a:r>
        </a:p>
      </dgm:t>
    </dgm:pt>
    <dgm:pt modelId="{3BF07623-5FD5-4D42-83E7-1142701F0EB0}" type="parTrans" cxnId="{727801A7-0151-4C68-8B7B-239A086E6E65}">
      <dgm:prSet/>
      <dgm:spPr/>
      <dgm:t>
        <a:bodyPr/>
        <a:lstStyle/>
        <a:p>
          <a:endParaRPr lang="en-US"/>
        </a:p>
      </dgm:t>
    </dgm:pt>
    <dgm:pt modelId="{849A2F9B-3A86-44C5-9B68-3CB8CE68A1D2}" type="sibTrans" cxnId="{727801A7-0151-4C68-8B7B-239A086E6E65}">
      <dgm:prSet/>
      <dgm:spPr/>
      <dgm:t>
        <a:bodyPr/>
        <a:lstStyle/>
        <a:p>
          <a:endParaRPr lang="en-US"/>
        </a:p>
      </dgm:t>
    </dgm:pt>
    <dgm:pt modelId="{8AB2C954-12EA-4680-A5B4-E9AE876F320E}" type="pres">
      <dgm:prSet presAssocID="{000DA9E3-31AC-47E8-A855-8E3B2EA8AFEF}" presName="Name0" presStyleCnt="0">
        <dgm:presLayoutVars>
          <dgm:dir/>
          <dgm:animLvl val="lvl"/>
          <dgm:resizeHandles val="exact"/>
        </dgm:presLayoutVars>
      </dgm:prSet>
      <dgm:spPr/>
    </dgm:pt>
    <dgm:pt modelId="{62057DBE-BF26-468C-B0DC-ED1F1ACADAB3}" type="pres">
      <dgm:prSet presAssocID="{43D3DAD2-720B-4383-94CA-3F1AB4A5242A}" presName="boxAndChildren" presStyleCnt="0"/>
      <dgm:spPr/>
    </dgm:pt>
    <dgm:pt modelId="{AA51F303-107C-4EAB-8639-97C4B8C24F06}" type="pres">
      <dgm:prSet presAssocID="{43D3DAD2-720B-4383-94CA-3F1AB4A5242A}" presName="parentTextBox" presStyleLbl="alignNode1" presStyleIdx="0" presStyleCnt="4"/>
      <dgm:spPr/>
    </dgm:pt>
    <dgm:pt modelId="{4824B482-7753-4CFC-9BB3-ABA78AF0530B}" type="pres">
      <dgm:prSet presAssocID="{43D3DAD2-720B-4383-94CA-3F1AB4A5242A}" presName="descendantBox" presStyleLbl="bgAccFollowNode1" presStyleIdx="0" presStyleCnt="4"/>
      <dgm:spPr/>
    </dgm:pt>
    <dgm:pt modelId="{17D649AC-F79E-4318-BD9C-8B17F588016B}" type="pres">
      <dgm:prSet presAssocID="{D8747DE4-FED8-4738-A9B8-46BC1AB58C7C}" presName="sp" presStyleCnt="0"/>
      <dgm:spPr/>
    </dgm:pt>
    <dgm:pt modelId="{49242F3C-D936-42A1-9FEA-E8BC27571286}" type="pres">
      <dgm:prSet presAssocID="{17FE6944-AAD0-40D7-B112-5484E3144C41}" presName="arrowAndChildren" presStyleCnt="0"/>
      <dgm:spPr/>
    </dgm:pt>
    <dgm:pt modelId="{945CBA83-5455-4D5D-A921-624F6AA40403}" type="pres">
      <dgm:prSet presAssocID="{17FE6944-AAD0-40D7-B112-5484E3144C41}" presName="parentTextArrow" presStyleLbl="node1" presStyleIdx="0" presStyleCnt="0"/>
      <dgm:spPr/>
    </dgm:pt>
    <dgm:pt modelId="{DB70050E-423D-43A1-87CF-E2720D1945BF}" type="pres">
      <dgm:prSet presAssocID="{17FE6944-AAD0-40D7-B112-5484E3144C41}" presName="arrow" presStyleLbl="alignNode1" presStyleIdx="1" presStyleCnt="4"/>
      <dgm:spPr/>
    </dgm:pt>
    <dgm:pt modelId="{700AD686-F752-44B2-AAFF-9C3C8B589D5D}" type="pres">
      <dgm:prSet presAssocID="{17FE6944-AAD0-40D7-B112-5484E3144C41}" presName="descendantArrow" presStyleLbl="bgAccFollowNode1" presStyleIdx="1" presStyleCnt="4"/>
      <dgm:spPr/>
    </dgm:pt>
    <dgm:pt modelId="{08AEF893-5E89-453B-8C07-63ED7A96C977}" type="pres">
      <dgm:prSet presAssocID="{3780C8E1-A1E0-44F9-89A8-685C0A7DD97C}" presName="sp" presStyleCnt="0"/>
      <dgm:spPr/>
    </dgm:pt>
    <dgm:pt modelId="{47B1945C-9FB9-46AA-A39D-839C14AE695E}" type="pres">
      <dgm:prSet presAssocID="{5F860E95-2BA2-447C-849A-AA7936901DB2}" presName="arrowAndChildren" presStyleCnt="0"/>
      <dgm:spPr/>
    </dgm:pt>
    <dgm:pt modelId="{5C8866EE-0B2E-471D-8925-4C1033A9CF6A}" type="pres">
      <dgm:prSet presAssocID="{5F860E95-2BA2-447C-849A-AA7936901DB2}" presName="parentTextArrow" presStyleLbl="node1" presStyleIdx="0" presStyleCnt="0"/>
      <dgm:spPr/>
    </dgm:pt>
    <dgm:pt modelId="{4476A79B-A0CC-4817-944B-F227226E39C3}" type="pres">
      <dgm:prSet presAssocID="{5F860E95-2BA2-447C-849A-AA7936901DB2}" presName="arrow" presStyleLbl="alignNode1" presStyleIdx="2" presStyleCnt="4"/>
      <dgm:spPr/>
    </dgm:pt>
    <dgm:pt modelId="{AB02A9B7-D804-49AD-A289-26B3EDC4172D}" type="pres">
      <dgm:prSet presAssocID="{5F860E95-2BA2-447C-849A-AA7936901DB2}" presName="descendantArrow" presStyleLbl="bgAccFollowNode1" presStyleIdx="2" presStyleCnt="4"/>
      <dgm:spPr/>
    </dgm:pt>
    <dgm:pt modelId="{874409EA-67B7-431F-BB9F-82504BA5A070}" type="pres">
      <dgm:prSet presAssocID="{27FD6212-6BB4-4DDA-BE9F-1857F1E0B99C}" presName="sp" presStyleCnt="0"/>
      <dgm:spPr/>
    </dgm:pt>
    <dgm:pt modelId="{885650AE-187A-4B46-BC98-41923DDC42BD}" type="pres">
      <dgm:prSet presAssocID="{D8AE9FBF-81BB-42E1-AE52-97661D30FD8F}" presName="arrowAndChildren" presStyleCnt="0"/>
      <dgm:spPr/>
    </dgm:pt>
    <dgm:pt modelId="{9E6A792B-C214-4BBA-B6AA-354A320C64F0}" type="pres">
      <dgm:prSet presAssocID="{D8AE9FBF-81BB-42E1-AE52-97661D30FD8F}" presName="parentTextArrow" presStyleLbl="node1" presStyleIdx="0" presStyleCnt="0"/>
      <dgm:spPr/>
    </dgm:pt>
    <dgm:pt modelId="{57C4D1E8-36C5-47C3-BEF8-A62B1FFB9D92}" type="pres">
      <dgm:prSet presAssocID="{D8AE9FBF-81BB-42E1-AE52-97661D30FD8F}" presName="arrow" presStyleLbl="alignNode1" presStyleIdx="3" presStyleCnt="4"/>
      <dgm:spPr/>
    </dgm:pt>
    <dgm:pt modelId="{0B209DD3-AF60-42E7-BCDC-16EC8ADDA802}" type="pres">
      <dgm:prSet presAssocID="{D8AE9FBF-81BB-42E1-AE52-97661D30FD8F}" presName="descendantArrow" presStyleLbl="bgAccFollowNode1" presStyleIdx="3" presStyleCnt="4"/>
      <dgm:spPr/>
    </dgm:pt>
  </dgm:ptLst>
  <dgm:cxnLst>
    <dgm:cxn modelId="{F6927619-1D16-473B-9335-6AB9BCCD7A36}" type="presOf" srcId="{BBB969C9-62E3-446B-B22B-BC58EB4F3DA6}" destId="{AB02A9B7-D804-49AD-A289-26B3EDC4172D}" srcOrd="0" destOrd="0" presId="urn:microsoft.com/office/officeart/2016/7/layout/VerticalDownArrowProcess"/>
    <dgm:cxn modelId="{37BC6222-E1CB-4C9E-883D-41D6117DCCAC}" srcId="{D8AE9FBF-81BB-42E1-AE52-97661D30FD8F}" destId="{492E079B-C058-47A5-8B98-37BAB4FAD0E5}" srcOrd="0" destOrd="0" parTransId="{43FB2EC6-E909-49A0-A854-A0AD6EB76A48}" sibTransId="{8CCDBB73-DBF2-4A8E-94B7-D95B4E781BE2}"/>
    <dgm:cxn modelId="{59D20725-6AB4-436F-91B4-BE28E10D04F0}" type="presOf" srcId="{1592298D-4118-4C89-89E8-D5D2D2BA2312}" destId="{700AD686-F752-44B2-AAFF-9C3C8B589D5D}" srcOrd="0" destOrd="0" presId="urn:microsoft.com/office/officeart/2016/7/layout/VerticalDownArrowProcess"/>
    <dgm:cxn modelId="{8B94802D-D763-47AD-BF48-312438B892B6}" srcId="{5F860E95-2BA2-447C-849A-AA7936901DB2}" destId="{BBB969C9-62E3-446B-B22B-BC58EB4F3DA6}" srcOrd="0" destOrd="0" parTransId="{2D69BDBD-FD23-41F7-99DE-D4D930ED333F}" sibTransId="{7A81CECD-7894-480A-94EE-4A78B69BE9C9}"/>
    <dgm:cxn modelId="{ED4AF03E-7BC6-494F-BA74-3C97C3DED7AF}" type="presOf" srcId="{5F860E95-2BA2-447C-849A-AA7936901DB2}" destId="{4476A79B-A0CC-4817-944B-F227226E39C3}" srcOrd="1" destOrd="0" presId="urn:microsoft.com/office/officeart/2016/7/layout/VerticalDownArrowProcess"/>
    <dgm:cxn modelId="{3C5F2C62-3A0D-42AD-B793-908919B5D439}" type="presOf" srcId="{492E079B-C058-47A5-8B98-37BAB4FAD0E5}" destId="{0B209DD3-AF60-42E7-BCDC-16EC8ADDA802}" srcOrd="0" destOrd="0" presId="urn:microsoft.com/office/officeart/2016/7/layout/VerticalDownArrowProcess"/>
    <dgm:cxn modelId="{D40D0351-7B51-486C-BF0F-0DD2E80C7947}" type="presOf" srcId="{8AB17DB5-CE31-41BE-BB9E-0BF2686A2968}" destId="{4824B482-7753-4CFC-9BB3-ABA78AF0530B}" srcOrd="0" destOrd="0" presId="urn:microsoft.com/office/officeart/2016/7/layout/VerticalDownArrowProcess"/>
    <dgm:cxn modelId="{E19FC552-34E5-4A96-82F5-E230EA7B2C76}" srcId="{17FE6944-AAD0-40D7-B112-5484E3144C41}" destId="{1592298D-4118-4C89-89E8-D5D2D2BA2312}" srcOrd="0" destOrd="0" parTransId="{CCD196CB-5B8F-45B1-A616-58E0DA26E349}" sibTransId="{193E2DAE-08FD-4E82-8C1A-53D0D7773A5D}"/>
    <dgm:cxn modelId="{DB7A8773-9E8F-4AC2-A919-03ED62510777}" type="presOf" srcId="{17FE6944-AAD0-40D7-B112-5484E3144C41}" destId="{945CBA83-5455-4D5D-A921-624F6AA40403}" srcOrd="0" destOrd="0" presId="urn:microsoft.com/office/officeart/2016/7/layout/VerticalDownArrowProcess"/>
    <dgm:cxn modelId="{71087776-A516-4E05-A716-F4FBCD541C4B}" type="presOf" srcId="{000DA9E3-31AC-47E8-A855-8E3B2EA8AFEF}" destId="{8AB2C954-12EA-4680-A5B4-E9AE876F320E}" srcOrd="0" destOrd="0" presId="urn:microsoft.com/office/officeart/2016/7/layout/VerticalDownArrowProcess"/>
    <dgm:cxn modelId="{ADE8828C-5BE4-4A7A-861C-C33E80E4F0D7}" type="presOf" srcId="{5F860E95-2BA2-447C-849A-AA7936901DB2}" destId="{5C8866EE-0B2E-471D-8925-4C1033A9CF6A}" srcOrd="0" destOrd="0" presId="urn:microsoft.com/office/officeart/2016/7/layout/VerticalDownArrowProcess"/>
    <dgm:cxn modelId="{1BC3869A-01CE-41FB-BC1D-DFE8D31B95A1}" type="presOf" srcId="{17FE6944-AAD0-40D7-B112-5484E3144C41}" destId="{DB70050E-423D-43A1-87CF-E2720D1945BF}" srcOrd="1" destOrd="0" presId="urn:microsoft.com/office/officeart/2016/7/layout/VerticalDownArrowProcess"/>
    <dgm:cxn modelId="{AFD519A5-6A73-48B7-9C84-62EC3847B542}" srcId="{000DA9E3-31AC-47E8-A855-8E3B2EA8AFEF}" destId="{5F860E95-2BA2-447C-849A-AA7936901DB2}" srcOrd="1" destOrd="0" parTransId="{CDA58FD5-8DB9-4D02-B465-87952884023A}" sibTransId="{3780C8E1-A1E0-44F9-89A8-685C0A7DD97C}"/>
    <dgm:cxn modelId="{727801A7-0151-4C68-8B7B-239A086E6E65}" srcId="{43D3DAD2-720B-4383-94CA-3F1AB4A5242A}" destId="{8AB17DB5-CE31-41BE-BB9E-0BF2686A2968}" srcOrd="0" destOrd="0" parTransId="{3BF07623-5FD5-4D42-83E7-1142701F0EB0}" sibTransId="{849A2F9B-3A86-44C5-9B68-3CB8CE68A1D2}"/>
    <dgm:cxn modelId="{3A78BCA9-A4BB-4CC6-BF4E-081902786FA1}" type="presOf" srcId="{43D3DAD2-720B-4383-94CA-3F1AB4A5242A}" destId="{AA51F303-107C-4EAB-8639-97C4B8C24F06}" srcOrd="0" destOrd="0" presId="urn:microsoft.com/office/officeart/2016/7/layout/VerticalDownArrowProcess"/>
    <dgm:cxn modelId="{BF5D99B7-5BFA-4B96-9251-D84F32E2E058}" srcId="{000DA9E3-31AC-47E8-A855-8E3B2EA8AFEF}" destId="{D8AE9FBF-81BB-42E1-AE52-97661D30FD8F}" srcOrd="0" destOrd="0" parTransId="{4BCAADEE-A9DF-4566-9BE1-32339C364C1F}" sibTransId="{27FD6212-6BB4-4DDA-BE9F-1857F1E0B99C}"/>
    <dgm:cxn modelId="{328F2DCF-4612-44C8-A185-3B4C03CF9DA4}" srcId="{000DA9E3-31AC-47E8-A855-8E3B2EA8AFEF}" destId="{17FE6944-AAD0-40D7-B112-5484E3144C41}" srcOrd="2" destOrd="0" parTransId="{C5AA7691-8FD8-4E85-8276-2DB0FA48B2E2}" sibTransId="{D8747DE4-FED8-4738-A9B8-46BC1AB58C7C}"/>
    <dgm:cxn modelId="{06845EDB-DAE6-4521-8CD1-0317F4F5AC69}" type="presOf" srcId="{D8AE9FBF-81BB-42E1-AE52-97661D30FD8F}" destId="{9E6A792B-C214-4BBA-B6AA-354A320C64F0}" srcOrd="0" destOrd="0" presId="urn:microsoft.com/office/officeart/2016/7/layout/VerticalDownArrowProcess"/>
    <dgm:cxn modelId="{9A3D1CF6-E85F-4B81-95FD-65F59B9DB98B}" type="presOf" srcId="{D8AE9FBF-81BB-42E1-AE52-97661D30FD8F}" destId="{57C4D1E8-36C5-47C3-BEF8-A62B1FFB9D92}" srcOrd="1" destOrd="0" presId="urn:microsoft.com/office/officeart/2016/7/layout/VerticalDownArrowProcess"/>
    <dgm:cxn modelId="{8E2CEAF7-74DF-435A-868C-594BFFF1A952}" srcId="{000DA9E3-31AC-47E8-A855-8E3B2EA8AFEF}" destId="{43D3DAD2-720B-4383-94CA-3F1AB4A5242A}" srcOrd="3" destOrd="0" parTransId="{6693E44C-5570-4512-B7D0-638D274D48EA}" sibTransId="{E01B0B87-58CA-487C-A04C-7093F4F298A6}"/>
    <dgm:cxn modelId="{B2DA6A12-4B06-410B-8566-C036C53AB7A7}" type="presParOf" srcId="{8AB2C954-12EA-4680-A5B4-E9AE876F320E}" destId="{62057DBE-BF26-468C-B0DC-ED1F1ACADAB3}" srcOrd="0" destOrd="0" presId="urn:microsoft.com/office/officeart/2016/7/layout/VerticalDownArrowProcess"/>
    <dgm:cxn modelId="{FA67BC5E-95FE-4341-9FC5-391264F25B43}" type="presParOf" srcId="{62057DBE-BF26-468C-B0DC-ED1F1ACADAB3}" destId="{AA51F303-107C-4EAB-8639-97C4B8C24F06}" srcOrd="0" destOrd="0" presId="urn:microsoft.com/office/officeart/2016/7/layout/VerticalDownArrowProcess"/>
    <dgm:cxn modelId="{FA3B1CFF-7B35-4D39-B34C-A6B51999FC01}" type="presParOf" srcId="{62057DBE-BF26-468C-B0DC-ED1F1ACADAB3}" destId="{4824B482-7753-4CFC-9BB3-ABA78AF0530B}" srcOrd="1" destOrd="0" presId="urn:microsoft.com/office/officeart/2016/7/layout/VerticalDownArrowProcess"/>
    <dgm:cxn modelId="{CDBD159D-3D89-4A64-8DB2-3FF5133E3681}" type="presParOf" srcId="{8AB2C954-12EA-4680-A5B4-E9AE876F320E}" destId="{17D649AC-F79E-4318-BD9C-8B17F588016B}" srcOrd="1" destOrd="0" presId="urn:microsoft.com/office/officeart/2016/7/layout/VerticalDownArrowProcess"/>
    <dgm:cxn modelId="{152B087D-CA5C-4509-A0F3-5A833BF90F91}" type="presParOf" srcId="{8AB2C954-12EA-4680-A5B4-E9AE876F320E}" destId="{49242F3C-D936-42A1-9FEA-E8BC27571286}" srcOrd="2" destOrd="0" presId="urn:microsoft.com/office/officeart/2016/7/layout/VerticalDownArrowProcess"/>
    <dgm:cxn modelId="{82FD8564-FC63-4ACC-BB21-20650A7FFF83}" type="presParOf" srcId="{49242F3C-D936-42A1-9FEA-E8BC27571286}" destId="{945CBA83-5455-4D5D-A921-624F6AA40403}" srcOrd="0" destOrd="0" presId="urn:microsoft.com/office/officeart/2016/7/layout/VerticalDownArrowProcess"/>
    <dgm:cxn modelId="{20F5CCE4-21E3-48BA-A19A-43875BF4BED5}" type="presParOf" srcId="{49242F3C-D936-42A1-9FEA-E8BC27571286}" destId="{DB70050E-423D-43A1-87CF-E2720D1945BF}" srcOrd="1" destOrd="0" presId="urn:microsoft.com/office/officeart/2016/7/layout/VerticalDownArrowProcess"/>
    <dgm:cxn modelId="{37A68E0C-3677-4B98-B18E-396ACCCC6470}" type="presParOf" srcId="{49242F3C-D936-42A1-9FEA-E8BC27571286}" destId="{700AD686-F752-44B2-AAFF-9C3C8B589D5D}" srcOrd="2" destOrd="0" presId="urn:microsoft.com/office/officeart/2016/7/layout/VerticalDownArrowProcess"/>
    <dgm:cxn modelId="{B4C5B224-FAC5-4D59-9E5C-0C9F571587D2}" type="presParOf" srcId="{8AB2C954-12EA-4680-A5B4-E9AE876F320E}" destId="{08AEF893-5E89-453B-8C07-63ED7A96C977}" srcOrd="3" destOrd="0" presId="urn:microsoft.com/office/officeart/2016/7/layout/VerticalDownArrowProcess"/>
    <dgm:cxn modelId="{853AEAAA-E83D-4462-8C0A-04AFE4C70640}" type="presParOf" srcId="{8AB2C954-12EA-4680-A5B4-E9AE876F320E}" destId="{47B1945C-9FB9-46AA-A39D-839C14AE695E}" srcOrd="4" destOrd="0" presId="urn:microsoft.com/office/officeart/2016/7/layout/VerticalDownArrowProcess"/>
    <dgm:cxn modelId="{C58251E0-1F8D-4579-8F16-C8856CDAC881}" type="presParOf" srcId="{47B1945C-9FB9-46AA-A39D-839C14AE695E}" destId="{5C8866EE-0B2E-471D-8925-4C1033A9CF6A}" srcOrd="0" destOrd="0" presId="urn:microsoft.com/office/officeart/2016/7/layout/VerticalDownArrowProcess"/>
    <dgm:cxn modelId="{6CA76DEF-A403-4E71-8D86-907AFA1EBC5D}" type="presParOf" srcId="{47B1945C-9FB9-46AA-A39D-839C14AE695E}" destId="{4476A79B-A0CC-4817-944B-F227226E39C3}" srcOrd="1" destOrd="0" presId="urn:microsoft.com/office/officeart/2016/7/layout/VerticalDownArrowProcess"/>
    <dgm:cxn modelId="{59C8B2C4-C0E9-4BDD-9FEF-DB4E01C75C2A}" type="presParOf" srcId="{47B1945C-9FB9-46AA-A39D-839C14AE695E}" destId="{AB02A9B7-D804-49AD-A289-26B3EDC4172D}" srcOrd="2" destOrd="0" presId="urn:microsoft.com/office/officeart/2016/7/layout/VerticalDownArrowProcess"/>
    <dgm:cxn modelId="{CA580FDF-CD83-4B22-9D7B-4051351E3C2D}" type="presParOf" srcId="{8AB2C954-12EA-4680-A5B4-E9AE876F320E}" destId="{874409EA-67B7-431F-BB9F-82504BA5A070}" srcOrd="5" destOrd="0" presId="urn:microsoft.com/office/officeart/2016/7/layout/VerticalDownArrowProcess"/>
    <dgm:cxn modelId="{FA69FD92-A868-4FE4-A785-4E6E5375E899}" type="presParOf" srcId="{8AB2C954-12EA-4680-A5B4-E9AE876F320E}" destId="{885650AE-187A-4B46-BC98-41923DDC42BD}" srcOrd="6" destOrd="0" presId="urn:microsoft.com/office/officeart/2016/7/layout/VerticalDownArrowProcess"/>
    <dgm:cxn modelId="{914283F8-D084-44D3-B3A7-B779F5791294}" type="presParOf" srcId="{885650AE-187A-4B46-BC98-41923DDC42BD}" destId="{9E6A792B-C214-4BBA-B6AA-354A320C64F0}" srcOrd="0" destOrd="0" presId="urn:microsoft.com/office/officeart/2016/7/layout/VerticalDownArrowProcess"/>
    <dgm:cxn modelId="{3A0A96A6-0915-48C1-AEAB-FDD5D6737D83}" type="presParOf" srcId="{885650AE-187A-4B46-BC98-41923DDC42BD}" destId="{57C4D1E8-36C5-47C3-BEF8-A62B1FFB9D92}" srcOrd="1" destOrd="0" presId="urn:microsoft.com/office/officeart/2016/7/layout/VerticalDownArrowProcess"/>
    <dgm:cxn modelId="{B83E7114-CEA6-4FFA-AFA8-3CD5DB577BCC}" type="presParOf" srcId="{885650AE-187A-4B46-BC98-41923DDC42BD}" destId="{0B209DD3-AF60-42E7-BCDC-16EC8ADDA802}"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479AB-0626-4C21-A4F2-DD68A1582AF0}">
      <dsp:nvSpPr>
        <dsp:cNvPr id="0" name=""/>
        <dsp:cNvSpPr/>
      </dsp:nvSpPr>
      <dsp:spPr>
        <a:xfrm>
          <a:off x="0" y="14691"/>
          <a:ext cx="6367912" cy="2069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The research methodology is a feminist participatory approach which values the experiential knowledge of those experiencing the multiple threats</a:t>
          </a:r>
          <a:endParaRPr lang="en-US" sz="2900" kern="1200"/>
        </a:p>
      </dsp:txBody>
      <dsp:txXfrm>
        <a:off x="101036" y="115727"/>
        <a:ext cx="6165840" cy="1867658"/>
      </dsp:txXfrm>
    </dsp:sp>
    <dsp:sp modelId="{67CEB8E4-682E-4E00-886E-7328632E3CBB}">
      <dsp:nvSpPr>
        <dsp:cNvPr id="0" name=""/>
        <dsp:cNvSpPr/>
      </dsp:nvSpPr>
      <dsp:spPr>
        <a:xfrm>
          <a:off x="0" y="2167941"/>
          <a:ext cx="6367912" cy="206973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It recognises the capacity of those currently excluded from participating to gather and share that knowledge. </a:t>
          </a:r>
          <a:endParaRPr lang="en-US" sz="2900" kern="1200" dirty="0"/>
        </a:p>
      </dsp:txBody>
      <dsp:txXfrm>
        <a:off x="101036" y="2268977"/>
        <a:ext cx="6165840" cy="1867658"/>
      </dsp:txXfrm>
    </dsp:sp>
    <dsp:sp modelId="{2CD7FAD8-56BE-46C8-9BAF-D9EFE85208AC}">
      <dsp:nvSpPr>
        <dsp:cNvPr id="0" name=""/>
        <dsp:cNvSpPr/>
      </dsp:nvSpPr>
      <dsp:spPr>
        <a:xfrm>
          <a:off x="0" y="4321191"/>
          <a:ext cx="6367912" cy="20697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We take an intersectional view of disadvantage, recognising that it is not only gender, ethnicity, disability, and age, but often a combination</a:t>
          </a:r>
          <a:endParaRPr lang="en-US" sz="2900" kern="1200"/>
        </a:p>
      </dsp:txBody>
      <dsp:txXfrm>
        <a:off x="101036" y="4422227"/>
        <a:ext cx="6165840" cy="18676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E08C5-60CB-4B18-92F6-574FC201D1B7}">
      <dsp:nvSpPr>
        <dsp:cNvPr id="0" name=""/>
        <dsp:cNvSpPr/>
      </dsp:nvSpPr>
      <dsp:spPr>
        <a:xfrm>
          <a:off x="0" y="370148"/>
          <a:ext cx="6620505" cy="6762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Our project will enable the women to do their own micro-research project which will;</a:t>
          </a:r>
          <a:endParaRPr lang="en-US" sz="1700" kern="1200" dirty="0"/>
        </a:p>
      </dsp:txBody>
      <dsp:txXfrm>
        <a:off x="33012" y="403160"/>
        <a:ext cx="6554481" cy="610236"/>
      </dsp:txXfrm>
    </dsp:sp>
    <dsp:sp modelId="{0A0FA4B9-4237-4BDF-8715-684C9EAECCE5}">
      <dsp:nvSpPr>
        <dsp:cNvPr id="0" name=""/>
        <dsp:cNvSpPr/>
      </dsp:nvSpPr>
      <dsp:spPr>
        <a:xfrm>
          <a:off x="0" y="1483986"/>
          <a:ext cx="6620505" cy="67626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a) provide details on needs and inequalities within the context that could not be generated by ‘outsiders’ </a:t>
          </a:r>
          <a:endParaRPr lang="en-US" sz="1700" kern="1200"/>
        </a:p>
      </dsp:txBody>
      <dsp:txXfrm>
        <a:off x="33012" y="1516998"/>
        <a:ext cx="6554481" cy="610236"/>
      </dsp:txXfrm>
    </dsp:sp>
    <dsp:sp modelId="{0305A664-EB63-47C0-AAE3-BEC4A7852B74}">
      <dsp:nvSpPr>
        <dsp:cNvPr id="0" name=""/>
        <dsp:cNvSpPr/>
      </dsp:nvSpPr>
      <dsp:spPr>
        <a:xfrm>
          <a:off x="0" y="2209206"/>
          <a:ext cx="6620505" cy="6762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b) give the women credibility as participants in local and national processes by presenting data they have generated, and </a:t>
          </a:r>
          <a:endParaRPr lang="en-US" sz="1700" kern="1200"/>
        </a:p>
      </dsp:txBody>
      <dsp:txXfrm>
        <a:off x="33012" y="2242218"/>
        <a:ext cx="6554481" cy="610236"/>
      </dsp:txXfrm>
    </dsp:sp>
    <dsp:sp modelId="{49F1DC94-436F-49D5-831C-9AAADBDC123D}">
      <dsp:nvSpPr>
        <dsp:cNvPr id="0" name=""/>
        <dsp:cNvSpPr/>
      </dsp:nvSpPr>
      <dsp:spPr>
        <a:xfrm>
          <a:off x="0" y="2934426"/>
          <a:ext cx="6620505" cy="67626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c) build the skills of the women on how research helps them achieve their aims of participation. </a:t>
          </a:r>
          <a:endParaRPr lang="en-US" sz="1700" kern="1200"/>
        </a:p>
      </dsp:txBody>
      <dsp:txXfrm>
        <a:off x="33012" y="2967438"/>
        <a:ext cx="6554481" cy="610236"/>
      </dsp:txXfrm>
    </dsp:sp>
    <dsp:sp modelId="{BFDC4CD0-715C-47B3-8913-02667194058C}">
      <dsp:nvSpPr>
        <dsp:cNvPr id="0" name=""/>
        <dsp:cNvSpPr/>
      </dsp:nvSpPr>
      <dsp:spPr>
        <a:xfrm>
          <a:off x="0" y="4343492"/>
          <a:ext cx="6620505" cy="6762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We will do this by running a participatory training and development intervention in which the women design and do their research projects.</a:t>
          </a:r>
          <a:endParaRPr lang="en-US" sz="1700" kern="1200" dirty="0"/>
        </a:p>
      </dsp:txBody>
      <dsp:txXfrm>
        <a:off x="33012" y="4376504"/>
        <a:ext cx="6554481" cy="6102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4E213-D416-4A16-ABF2-E010FDC75973}">
      <dsp:nvSpPr>
        <dsp:cNvPr id="0" name=""/>
        <dsp:cNvSpPr/>
      </dsp:nvSpPr>
      <dsp:spPr>
        <a:xfrm>
          <a:off x="0" y="44301"/>
          <a:ext cx="6367912" cy="20346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Covid restrictions – we planned the research design to allow for this</a:t>
          </a:r>
          <a:endParaRPr lang="en-US" sz="3700" kern="1200"/>
        </a:p>
      </dsp:txBody>
      <dsp:txXfrm>
        <a:off x="99322" y="143623"/>
        <a:ext cx="6169268" cy="1835986"/>
      </dsp:txXfrm>
    </dsp:sp>
    <dsp:sp modelId="{C5906AAA-3A9A-4C9C-964D-8D67C9970341}">
      <dsp:nvSpPr>
        <dsp:cNvPr id="0" name=""/>
        <dsp:cNvSpPr/>
      </dsp:nvSpPr>
      <dsp:spPr>
        <a:xfrm>
          <a:off x="0" y="2185491"/>
          <a:ext cx="6367912" cy="203463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February military coup </a:t>
          </a:r>
          <a:endParaRPr lang="en-US" sz="3700" kern="1200"/>
        </a:p>
      </dsp:txBody>
      <dsp:txXfrm>
        <a:off x="99322" y="2284813"/>
        <a:ext cx="6169268" cy="1835986"/>
      </dsp:txXfrm>
    </dsp:sp>
    <dsp:sp modelId="{3E58F14D-EF4A-4C39-85FF-814EBB04A2A0}">
      <dsp:nvSpPr>
        <dsp:cNvPr id="0" name=""/>
        <dsp:cNvSpPr/>
      </dsp:nvSpPr>
      <dsp:spPr>
        <a:xfrm>
          <a:off x="0" y="4326681"/>
          <a:ext cx="6367912" cy="20346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The policy access and more experienced women are now not available</a:t>
          </a:r>
          <a:endParaRPr lang="en-US" sz="3700" kern="1200"/>
        </a:p>
      </dsp:txBody>
      <dsp:txXfrm>
        <a:off x="99322" y="4426003"/>
        <a:ext cx="6169268" cy="1835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E8318-193F-412B-BB0B-9F64B597BD4B}">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5A7131-BC41-4FC6-A3B4-39AC1A2323FB}">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What are biggest challenges women face in building peaceful future, where peace means safety, equality, health, education and livelihood?</a:t>
          </a:r>
        </a:p>
      </dsp:txBody>
      <dsp:txXfrm>
        <a:off x="0" y="0"/>
        <a:ext cx="10515600" cy="2175669"/>
      </dsp:txXfrm>
    </dsp:sp>
    <dsp:sp modelId="{7D13A904-F2B2-48A3-91A1-A5DF01A27062}">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E978FD-0C04-4B6F-A6E3-A523D7AF6A5C}">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GB" sz="4000" b="1" kern="1200"/>
            <a:t>Discriminatory customary law undermining women’s rights in Paletwa, Chin State</a:t>
          </a:r>
          <a:endParaRPr lang="en-US" sz="4000" kern="1200"/>
        </a:p>
      </dsp:txBody>
      <dsp:txXfrm>
        <a:off x="0" y="2175669"/>
        <a:ext cx="10515600" cy="21756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93F9D-7A3C-4DB2-88B4-34FCD9ED162E}">
      <dsp:nvSpPr>
        <dsp:cNvPr id="0" name=""/>
        <dsp:cNvSpPr/>
      </dsp:nvSpPr>
      <dsp:spPr>
        <a:xfrm>
          <a:off x="0" y="46506"/>
          <a:ext cx="6367912" cy="1193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To encourage women to have skills in public speaking</a:t>
          </a:r>
          <a:endParaRPr lang="en-US" sz="3000" kern="1200"/>
        </a:p>
      </dsp:txBody>
      <dsp:txXfrm>
        <a:off x="58257" y="104763"/>
        <a:ext cx="6251398" cy="1076886"/>
      </dsp:txXfrm>
    </dsp:sp>
    <dsp:sp modelId="{7BA32318-BEE6-44C6-BADF-725A5E9E68B0}">
      <dsp:nvSpPr>
        <dsp:cNvPr id="0" name=""/>
        <dsp:cNvSpPr/>
      </dsp:nvSpPr>
      <dsp:spPr>
        <a:xfrm>
          <a:off x="0" y="1326306"/>
          <a:ext cx="6367912" cy="119340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To share the knowledge of how to nurture children and the society</a:t>
          </a:r>
          <a:endParaRPr lang="en-US" sz="3000" kern="1200"/>
        </a:p>
      </dsp:txBody>
      <dsp:txXfrm>
        <a:off x="58257" y="1384563"/>
        <a:ext cx="6251398" cy="1076886"/>
      </dsp:txXfrm>
    </dsp:sp>
    <dsp:sp modelId="{DEFE8522-64F4-4C97-946B-07DF47E12342}">
      <dsp:nvSpPr>
        <dsp:cNvPr id="0" name=""/>
        <dsp:cNvSpPr/>
      </dsp:nvSpPr>
      <dsp:spPr>
        <a:xfrm>
          <a:off x="0" y="2606106"/>
          <a:ext cx="6367912" cy="11934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To build good relations with others</a:t>
          </a:r>
          <a:endParaRPr lang="en-US" sz="3000" kern="1200"/>
        </a:p>
      </dsp:txBody>
      <dsp:txXfrm>
        <a:off x="58257" y="2664363"/>
        <a:ext cx="6251398" cy="1076886"/>
      </dsp:txXfrm>
    </dsp:sp>
    <dsp:sp modelId="{EB1D1CD9-EB8A-4C59-AD37-AF97D2791679}">
      <dsp:nvSpPr>
        <dsp:cNvPr id="0" name=""/>
        <dsp:cNvSpPr/>
      </dsp:nvSpPr>
      <dsp:spPr>
        <a:xfrm>
          <a:off x="0" y="3885906"/>
          <a:ext cx="6367912" cy="119340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To give trainings related to leadership and political awareness</a:t>
          </a:r>
          <a:endParaRPr lang="en-US" sz="3000" kern="1200"/>
        </a:p>
      </dsp:txBody>
      <dsp:txXfrm>
        <a:off x="58257" y="3944163"/>
        <a:ext cx="6251398" cy="1076886"/>
      </dsp:txXfrm>
    </dsp:sp>
    <dsp:sp modelId="{AB736389-8F29-4A65-9162-DA728FF6D603}">
      <dsp:nvSpPr>
        <dsp:cNvPr id="0" name=""/>
        <dsp:cNvSpPr/>
      </dsp:nvSpPr>
      <dsp:spPr>
        <a:xfrm>
          <a:off x="0" y="5165706"/>
          <a:ext cx="6367912" cy="11934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Building women networks to influence peace. </a:t>
          </a:r>
          <a:endParaRPr lang="en-US" sz="3000" kern="1200"/>
        </a:p>
      </dsp:txBody>
      <dsp:txXfrm>
        <a:off x="58257" y="5223963"/>
        <a:ext cx="6251398" cy="10768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1F303-107C-4EAB-8639-97C4B8C24F06}">
      <dsp:nvSpPr>
        <dsp:cNvPr id="0" name=""/>
        <dsp:cNvSpPr/>
      </dsp:nvSpPr>
      <dsp:spPr>
        <a:xfrm>
          <a:off x="0" y="5253990"/>
          <a:ext cx="1591978" cy="114944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41808" rIns="113221" bIns="241808" numCol="1" spcCol="1270" anchor="ctr" anchorCtr="0">
          <a:noAutofit/>
        </a:bodyPr>
        <a:lstStyle/>
        <a:p>
          <a:pPr marL="0" lvl="0" indent="0" algn="ctr" defTabSz="1511300">
            <a:lnSpc>
              <a:spcPct val="90000"/>
            </a:lnSpc>
            <a:spcBef>
              <a:spcPct val="0"/>
            </a:spcBef>
            <a:spcAft>
              <a:spcPct val="35000"/>
            </a:spcAft>
            <a:buNone/>
          </a:pPr>
          <a:r>
            <a:rPr lang="en-US" sz="3400" kern="1200"/>
            <a:t>Train</a:t>
          </a:r>
        </a:p>
      </dsp:txBody>
      <dsp:txXfrm>
        <a:off x="0" y="5253990"/>
        <a:ext cx="1591978" cy="1149444"/>
      </dsp:txXfrm>
    </dsp:sp>
    <dsp:sp modelId="{4824B482-7753-4CFC-9BB3-ABA78AF0530B}">
      <dsp:nvSpPr>
        <dsp:cNvPr id="0" name=""/>
        <dsp:cNvSpPr/>
      </dsp:nvSpPr>
      <dsp:spPr>
        <a:xfrm>
          <a:off x="1591978" y="5253990"/>
          <a:ext cx="4775934" cy="114944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266700" rIns="96879" bIns="266700" numCol="1" spcCol="1270" anchor="ctr" anchorCtr="0">
          <a:noAutofit/>
        </a:bodyPr>
        <a:lstStyle/>
        <a:p>
          <a:pPr marL="0" lvl="0" indent="0" algn="l" defTabSz="933450">
            <a:lnSpc>
              <a:spcPct val="90000"/>
            </a:lnSpc>
            <a:spcBef>
              <a:spcPct val="0"/>
            </a:spcBef>
            <a:spcAft>
              <a:spcPct val="35000"/>
            </a:spcAft>
            <a:buNone/>
          </a:pPr>
          <a:r>
            <a:rPr lang="en-US" sz="2100" kern="1200"/>
            <a:t>Train more women</a:t>
          </a:r>
        </a:p>
      </dsp:txBody>
      <dsp:txXfrm>
        <a:off x="1591978" y="5253990"/>
        <a:ext cx="4775934" cy="1149444"/>
      </dsp:txXfrm>
    </dsp:sp>
    <dsp:sp modelId="{DB70050E-423D-43A1-87CF-E2720D1945BF}">
      <dsp:nvSpPr>
        <dsp:cNvPr id="0" name=""/>
        <dsp:cNvSpPr/>
      </dsp:nvSpPr>
      <dsp:spPr>
        <a:xfrm rot="10800000">
          <a:off x="0" y="3503386"/>
          <a:ext cx="1591978" cy="1767845"/>
        </a:xfrm>
        <a:prstGeom prst="upArrowCallout">
          <a:avLst>
            <a:gd name="adj1" fmla="val 5000"/>
            <a:gd name="adj2" fmla="val 10000"/>
            <a:gd name="adj3" fmla="val 15000"/>
            <a:gd name="adj4" fmla="val 64977"/>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41808" rIns="113221"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Comms</a:t>
          </a:r>
        </a:p>
      </dsp:txBody>
      <dsp:txXfrm rot="-10800000">
        <a:off x="0" y="3503386"/>
        <a:ext cx="1591978" cy="1149099"/>
      </dsp:txXfrm>
    </dsp:sp>
    <dsp:sp modelId="{700AD686-F752-44B2-AAFF-9C3C8B589D5D}">
      <dsp:nvSpPr>
        <dsp:cNvPr id="0" name=""/>
        <dsp:cNvSpPr/>
      </dsp:nvSpPr>
      <dsp:spPr>
        <a:xfrm>
          <a:off x="1591978" y="3503386"/>
          <a:ext cx="4775934" cy="1149099"/>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266700" rIns="96879" bIns="266700" numCol="1" spcCol="1270" anchor="ctr" anchorCtr="0">
          <a:noAutofit/>
        </a:bodyPr>
        <a:lstStyle/>
        <a:p>
          <a:pPr marL="0" lvl="0" indent="0" algn="l" defTabSz="933450">
            <a:lnSpc>
              <a:spcPct val="90000"/>
            </a:lnSpc>
            <a:spcBef>
              <a:spcPct val="0"/>
            </a:spcBef>
            <a:spcAft>
              <a:spcPct val="35000"/>
            </a:spcAft>
            <a:buNone/>
          </a:pPr>
          <a:r>
            <a:rPr lang="en-US" sz="2100" kern="1200"/>
            <a:t>Find new ways to communicate them now peace process is halted</a:t>
          </a:r>
        </a:p>
      </dsp:txBody>
      <dsp:txXfrm>
        <a:off x="1591978" y="3503386"/>
        <a:ext cx="4775934" cy="1149099"/>
      </dsp:txXfrm>
    </dsp:sp>
    <dsp:sp modelId="{4476A79B-A0CC-4817-944B-F227226E39C3}">
      <dsp:nvSpPr>
        <dsp:cNvPr id="0" name=""/>
        <dsp:cNvSpPr/>
      </dsp:nvSpPr>
      <dsp:spPr>
        <a:xfrm rot="10800000">
          <a:off x="0" y="1752781"/>
          <a:ext cx="1591978" cy="1767845"/>
        </a:xfrm>
        <a:prstGeom prst="upArrowCallout">
          <a:avLst>
            <a:gd name="adj1" fmla="val 5000"/>
            <a:gd name="adj2" fmla="val 10000"/>
            <a:gd name="adj3" fmla="val 15000"/>
            <a:gd name="adj4" fmla="val 64977"/>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41808" rIns="113221" bIns="241808" numCol="1" spcCol="1270" anchor="ctr" anchorCtr="0">
          <a:noAutofit/>
        </a:bodyPr>
        <a:lstStyle/>
        <a:p>
          <a:pPr marL="0" lvl="0" indent="0" algn="ctr" defTabSz="1511300">
            <a:lnSpc>
              <a:spcPct val="90000"/>
            </a:lnSpc>
            <a:spcBef>
              <a:spcPct val="0"/>
            </a:spcBef>
            <a:spcAft>
              <a:spcPct val="35000"/>
            </a:spcAft>
            <a:buNone/>
          </a:pPr>
          <a:r>
            <a:rPr lang="en-US" sz="3400" kern="1200" dirty="0" err="1"/>
            <a:t>Analyse</a:t>
          </a:r>
          <a:endParaRPr lang="en-US" sz="3400" kern="1200" dirty="0"/>
        </a:p>
      </dsp:txBody>
      <dsp:txXfrm rot="-10800000">
        <a:off x="0" y="1752781"/>
        <a:ext cx="1591978" cy="1149099"/>
      </dsp:txXfrm>
    </dsp:sp>
    <dsp:sp modelId="{AB02A9B7-D804-49AD-A289-26B3EDC4172D}">
      <dsp:nvSpPr>
        <dsp:cNvPr id="0" name=""/>
        <dsp:cNvSpPr/>
      </dsp:nvSpPr>
      <dsp:spPr>
        <a:xfrm>
          <a:off x="1591978" y="1752781"/>
          <a:ext cx="4775934" cy="1149099"/>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266700" rIns="96879" bIns="266700" numCol="1" spcCol="1270" anchor="ctr" anchorCtr="0">
          <a:noAutofit/>
        </a:bodyPr>
        <a:lstStyle/>
        <a:p>
          <a:pPr marL="0" lvl="0" indent="0" algn="l" defTabSz="933450">
            <a:lnSpc>
              <a:spcPct val="90000"/>
            </a:lnSpc>
            <a:spcBef>
              <a:spcPct val="0"/>
            </a:spcBef>
            <a:spcAft>
              <a:spcPct val="35000"/>
            </a:spcAft>
            <a:buNone/>
          </a:pPr>
          <a:r>
            <a:rPr lang="en-US" sz="2100" kern="1200"/>
            <a:t>Finish analysing results</a:t>
          </a:r>
        </a:p>
      </dsp:txBody>
      <dsp:txXfrm>
        <a:off x="1591978" y="1752781"/>
        <a:ext cx="4775934" cy="1149099"/>
      </dsp:txXfrm>
    </dsp:sp>
    <dsp:sp modelId="{57C4D1E8-36C5-47C3-BEF8-A62B1FFB9D92}">
      <dsp:nvSpPr>
        <dsp:cNvPr id="0" name=""/>
        <dsp:cNvSpPr/>
      </dsp:nvSpPr>
      <dsp:spPr>
        <a:xfrm rot="10800000">
          <a:off x="0" y="2177"/>
          <a:ext cx="1591978" cy="1767845"/>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41808" rIns="113221" bIns="241808" numCol="1" spcCol="1270" anchor="ctr" anchorCtr="0">
          <a:noAutofit/>
        </a:bodyPr>
        <a:lstStyle/>
        <a:p>
          <a:pPr marL="0" lvl="0" indent="0" algn="ctr" defTabSz="1511300">
            <a:lnSpc>
              <a:spcPct val="90000"/>
            </a:lnSpc>
            <a:spcBef>
              <a:spcPct val="0"/>
            </a:spcBef>
            <a:spcAft>
              <a:spcPct val="35000"/>
            </a:spcAft>
            <a:buNone/>
          </a:pPr>
          <a:r>
            <a:rPr lang="en-US" sz="3400" kern="1200"/>
            <a:t>Collect</a:t>
          </a:r>
        </a:p>
      </dsp:txBody>
      <dsp:txXfrm rot="-10800000">
        <a:off x="0" y="2177"/>
        <a:ext cx="1591978" cy="1149099"/>
      </dsp:txXfrm>
    </dsp:sp>
    <dsp:sp modelId="{0B209DD3-AF60-42E7-BCDC-16EC8ADDA802}">
      <dsp:nvSpPr>
        <dsp:cNvPr id="0" name=""/>
        <dsp:cNvSpPr/>
      </dsp:nvSpPr>
      <dsp:spPr>
        <a:xfrm>
          <a:off x="1591978" y="2177"/>
          <a:ext cx="4775934" cy="1149099"/>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266700" rIns="96879" bIns="266700" numCol="1" spcCol="1270" anchor="ctr" anchorCtr="0">
          <a:noAutofit/>
        </a:bodyPr>
        <a:lstStyle/>
        <a:p>
          <a:pPr marL="0" lvl="0" indent="0" algn="l" defTabSz="933450">
            <a:lnSpc>
              <a:spcPct val="90000"/>
            </a:lnSpc>
            <a:spcBef>
              <a:spcPct val="0"/>
            </a:spcBef>
            <a:spcAft>
              <a:spcPct val="35000"/>
            </a:spcAft>
            <a:buNone/>
          </a:pPr>
          <a:r>
            <a:rPr lang="en-US" sz="2100" kern="1200"/>
            <a:t>Collect the rest of the data</a:t>
          </a:r>
        </a:p>
      </dsp:txBody>
      <dsp:txXfrm>
        <a:off x="1591978" y="2177"/>
        <a:ext cx="4775934" cy="11490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ACE74-BEF0-46F4-86BC-442BE2EEAC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D43A13B-645C-4545-B37E-303E315296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DA7254C-9023-40A4-AE14-704C64DC7B3E}"/>
              </a:ext>
            </a:extLst>
          </p:cNvPr>
          <p:cNvSpPr>
            <a:spLocks noGrp="1"/>
          </p:cNvSpPr>
          <p:nvPr>
            <p:ph type="dt" sz="half" idx="10"/>
          </p:nvPr>
        </p:nvSpPr>
        <p:spPr/>
        <p:txBody>
          <a:bodyPr/>
          <a:lstStyle/>
          <a:p>
            <a:fld id="{1925B013-B00F-411F-924F-2A46D048BBA5}" type="datetimeFigureOut">
              <a:rPr lang="en-GB" smtClean="0"/>
              <a:t>22/04/2021</a:t>
            </a:fld>
            <a:endParaRPr lang="en-GB"/>
          </a:p>
        </p:txBody>
      </p:sp>
      <p:sp>
        <p:nvSpPr>
          <p:cNvPr id="5" name="Footer Placeholder 4">
            <a:extLst>
              <a:ext uri="{FF2B5EF4-FFF2-40B4-BE49-F238E27FC236}">
                <a16:creationId xmlns:a16="http://schemas.microsoft.com/office/drawing/2014/main" id="{B51EBD42-8E12-49A7-9904-054B4E6BAC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E35B35-3CE7-47FC-B838-185AA474D84F}"/>
              </a:ext>
            </a:extLst>
          </p:cNvPr>
          <p:cNvSpPr>
            <a:spLocks noGrp="1"/>
          </p:cNvSpPr>
          <p:nvPr>
            <p:ph type="sldNum" sz="quarter" idx="12"/>
          </p:nvPr>
        </p:nvSpPr>
        <p:spPr/>
        <p:txBody>
          <a:bodyPr/>
          <a:lstStyle/>
          <a:p>
            <a:fld id="{672E257F-A6B0-4865-9D64-AF84C472F232}" type="slidenum">
              <a:rPr lang="en-GB" smtClean="0"/>
              <a:t>‹#›</a:t>
            </a:fld>
            <a:endParaRPr lang="en-GB"/>
          </a:p>
        </p:txBody>
      </p:sp>
    </p:spTree>
    <p:extLst>
      <p:ext uri="{BB962C8B-B14F-4D97-AF65-F5344CB8AC3E}">
        <p14:creationId xmlns:p14="http://schemas.microsoft.com/office/powerpoint/2010/main" val="406218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7567E-3FAC-488D-817B-2FC50240B18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3B4B0D-9BD2-4339-BDF3-C464CAED92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79540B-FFCA-4843-B2A2-AA5576EC3A93}"/>
              </a:ext>
            </a:extLst>
          </p:cNvPr>
          <p:cNvSpPr>
            <a:spLocks noGrp="1"/>
          </p:cNvSpPr>
          <p:nvPr>
            <p:ph type="dt" sz="half" idx="10"/>
          </p:nvPr>
        </p:nvSpPr>
        <p:spPr/>
        <p:txBody>
          <a:bodyPr/>
          <a:lstStyle/>
          <a:p>
            <a:fld id="{1925B013-B00F-411F-924F-2A46D048BBA5}" type="datetimeFigureOut">
              <a:rPr lang="en-GB" smtClean="0"/>
              <a:t>22/04/2021</a:t>
            </a:fld>
            <a:endParaRPr lang="en-GB"/>
          </a:p>
        </p:txBody>
      </p:sp>
      <p:sp>
        <p:nvSpPr>
          <p:cNvPr id="5" name="Footer Placeholder 4">
            <a:extLst>
              <a:ext uri="{FF2B5EF4-FFF2-40B4-BE49-F238E27FC236}">
                <a16:creationId xmlns:a16="http://schemas.microsoft.com/office/drawing/2014/main" id="{BC435980-9E25-44F4-AD86-0C2137BAA4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50C921-1F3D-4D25-8B46-37D95B0E8FA6}"/>
              </a:ext>
            </a:extLst>
          </p:cNvPr>
          <p:cNvSpPr>
            <a:spLocks noGrp="1"/>
          </p:cNvSpPr>
          <p:nvPr>
            <p:ph type="sldNum" sz="quarter" idx="12"/>
          </p:nvPr>
        </p:nvSpPr>
        <p:spPr/>
        <p:txBody>
          <a:bodyPr/>
          <a:lstStyle/>
          <a:p>
            <a:fld id="{672E257F-A6B0-4865-9D64-AF84C472F232}" type="slidenum">
              <a:rPr lang="en-GB" smtClean="0"/>
              <a:t>‹#›</a:t>
            </a:fld>
            <a:endParaRPr lang="en-GB"/>
          </a:p>
        </p:txBody>
      </p:sp>
    </p:spTree>
    <p:extLst>
      <p:ext uri="{BB962C8B-B14F-4D97-AF65-F5344CB8AC3E}">
        <p14:creationId xmlns:p14="http://schemas.microsoft.com/office/powerpoint/2010/main" val="168487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119760-270E-491F-9DF8-3499D3F174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41C508-9259-4E2E-8589-7D0A1D444A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89885A-4053-4A2D-BA5D-80B4FB78253C}"/>
              </a:ext>
            </a:extLst>
          </p:cNvPr>
          <p:cNvSpPr>
            <a:spLocks noGrp="1"/>
          </p:cNvSpPr>
          <p:nvPr>
            <p:ph type="dt" sz="half" idx="10"/>
          </p:nvPr>
        </p:nvSpPr>
        <p:spPr/>
        <p:txBody>
          <a:bodyPr/>
          <a:lstStyle/>
          <a:p>
            <a:fld id="{1925B013-B00F-411F-924F-2A46D048BBA5}" type="datetimeFigureOut">
              <a:rPr lang="en-GB" smtClean="0"/>
              <a:t>22/04/2021</a:t>
            </a:fld>
            <a:endParaRPr lang="en-GB"/>
          </a:p>
        </p:txBody>
      </p:sp>
      <p:sp>
        <p:nvSpPr>
          <p:cNvPr id="5" name="Footer Placeholder 4">
            <a:extLst>
              <a:ext uri="{FF2B5EF4-FFF2-40B4-BE49-F238E27FC236}">
                <a16:creationId xmlns:a16="http://schemas.microsoft.com/office/drawing/2014/main" id="{B1E26FBB-FE93-44C7-B53B-30B42C62C6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A4632C-31D8-40F9-A7BF-154C6964E182}"/>
              </a:ext>
            </a:extLst>
          </p:cNvPr>
          <p:cNvSpPr>
            <a:spLocks noGrp="1"/>
          </p:cNvSpPr>
          <p:nvPr>
            <p:ph type="sldNum" sz="quarter" idx="12"/>
          </p:nvPr>
        </p:nvSpPr>
        <p:spPr/>
        <p:txBody>
          <a:bodyPr/>
          <a:lstStyle/>
          <a:p>
            <a:fld id="{672E257F-A6B0-4865-9D64-AF84C472F232}" type="slidenum">
              <a:rPr lang="en-GB" smtClean="0"/>
              <a:t>‹#›</a:t>
            </a:fld>
            <a:endParaRPr lang="en-GB"/>
          </a:p>
        </p:txBody>
      </p:sp>
    </p:spTree>
    <p:extLst>
      <p:ext uri="{BB962C8B-B14F-4D97-AF65-F5344CB8AC3E}">
        <p14:creationId xmlns:p14="http://schemas.microsoft.com/office/powerpoint/2010/main" val="352399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35B53-121B-4BC6-8F8D-2617B1BD5B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739185-302D-4A0A-B487-38E3CC653A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EB417D-4490-4072-9B9E-91D9F719D3B0}"/>
              </a:ext>
            </a:extLst>
          </p:cNvPr>
          <p:cNvSpPr>
            <a:spLocks noGrp="1"/>
          </p:cNvSpPr>
          <p:nvPr>
            <p:ph type="dt" sz="half" idx="10"/>
          </p:nvPr>
        </p:nvSpPr>
        <p:spPr/>
        <p:txBody>
          <a:bodyPr/>
          <a:lstStyle/>
          <a:p>
            <a:fld id="{1925B013-B00F-411F-924F-2A46D048BBA5}" type="datetimeFigureOut">
              <a:rPr lang="en-GB" smtClean="0"/>
              <a:t>22/04/2021</a:t>
            </a:fld>
            <a:endParaRPr lang="en-GB"/>
          </a:p>
        </p:txBody>
      </p:sp>
      <p:sp>
        <p:nvSpPr>
          <p:cNvPr id="5" name="Footer Placeholder 4">
            <a:extLst>
              <a:ext uri="{FF2B5EF4-FFF2-40B4-BE49-F238E27FC236}">
                <a16:creationId xmlns:a16="http://schemas.microsoft.com/office/drawing/2014/main" id="{3B01968F-841A-4654-998C-0CFCF76088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BBDC8F-B5B8-4D5C-8F44-6E5E9D85BA76}"/>
              </a:ext>
            </a:extLst>
          </p:cNvPr>
          <p:cNvSpPr>
            <a:spLocks noGrp="1"/>
          </p:cNvSpPr>
          <p:nvPr>
            <p:ph type="sldNum" sz="quarter" idx="12"/>
          </p:nvPr>
        </p:nvSpPr>
        <p:spPr/>
        <p:txBody>
          <a:bodyPr/>
          <a:lstStyle/>
          <a:p>
            <a:fld id="{672E257F-A6B0-4865-9D64-AF84C472F232}" type="slidenum">
              <a:rPr lang="en-GB" smtClean="0"/>
              <a:t>‹#›</a:t>
            </a:fld>
            <a:endParaRPr lang="en-GB"/>
          </a:p>
        </p:txBody>
      </p:sp>
    </p:spTree>
    <p:extLst>
      <p:ext uri="{BB962C8B-B14F-4D97-AF65-F5344CB8AC3E}">
        <p14:creationId xmlns:p14="http://schemas.microsoft.com/office/powerpoint/2010/main" val="2691955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5A567-C9B1-4C49-BDC5-F6C47AF58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2D34FA-9188-447D-A83D-F6716891AA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B80679-7537-4F48-8295-85E389B0C3A7}"/>
              </a:ext>
            </a:extLst>
          </p:cNvPr>
          <p:cNvSpPr>
            <a:spLocks noGrp="1"/>
          </p:cNvSpPr>
          <p:nvPr>
            <p:ph type="dt" sz="half" idx="10"/>
          </p:nvPr>
        </p:nvSpPr>
        <p:spPr/>
        <p:txBody>
          <a:bodyPr/>
          <a:lstStyle/>
          <a:p>
            <a:fld id="{1925B013-B00F-411F-924F-2A46D048BBA5}" type="datetimeFigureOut">
              <a:rPr lang="en-GB" smtClean="0"/>
              <a:t>22/04/2021</a:t>
            </a:fld>
            <a:endParaRPr lang="en-GB"/>
          </a:p>
        </p:txBody>
      </p:sp>
      <p:sp>
        <p:nvSpPr>
          <p:cNvPr id="5" name="Footer Placeholder 4">
            <a:extLst>
              <a:ext uri="{FF2B5EF4-FFF2-40B4-BE49-F238E27FC236}">
                <a16:creationId xmlns:a16="http://schemas.microsoft.com/office/drawing/2014/main" id="{B9E669A9-C78D-4252-86A5-508DEC884A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ED3C6B-E9E5-4520-8CCB-035D22FC8DF5}"/>
              </a:ext>
            </a:extLst>
          </p:cNvPr>
          <p:cNvSpPr>
            <a:spLocks noGrp="1"/>
          </p:cNvSpPr>
          <p:nvPr>
            <p:ph type="sldNum" sz="quarter" idx="12"/>
          </p:nvPr>
        </p:nvSpPr>
        <p:spPr/>
        <p:txBody>
          <a:bodyPr/>
          <a:lstStyle/>
          <a:p>
            <a:fld id="{672E257F-A6B0-4865-9D64-AF84C472F232}" type="slidenum">
              <a:rPr lang="en-GB" smtClean="0"/>
              <a:t>‹#›</a:t>
            </a:fld>
            <a:endParaRPr lang="en-GB"/>
          </a:p>
        </p:txBody>
      </p:sp>
    </p:spTree>
    <p:extLst>
      <p:ext uri="{BB962C8B-B14F-4D97-AF65-F5344CB8AC3E}">
        <p14:creationId xmlns:p14="http://schemas.microsoft.com/office/powerpoint/2010/main" val="3847042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6A00-2A46-4F0C-AC3C-D6E4A60889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40F333-95A4-4922-967A-4EBB32CA29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D65A4D4-8F35-4FE1-B7D8-7E788D7CE1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4EF8352-0A7B-42A8-A3FB-E450D6FE5DF2}"/>
              </a:ext>
            </a:extLst>
          </p:cNvPr>
          <p:cNvSpPr>
            <a:spLocks noGrp="1"/>
          </p:cNvSpPr>
          <p:nvPr>
            <p:ph type="dt" sz="half" idx="10"/>
          </p:nvPr>
        </p:nvSpPr>
        <p:spPr/>
        <p:txBody>
          <a:bodyPr/>
          <a:lstStyle/>
          <a:p>
            <a:fld id="{1925B013-B00F-411F-924F-2A46D048BBA5}" type="datetimeFigureOut">
              <a:rPr lang="en-GB" smtClean="0"/>
              <a:t>22/04/2021</a:t>
            </a:fld>
            <a:endParaRPr lang="en-GB"/>
          </a:p>
        </p:txBody>
      </p:sp>
      <p:sp>
        <p:nvSpPr>
          <p:cNvPr id="6" name="Footer Placeholder 5">
            <a:extLst>
              <a:ext uri="{FF2B5EF4-FFF2-40B4-BE49-F238E27FC236}">
                <a16:creationId xmlns:a16="http://schemas.microsoft.com/office/drawing/2014/main" id="{3C27C892-09E1-46D7-A16C-85A7A3A842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FB9AE0-8380-4F6D-9876-8D96BFDF6D9F}"/>
              </a:ext>
            </a:extLst>
          </p:cNvPr>
          <p:cNvSpPr>
            <a:spLocks noGrp="1"/>
          </p:cNvSpPr>
          <p:nvPr>
            <p:ph type="sldNum" sz="quarter" idx="12"/>
          </p:nvPr>
        </p:nvSpPr>
        <p:spPr/>
        <p:txBody>
          <a:bodyPr/>
          <a:lstStyle/>
          <a:p>
            <a:fld id="{672E257F-A6B0-4865-9D64-AF84C472F232}" type="slidenum">
              <a:rPr lang="en-GB" smtClean="0"/>
              <a:t>‹#›</a:t>
            </a:fld>
            <a:endParaRPr lang="en-GB"/>
          </a:p>
        </p:txBody>
      </p:sp>
    </p:spTree>
    <p:extLst>
      <p:ext uri="{BB962C8B-B14F-4D97-AF65-F5344CB8AC3E}">
        <p14:creationId xmlns:p14="http://schemas.microsoft.com/office/powerpoint/2010/main" val="117569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D8F4-05D6-4FBB-807D-1DBA42A1EC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1A6974-9796-4019-9361-6E5B85F8CF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8A61D5-3719-4F26-9CE0-8CC32F582F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38E3DEB-F5D6-4677-9AB8-FB9FADBDB5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2DDB05-D887-4561-A090-44ECD1DAA0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1BE505-0453-4D73-B2B2-0D23D1CFCFDE}"/>
              </a:ext>
            </a:extLst>
          </p:cNvPr>
          <p:cNvSpPr>
            <a:spLocks noGrp="1"/>
          </p:cNvSpPr>
          <p:nvPr>
            <p:ph type="dt" sz="half" idx="10"/>
          </p:nvPr>
        </p:nvSpPr>
        <p:spPr/>
        <p:txBody>
          <a:bodyPr/>
          <a:lstStyle/>
          <a:p>
            <a:fld id="{1925B013-B00F-411F-924F-2A46D048BBA5}" type="datetimeFigureOut">
              <a:rPr lang="en-GB" smtClean="0"/>
              <a:t>22/04/2021</a:t>
            </a:fld>
            <a:endParaRPr lang="en-GB"/>
          </a:p>
        </p:txBody>
      </p:sp>
      <p:sp>
        <p:nvSpPr>
          <p:cNvPr id="8" name="Footer Placeholder 7">
            <a:extLst>
              <a:ext uri="{FF2B5EF4-FFF2-40B4-BE49-F238E27FC236}">
                <a16:creationId xmlns:a16="http://schemas.microsoft.com/office/drawing/2014/main" id="{DABF2B74-4C76-4B52-AF8E-1EF086DB5A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BEE23EC-724C-46DA-8A58-C1E73BEEC470}"/>
              </a:ext>
            </a:extLst>
          </p:cNvPr>
          <p:cNvSpPr>
            <a:spLocks noGrp="1"/>
          </p:cNvSpPr>
          <p:nvPr>
            <p:ph type="sldNum" sz="quarter" idx="12"/>
          </p:nvPr>
        </p:nvSpPr>
        <p:spPr/>
        <p:txBody>
          <a:bodyPr/>
          <a:lstStyle/>
          <a:p>
            <a:fld id="{672E257F-A6B0-4865-9D64-AF84C472F232}" type="slidenum">
              <a:rPr lang="en-GB" smtClean="0"/>
              <a:t>‹#›</a:t>
            </a:fld>
            <a:endParaRPr lang="en-GB"/>
          </a:p>
        </p:txBody>
      </p:sp>
    </p:spTree>
    <p:extLst>
      <p:ext uri="{BB962C8B-B14F-4D97-AF65-F5344CB8AC3E}">
        <p14:creationId xmlns:p14="http://schemas.microsoft.com/office/powerpoint/2010/main" val="3198561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AC6AA-3E1C-43E6-AEA5-64A1A8A6B6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EC0718-1DBA-4CB8-9608-1B091965FA8B}"/>
              </a:ext>
            </a:extLst>
          </p:cNvPr>
          <p:cNvSpPr>
            <a:spLocks noGrp="1"/>
          </p:cNvSpPr>
          <p:nvPr>
            <p:ph type="dt" sz="half" idx="10"/>
          </p:nvPr>
        </p:nvSpPr>
        <p:spPr/>
        <p:txBody>
          <a:bodyPr/>
          <a:lstStyle/>
          <a:p>
            <a:fld id="{1925B013-B00F-411F-924F-2A46D048BBA5}" type="datetimeFigureOut">
              <a:rPr lang="en-GB" smtClean="0"/>
              <a:t>22/04/2021</a:t>
            </a:fld>
            <a:endParaRPr lang="en-GB"/>
          </a:p>
        </p:txBody>
      </p:sp>
      <p:sp>
        <p:nvSpPr>
          <p:cNvPr id="4" name="Footer Placeholder 3">
            <a:extLst>
              <a:ext uri="{FF2B5EF4-FFF2-40B4-BE49-F238E27FC236}">
                <a16:creationId xmlns:a16="http://schemas.microsoft.com/office/drawing/2014/main" id="{328F7115-09DB-405B-B4FA-DCF45DFFF1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F3DE41-C235-484C-BC35-AA4A0B4E3A03}"/>
              </a:ext>
            </a:extLst>
          </p:cNvPr>
          <p:cNvSpPr>
            <a:spLocks noGrp="1"/>
          </p:cNvSpPr>
          <p:nvPr>
            <p:ph type="sldNum" sz="quarter" idx="12"/>
          </p:nvPr>
        </p:nvSpPr>
        <p:spPr/>
        <p:txBody>
          <a:bodyPr/>
          <a:lstStyle/>
          <a:p>
            <a:fld id="{672E257F-A6B0-4865-9D64-AF84C472F232}" type="slidenum">
              <a:rPr lang="en-GB" smtClean="0"/>
              <a:t>‹#›</a:t>
            </a:fld>
            <a:endParaRPr lang="en-GB"/>
          </a:p>
        </p:txBody>
      </p:sp>
    </p:spTree>
    <p:extLst>
      <p:ext uri="{BB962C8B-B14F-4D97-AF65-F5344CB8AC3E}">
        <p14:creationId xmlns:p14="http://schemas.microsoft.com/office/powerpoint/2010/main" val="165224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FDD4BD-D376-415B-99BB-E1AA3AA397FD}"/>
              </a:ext>
            </a:extLst>
          </p:cNvPr>
          <p:cNvSpPr>
            <a:spLocks noGrp="1"/>
          </p:cNvSpPr>
          <p:nvPr>
            <p:ph type="dt" sz="half" idx="10"/>
          </p:nvPr>
        </p:nvSpPr>
        <p:spPr/>
        <p:txBody>
          <a:bodyPr/>
          <a:lstStyle/>
          <a:p>
            <a:fld id="{1925B013-B00F-411F-924F-2A46D048BBA5}" type="datetimeFigureOut">
              <a:rPr lang="en-GB" smtClean="0"/>
              <a:t>22/04/2021</a:t>
            </a:fld>
            <a:endParaRPr lang="en-GB"/>
          </a:p>
        </p:txBody>
      </p:sp>
      <p:sp>
        <p:nvSpPr>
          <p:cNvPr id="3" name="Footer Placeholder 2">
            <a:extLst>
              <a:ext uri="{FF2B5EF4-FFF2-40B4-BE49-F238E27FC236}">
                <a16:creationId xmlns:a16="http://schemas.microsoft.com/office/drawing/2014/main" id="{D1854B7C-B780-4986-84B9-D71823BE459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9D01A9F-C099-488E-ADE9-688C4DAD3A4C}"/>
              </a:ext>
            </a:extLst>
          </p:cNvPr>
          <p:cNvSpPr>
            <a:spLocks noGrp="1"/>
          </p:cNvSpPr>
          <p:nvPr>
            <p:ph type="sldNum" sz="quarter" idx="12"/>
          </p:nvPr>
        </p:nvSpPr>
        <p:spPr/>
        <p:txBody>
          <a:bodyPr/>
          <a:lstStyle/>
          <a:p>
            <a:fld id="{672E257F-A6B0-4865-9D64-AF84C472F232}" type="slidenum">
              <a:rPr lang="en-GB" smtClean="0"/>
              <a:t>‹#›</a:t>
            </a:fld>
            <a:endParaRPr lang="en-GB"/>
          </a:p>
        </p:txBody>
      </p:sp>
    </p:spTree>
    <p:extLst>
      <p:ext uri="{BB962C8B-B14F-4D97-AF65-F5344CB8AC3E}">
        <p14:creationId xmlns:p14="http://schemas.microsoft.com/office/powerpoint/2010/main" val="2905466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729CD-5DE5-4A98-AAEA-B8DA2F23B6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84E8B74-6DE9-4291-8102-BDFBD4DF51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A735CF-4BE6-4D8C-BE18-8835B50CF3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DA4F66-6E74-46D9-9105-A846C9902988}"/>
              </a:ext>
            </a:extLst>
          </p:cNvPr>
          <p:cNvSpPr>
            <a:spLocks noGrp="1"/>
          </p:cNvSpPr>
          <p:nvPr>
            <p:ph type="dt" sz="half" idx="10"/>
          </p:nvPr>
        </p:nvSpPr>
        <p:spPr/>
        <p:txBody>
          <a:bodyPr/>
          <a:lstStyle/>
          <a:p>
            <a:fld id="{1925B013-B00F-411F-924F-2A46D048BBA5}" type="datetimeFigureOut">
              <a:rPr lang="en-GB" smtClean="0"/>
              <a:t>22/04/2021</a:t>
            </a:fld>
            <a:endParaRPr lang="en-GB"/>
          </a:p>
        </p:txBody>
      </p:sp>
      <p:sp>
        <p:nvSpPr>
          <p:cNvPr id="6" name="Footer Placeholder 5">
            <a:extLst>
              <a:ext uri="{FF2B5EF4-FFF2-40B4-BE49-F238E27FC236}">
                <a16:creationId xmlns:a16="http://schemas.microsoft.com/office/drawing/2014/main" id="{934777CD-D0B3-44CE-9D4B-5ADA966494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5DB51C-A160-4CD7-BE9F-4B0956C18ABB}"/>
              </a:ext>
            </a:extLst>
          </p:cNvPr>
          <p:cNvSpPr>
            <a:spLocks noGrp="1"/>
          </p:cNvSpPr>
          <p:nvPr>
            <p:ph type="sldNum" sz="quarter" idx="12"/>
          </p:nvPr>
        </p:nvSpPr>
        <p:spPr/>
        <p:txBody>
          <a:bodyPr/>
          <a:lstStyle/>
          <a:p>
            <a:fld id="{672E257F-A6B0-4865-9D64-AF84C472F232}" type="slidenum">
              <a:rPr lang="en-GB" smtClean="0"/>
              <a:t>‹#›</a:t>
            </a:fld>
            <a:endParaRPr lang="en-GB"/>
          </a:p>
        </p:txBody>
      </p:sp>
    </p:spTree>
    <p:extLst>
      <p:ext uri="{BB962C8B-B14F-4D97-AF65-F5344CB8AC3E}">
        <p14:creationId xmlns:p14="http://schemas.microsoft.com/office/powerpoint/2010/main" val="2469553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43E01-A472-487D-B0AC-DBCE2017AE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ABFCDB9-736C-4A5F-BB75-5371051EC9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7B3DD92-6F71-4678-B3D2-5FCA56100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172E4D-495C-4112-9632-50303844E032}"/>
              </a:ext>
            </a:extLst>
          </p:cNvPr>
          <p:cNvSpPr>
            <a:spLocks noGrp="1"/>
          </p:cNvSpPr>
          <p:nvPr>
            <p:ph type="dt" sz="half" idx="10"/>
          </p:nvPr>
        </p:nvSpPr>
        <p:spPr/>
        <p:txBody>
          <a:bodyPr/>
          <a:lstStyle/>
          <a:p>
            <a:fld id="{1925B013-B00F-411F-924F-2A46D048BBA5}" type="datetimeFigureOut">
              <a:rPr lang="en-GB" smtClean="0"/>
              <a:t>22/04/2021</a:t>
            </a:fld>
            <a:endParaRPr lang="en-GB"/>
          </a:p>
        </p:txBody>
      </p:sp>
      <p:sp>
        <p:nvSpPr>
          <p:cNvPr id="6" name="Footer Placeholder 5">
            <a:extLst>
              <a:ext uri="{FF2B5EF4-FFF2-40B4-BE49-F238E27FC236}">
                <a16:creationId xmlns:a16="http://schemas.microsoft.com/office/drawing/2014/main" id="{BDAA3E48-02B2-4138-B097-02C61011A8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359F36-8097-4EA8-A691-A5200C18E82A}"/>
              </a:ext>
            </a:extLst>
          </p:cNvPr>
          <p:cNvSpPr>
            <a:spLocks noGrp="1"/>
          </p:cNvSpPr>
          <p:nvPr>
            <p:ph type="sldNum" sz="quarter" idx="12"/>
          </p:nvPr>
        </p:nvSpPr>
        <p:spPr/>
        <p:txBody>
          <a:bodyPr/>
          <a:lstStyle/>
          <a:p>
            <a:fld id="{672E257F-A6B0-4865-9D64-AF84C472F232}" type="slidenum">
              <a:rPr lang="en-GB" smtClean="0"/>
              <a:t>‹#›</a:t>
            </a:fld>
            <a:endParaRPr lang="en-GB"/>
          </a:p>
        </p:txBody>
      </p:sp>
    </p:spTree>
    <p:extLst>
      <p:ext uri="{BB962C8B-B14F-4D97-AF65-F5344CB8AC3E}">
        <p14:creationId xmlns:p14="http://schemas.microsoft.com/office/powerpoint/2010/main" val="3387890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A5894B-F6A8-4655-BAD4-300ED348A8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1C39BC-1E0E-4ACD-89C1-EC0BDF313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B7EAB6-D5D0-496D-9BAE-027AD59499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5B013-B00F-411F-924F-2A46D048BBA5}" type="datetimeFigureOut">
              <a:rPr lang="en-GB" smtClean="0"/>
              <a:t>22/04/2021</a:t>
            </a:fld>
            <a:endParaRPr lang="en-GB"/>
          </a:p>
        </p:txBody>
      </p:sp>
      <p:sp>
        <p:nvSpPr>
          <p:cNvPr id="5" name="Footer Placeholder 4">
            <a:extLst>
              <a:ext uri="{FF2B5EF4-FFF2-40B4-BE49-F238E27FC236}">
                <a16:creationId xmlns:a16="http://schemas.microsoft.com/office/drawing/2014/main" id="{3098144E-988B-4B95-B064-858EE27A76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AD1F1B3-A744-4F8A-B4E1-8EF91F9BF3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E257F-A6B0-4865-9D64-AF84C472F232}" type="slidenum">
              <a:rPr lang="en-GB" smtClean="0"/>
              <a:t>‹#›</a:t>
            </a:fld>
            <a:endParaRPr lang="en-GB"/>
          </a:p>
        </p:txBody>
      </p:sp>
    </p:spTree>
    <p:extLst>
      <p:ext uri="{BB962C8B-B14F-4D97-AF65-F5344CB8AC3E}">
        <p14:creationId xmlns:p14="http://schemas.microsoft.com/office/powerpoint/2010/main" val="3831169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rful Paper Stripes  Yellow Orange Color">
            <a:extLst>
              <a:ext uri="{FF2B5EF4-FFF2-40B4-BE49-F238E27FC236}">
                <a16:creationId xmlns:a16="http://schemas.microsoft.com/office/drawing/2014/main" id="{1F7DDB9B-0831-463A-8AF0-49DF9D7E9A10}"/>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5413"/>
          <a:stretch/>
        </p:blipFill>
        <p:spPr>
          <a:xfrm>
            <a:off x="20" y="10"/>
            <a:ext cx="12191980" cy="6857990"/>
          </a:xfrm>
          <a:prstGeom prst="rect">
            <a:avLst/>
          </a:prstGeom>
        </p:spPr>
      </p:pic>
      <p:sp>
        <p:nvSpPr>
          <p:cNvPr id="2" name="Title 1">
            <a:extLst>
              <a:ext uri="{FF2B5EF4-FFF2-40B4-BE49-F238E27FC236}">
                <a16:creationId xmlns:a16="http://schemas.microsoft.com/office/drawing/2014/main" id="{33D3F160-847A-47E8-BB2A-6F2F086E2F24}"/>
              </a:ext>
            </a:extLst>
          </p:cNvPr>
          <p:cNvSpPr>
            <a:spLocks noGrp="1"/>
          </p:cNvSpPr>
          <p:nvPr>
            <p:ph type="ctrTitle"/>
          </p:nvPr>
        </p:nvSpPr>
        <p:spPr>
          <a:xfrm>
            <a:off x="965200" y="965200"/>
            <a:ext cx="10261600" cy="3564869"/>
          </a:xfrm>
        </p:spPr>
        <p:txBody>
          <a:bodyPr>
            <a:normAutofit/>
          </a:bodyPr>
          <a:lstStyle/>
          <a:p>
            <a:pPr algn="l"/>
            <a:r>
              <a:rPr lang="en-GB" sz="11500">
                <a:ln w="22225">
                  <a:solidFill>
                    <a:schemeClr val="tx1"/>
                  </a:solidFill>
                  <a:miter lim="800000"/>
                </a:ln>
                <a:noFill/>
              </a:rPr>
              <a:t>Pilot Project Myanmar</a:t>
            </a:r>
          </a:p>
        </p:txBody>
      </p:sp>
      <p:sp>
        <p:nvSpPr>
          <p:cNvPr id="3" name="Subtitle 2">
            <a:extLst>
              <a:ext uri="{FF2B5EF4-FFF2-40B4-BE49-F238E27FC236}">
                <a16:creationId xmlns:a16="http://schemas.microsoft.com/office/drawing/2014/main" id="{1675E1F0-ECFC-40B8-A365-2B3F96CEEF7E}"/>
              </a:ext>
            </a:extLst>
          </p:cNvPr>
          <p:cNvSpPr>
            <a:spLocks noGrp="1"/>
          </p:cNvSpPr>
          <p:nvPr>
            <p:ph type="subTitle" idx="1"/>
          </p:nvPr>
        </p:nvSpPr>
        <p:spPr>
          <a:xfrm>
            <a:off x="965200" y="4572002"/>
            <a:ext cx="10261600" cy="1202995"/>
          </a:xfrm>
        </p:spPr>
        <p:txBody>
          <a:bodyPr>
            <a:normAutofit/>
          </a:bodyPr>
          <a:lstStyle/>
          <a:p>
            <a:pPr algn="l"/>
            <a:r>
              <a:rPr lang="en-GB" sz="3200" dirty="0"/>
              <a:t>Rosemary Kabaki (Nonviolent </a:t>
            </a:r>
            <a:r>
              <a:rPr lang="en-GB" sz="3200" dirty="0" err="1"/>
              <a:t>Peaceforce</a:t>
            </a:r>
            <a:r>
              <a:rPr lang="en-GB" sz="3200" dirty="0"/>
              <a:t>) and Rachel Julian (Leeds Beckett University)</a:t>
            </a:r>
          </a:p>
        </p:txBody>
      </p:sp>
    </p:spTree>
    <p:extLst>
      <p:ext uri="{BB962C8B-B14F-4D97-AF65-F5344CB8AC3E}">
        <p14:creationId xmlns:p14="http://schemas.microsoft.com/office/powerpoint/2010/main" val="406827587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E9BAB-936C-4E73-ADB7-C491223F8C45}"/>
              </a:ext>
            </a:extLst>
          </p:cNvPr>
          <p:cNvSpPr>
            <a:spLocks noGrp="1"/>
          </p:cNvSpPr>
          <p:nvPr>
            <p:ph type="title"/>
          </p:nvPr>
        </p:nvSpPr>
        <p:spPr/>
        <p:txBody>
          <a:bodyPr/>
          <a:lstStyle/>
          <a:p>
            <a:r>
              <a:rPr lang="en-GB" dirty="0"/>
              <a:t>Areas covered by customary law and impact</a:t>
            </a:r>
          </a:p>
        </p:txBody>
      </p:sp>
      <p:sp>
        <p:nvSpPr>
          <p:cNvPr id="3" name="Content Placeholder 2">
            <a:extLst>
              <a:ext uri="{FF2B5EF4-FFF2-40B4-BE49-F238E27FC236}">
                <a16:creationId xmlns:a16="http://schemas.microsoft.com/office/drawing/2014/main" id="{FA2B1B6B-5546-4017-9C83-167DFBAD46EB}"/>
              </a:ext>
            </a:extLst>
          </p:cNvPr>
          <p:cNvSpPr>
            <a:spLocks noGrp="1"/>
          </p:cNvSpPr>
          <p:nvPr>
            <p:ph idx="1"/>
          </p:nvPr>
        </p:nvSpPr>
        <p:spPr/>
        <p:txBody>
          <a:bodyPr/>
          <a:lstStyle/>
          <a:p>
            <a:pPr marL="0" indent="0" algn="ctr">
              <a:buNone/>
            </a:pPr>
            <a:r>
              <a:rPr lang="en-GB" sz="3500" dirty="0"/>
              <a:t>Family matters including child custody, inherit property, divorce and marriage. </a:t>
            </a:r>
          </a:p>
          <a:p>
            <a:endParaRPr lang="en-GB" dirty="0"/>
          </a:p>
        </p:txBody>
      </p:sp>
      <p:sp>
        <p:nvSpPr>
          <p:cNvPr id="4" name="Speech Bubble: Rectangle with Corners Rounded 3">
            <a:extLst>
              <a:ext uri="{FF2B5EF4-FFF2-40B4-BE49-F238E27FC236}">
                <a16:creationId xmlns:a16="http://schemas.microsoft.com/office/drawing/2014/main" id="{39CCF84E-EE43-4598-B845-965C785953B2}"/>
              </a:ext>
            </a:extLst>
          </p:cNvPr>
          <p:cNvSpPr/>
          <p:nvPr/>
        </p:nvSpPr>
        <p:spPr>
          <a:xfrm>
            <a:off x="948690" y="2823210"/>
            <a:ext cx="9384030" cy="30861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500" dirty="0"/>
              <a:t>“Customary laws provide no benefit for my only daughter. My daughter’s husband cheated her with another woman and left my daughter with 3 children. The custody to all of my three grandchildren were taken by her family-in-law. I did not even ask for bride price when they got married. They have destroyed my daughter’s life. No elders would help my daughter to get divorced or get her children back </a:t>
            </a:r>
            <a:r>
              <a:rPr lang="en-GB" sz="2500" i="1" dirty="0"/>
              <a:t>as</a:t>
            </a:r>
            <a:r>
              <a:rPr lang="en-GB" sz="2500" dirty="0"/>
              <a:t> we are poor”.</a:t>
            </a:r>
          </a:p>
        </p:txBody>
      </p:sp>
    </p:spTree>
    <p:extLst>
      <p:ext uri="{BB962C8B-B14F-4D97-AF65-F5344CB8AC3E}">
        <p14:creationId xmlns:p14="http://schemas.microsoft.com/office/powerpoint/2010/main" val="1908426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C80753-94E4-4450-AB4E-E20DCEDFE32F}"/>
              </a:ext>
            </a:extLst>
          </p:cNvPr>
          <p:cNvSpPr>
            <a:spLocks noGrp="1"/>
          </p:cNvSpPr>
          <p:nvPr>
            <p:ph idx="1"/>
          </p:nvPr>
        </p:nvSpPr>
        <p:spPr>
          <a:xfrm>
            <a:off x="838200" y="925830"/>
            <a:ext cx="10515600" cy="5251133"/>
          </a:xfrm>
        </p:spPr>
        <p:txBody>
          <a:bodyPr/>
          <a:lstStyle/>
          <a:p>
            <a:pPr marL="0" indent="0" algn="ctr">
              <a:buNone/>
            </a:pPr>
            <a:r>
              <a:rPr lang="en-GB" sz="3500" dirty="0"/>
              <a:t>Access to employment, economic opportunities and education</a:t>
            </a:r>
          </a:p>
          <a:p>
            <a:endParaRPr lang="en-GB" dirty="0"/>
          </a:p>
        </p:txBody>
      </p:sp>
      <p:sp>
        <p:nvSpPr>
          <p:cNvPr id="4" name="Speech Bubble: Rectangle with Corners Rounded 3">
            <a:extLst>
              <a:ext uri="{FF2B5EF4-FFF2-40B4-BE49-F238E27FC236}">
                <a16:creationId xmlns:a16="http://schemas.microsoft.com/office/drawing/2014/main" id="{9C6A0A77-08F1-44EC-B2B5-F25C0FB6475A}"/>
              </a:ext>
            </a:extLst>
          </p:cNvPr>
          <p:cNvSpPr/>
          <p:nvPr/>
        </p:nvSpPr>
        <p:spPr>
          <a:xfrm>
            <a:off x="6096000" y="2148840"/>
            <a:ext cx="5257800" cy="1863725"/>
          </a:xfrm>
          <a:prstGeom prst="wedgeRoundRectCallout">
            <a:avLst>
              <a:gd name="adj1" fmla="val -23659"/>
              <a:gd name="adj2" fmla="val 913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500" dirty="0"/>
              <a:t>“Women don’t have equal chance to get education; women do not have equal rights with men and in the case of daily wage”</a:t>
            </a:r>
            <a:r>
              <a:rPr lang="en-GB" sz="2500" dirty="0">
                <a:effectLst/>
              </a:rPr>
              <a:t> </a:t>
            </a:r>
            <a:endParaRPr lang="en-GB" sz="2500" dirty="0"/>
          </a:p>
        </p:txBody>
      </p:sp>
      <p:sp>
        <p:nvSpPr>
          <p:cNvPr id="5" name="Speech Bubble: Rectangle with Corners Rounded 4">
            <a:extLst>
              <a:ext uri="{FF2B5EF4-FFF2-40B4-BE49-F238E27FC236}">
                <a16:creationId xmlns:a16="http://schemas.microsoft.com/office/drawing/2014/main" id="{0C1F65C7-B4B4-4EC9-AB46-57494BEDDAAD}"/>
              </a:ext>
            </a:extLst>
          </p:cNvPr>
          <p:cNvSpPr/>
          <p:nvPr/>
        </p:nvSpPr>
        <p:spPr>
          <a:xfrm>
            <a:off x="838200" y="2914650"/>
            <a:ext cx="4888230" cy="26289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i="1" dirty="0"/>
              <a:t>“My grandparents didn’t send my mom to school because she is a girl. It was the huge barrier for her life. I am very sad about this kind of discrimination to women”.</a:t>
            </a:r>
            <a:endParaRPr lang="en-GB" sz="2500" i="1" dirty="0"/>
          </a:p>
        </p:txBody>
      </p:sp>
    </p:spTree>
    <p:extLst>
      <p:ext uri="{BB962C8B-B14F-4D97-AF65-F5344CB8AC3E}">
        <p14:creationId xmlns:p14="http://schemas.microsoft.com/office/powerpoint/2010/main" val="2739085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ront steps and columns of a majestic city building">
            <a:extLst>
              <a:ext uri="{FF2B5EF4-FFF2-40B4-BE49-F238E27FC236}">
                <a16:creationId xmlns:a16="http://schemas.microsoft.com/office/drawing/2014/main" id="{2FCAD8A4-4155-4815-BF4D-53F01FF07021}"/>
              </a:ext>
            </a:extLst>
          </p:cNvPr>
          <p:cNvPicPr>
            <a:picLocks noChangeAspect="1"/>
          </p:cNvPicPr>
          <p:nvPr/>
        </p:nvPicPr>
        <p:blipFill rotWithShape="1">
          <a:blip r:embed="rId2"/>
          <a:srcRect l="1496" t="20459" r="4115"/>
          <a:stretch/>
        </p:blipFill>
        <p:spPr>
          <a:xfrm>
            <a:off x="20" y="0"/>
            <a:ext cx="12191980" cy="6858000"/>
          </a:xfrm>
          <a:prstGeom prst="rect">
            <a:avLst/>
          </a:prstGeom>
        </p:spPr>
      </p:pic>
      <p:sp>
        <p:nvSpPr>
          <p:cNvPr id="18" name="Rectangle 1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C8A5D3-A732-448B-A2D2-F6F1A22E9F6D}"/>
              </a:ext>
            </a:extLst>
          </p:cNvPr>
          <p:cNvSpPr>
            <a:spLocks noGrp="1"/>
          </p:cNvSpPr>
          <p:nvPr>
            <p:ph type="ctrTitle"/>
          </p:nvPr>
        </p:nvSpPr>
        <p:spPr>
          <a:xfrm>
            <a:off x="404553" y="3091928"/>
            <a:ext cx="9078562" cy="2387600"/>
          </a:xfrm>
        </p:spPr>
        <p:txBody>
          <a:bodyPr>
            <a:normAutofit/>
          </a:bodyPr>
          <a:lstStyle/>
          <a:p>
            <a:pPr algn="l"/>
            <a:r>
              <a:rPr lang="en-GB" sz="6600" b="1"/>
              <a:t>Facilitating changes of customary law in Paletwa</a:t>
            </a:r>
            <a:endParaRPr lang="en-GB" sz="6600"/>
          </a:p>
        </p:txBody>
      </p:sp>
      <p:sp>
        <p:nvSpPr>
          <p:cNvPr id="20" name="Rectangle: Rounded Corners 1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7FB7420-764A-45A1-B0B9-7230B3AF79B4}"/>
              </a:ext>
            </a:extLst>
          </p:cNvPr>
          <p:cNvSpPr>
            <a:spLocks noGrp="1"/>
          </p:cNvSpPr>
          <p:nvPr>
            <p:ph type="subTitle" idx="1"/>
          </p:nvPr>
        </p:nvSpPr>
        <p:spPr>
          <a:xfrm>
            <a:off x="404553" y="5624945"/>
            <a:ext cx="9078562" cy="592975"/>
          </a:xfrm>
        </p:spPr>
        <p:txBody>
          <a:bodyPr anchor="ctr">
            <a:normAutofit/>
          </a:bodyPr>
          <a:lstStyle/>
          <a:p>
            <a:pPr algn="l"/>
            <a:r>
              <a:rPr lang="en-GB" dirty="0"/>
              <a:t>What researchers said should happen</a:t>
            </a:r>
          </a:p>
        </p:txBody>
      </p:sp>
    </p:spTree>
    <p:extLst>
      <p:ext uri="{BB962C8B-B14F-4D97-AF65-F5344CB8AC3E}">
        <p14:creationId xmlns:p14="http://schemas.microsoft.com/office/powerpoint/2010/main" val="404050647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ackground pattern&#10;&#10;Description automatically generated">
            <a:extLst>
              <a:ext uri="{FF2B5EF4-FFF2-40B4-BE49-F238E27FC236}">
                <a16:creationId xmlns:a16="http://schemas.microsoft.com/office/drawing/2014/main" id="{6B674EF2-A96F-4DA2-B150-B45DD553B04A}"/>
              </a:ext>
            </a:extLst>
          </p:cNvPr>
          <p:cNvPicPr>
            <a:picLocks noChangeAspect="1"/>
          </p:cNvPicPr>
          <p:nvPr/>
        </p:nvPicPr>
        <p:blipFill rotWithShape="1">
          <a:blip r:embed="rId2">
            <a:alphaModFix amt="35000"/>
          </a:blip>
          <a:srcRect t="14122"/>
          <a:stretch/>
        </p:blipFill>
        <p:spPr>
          <a:xfrm>
            <a:off x="20" y="10"/>
            <a:ext cx="12191980" cy="6857990"/>
          </a:xfrm>
          <a:prstGeom prst="rect">
            <a:avLst/>
          </a:prstGeom>
        </p:spPr>
      </p:pic>
      <p:sp>
        <p:nvSpPr>
          <p:cNvPr id="2" name="Title 1">
            <a:extLst>
              <a:ext uri="{FF2B5EF4-FFF2-40B4-BE49-F238E27FC236}">
                <a16:creationId xmlns:a16="http://schemas.microsoft.com/office/drawing/2014/main" id="{2EEAC306-A105-427A-9DC6-442F7DE94E5F}"/>
              </a:ext>
            </a:extLst>
          </p:cNvPr>
          <p:cNvSpPr>
            <a:spLocks noGrp="1"/>
          </p:cNvSpPr>
          <p:nvPr>
            <p:ph type="title"/>
          </p:nvPr>
        </p:nvSpPr>
        <p:spPr>
          <a:xfrm>
            <a:off x="838200" y="365125"/>
            <a:ext cx="10515600" cy="1325563"/>
          </a:xfrm>
        </p:spPr>
        <p:txBody>
          <a:bodyPr>
            <a:normAutofit/>
          </a:bodyPr>
          <a:lstStyle/>
          <a:p>
            <a:r>
              <a:rPr lang="en-GB" dirty="0">
                <a:solidFill>
                  <a:srgbClr val="FFFFFF"/>
                </a:solidFill>
              </a:rPr>
              <a:t>What do the women suggest? </a:t>
            </a:r>
          </a:p>
        </p:txBody>
      </p:sp>
      <p:grpSp>
        <p:nvGrpSpPr>
          <p:cNvPr id="4" name="Group 3">
            <a:extLst>
              <a:ext uri="{FF2B5EF4-FFF2-40B4-BE49-F238E27FC236}">
                <a16:creationId xmlns:a16="http://schemas.microsoft.com/office/drawing/2014/main" id="{4F46F656-FC50-4E16-BA08-41219A2A871C}"/>
              </a:ext>
            </a:extLst>
          </p:cNvPr>
          <p:cNvGrpSpPr/>
          <p:nvPr/>
        </p:nvGrpSpPr>
        <p:grpSpPr>
          <a:xfrm>
            <a:off x="838200" y="1591507"/>
            <a:ext cx="10512518" cy="3998422"/>
            <a:chOff x="838200" y="1591507"/>
            <a:chExt cx="10512518" cy="3998422"/>
          </a:xfrm>
        </p:grpSpPr>
        <p:sp>
          <p:nvSpPr>
            <p:cNvPr id="7" name="Freeform: Shape 6">
              <a:extLst>
                <a:ext uri="{FF2B5EF4-FFF2-40B4-BE49-F238E27FC236}">
                  <a16:creationId xmlns:a16="http://schemas.microsoft.com/office/drawing/2014/main" id="{8401C198-7314-4B77-A78B-0B2E35913F99}"/>
                </a:ext>
              </a:extLst>
            </p:cNvPr>
            <p:cNvSpPr/>
            <p:nvPr/>
          </p:nvSpPr>
          <p:spPr>
            <a:xfrm>
              <a:off x="838200" y="1591507"/>
              <a:ext cx="7824057" cy="671633"/>
            </a:xfrm>
            <a:custGeom>
              <a:avLst/>
              <a:gdLst>
                <a:gd name="connsiteX0" fmla="*/ 0 w 2444055"/>
                <a:gd name="connsiteY0" fmla="*/ 0 h 1466433"/>
                <a:gd name="connsiteX1" fmla="*/ 2444055 w 2444055"/>
                <a:gd name="connsiteY1" fmla="*/ 0 h 1466433"/>
                <a:gd name="connsiteX2" fmla="*/ 2444055 w 2444055"/>
                <a:gd name="connsiteY2" fmla="*/ 1466433 h 1466433"/>
                <a:gd name="connsiteX3" fmla="*/ 0 w 2444055"/>
                <a:gd name="connsiteY3" fmla="*/ 1466433 h 1466433"/>
                <a:gd name="connsiteX4" fmla="*/ 0 w 2444055"/>
                <a:gd name="connsiteY4" fmla="*/ 0 h 14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055" h="1466433">
                  <a:moveTo>
                    <a:pt x="0" y="0"/>
                  </a:moveTo>
                  <a:lnTo>
                    <a:pt x="2444055" y="0"/>
                  </a:lnTo>
                  <a:lnTo>
                    <a:pt x="2444055" y="1466433"/>
                  </a:lnTo>
                  <a:lnTo>
                    <a:pt x="0" y="1466433"/>
                  </a:lnTo>
                  <a:lnTo>
                    <a:pt x="0" y="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The participants mentioned the following activities to change customary law:</a:t>
              </a:r>
              <a:endParaRPr lang="en-US" sz="1800" kern="1200" dirty="0"/>
            </a:p>
          </p:txBody>
        </p:sp>
        <p:sp>
          <p:nvSpPr>
            <p:cNvPr id="8" name="Freeform: Shape 7">
              <a:extLst>
                <a:ext uri="{FF2B5EF4-FFF2-40B4-BE49-F238E27FC236}">
                  <a16:creationId xmlns:a16="http://schemas.microsoft.com/office/drawing/2014/main" id="{A584C2AE-8903-4732-8FAA-20ED0661BA51}"/>
                </a:ext>
              </a:extLst>
            </p:cNvPr>
            <p:cNvSpPr/>
            <p:nvPr/>
          </p:nvSpPr>
          <p:spPr>
            <a:xfrm>
              <a:off x="2307713" y="2412656"/>
              <a:ext cx="2444055" cy="1466433"/>
            </a:xfrm>
            <a:custGeom>
              <a:avLst/>
              <a:gdLst>
                <a:gd name="connsiteX0" fmla="*/ 0 w 2444055"/>
                <a:gd name="connsiteY0" fmla="*/ 0 h 1466433"/>
                <a:gd name="connsiteX1" fmla="*/ 2444055 w 2444055"/>
                <a:gd name="connsiteY1" fmla="*/ 0 h 1466433"/>
                <a:gd name="connsiteX2" fmla="*/ 2444055 w 2444055"/>
                <a:gd name="connsiteY2" fmla="*/ 1466433 h 1466433"/>
                <a:gd name="connsiteX3" fmla="*/ 0 w 2444055"/>
                <a:gd name="connsiteY3" fmla="*/ 1466433 h 1466433"/>
                <a:gd name="connsiteX4" fmla="*/ 0 w 2444055"/>
                <a:gd name="connsiteY4" fmla="*/ 0 h 14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055" h="1466433">
                  <a:moveTo>
                    <a:pt x="0" y="0"/>
                  </a:moveTo>
                  <a:lnTo>
                    <a:pt x="2444055" y="0"/>
                  </a:lnTo>
                  <a:lnTo>
                    <a:pt x="2444055" y="1466433"/>
                  </a:lnTo>
                  <a:lnTo>
                    <a:pt x="0" y="1466433"/>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Training about women’s right and gender equality</a:t>
              </a:r>
              <a:endParaRPr lang="en-US" sz="1800" kern="1200" dirty="0"/>
            </a:p>
          </p:txBody>
        </p:sp>
        <p:sp>
          <p:nvSpPr>
            <p:cNvPr id="9" name="Freeform: Shape 8">
              <a:extLst>
                <a:ext uri="{FF2B5EF4-FFF2-40B4-BE49-F238E27FC236}">
                  <a16:creationId xmlns:a16="http://schemas.microsoft.com/office/drawing/2014/main" id="{24E6675B-075C-4FB1-B0CC-57D9D2C12FF5}"/>
                </a:ext>
              </a:extLst>
            </p:cNvPr>
            <p:cNvSpPr/>
            <p:nvPr/>
          </p:nvSpPr>
          <p:spPr>
            <a:xfrm>
              <a:off x="5056560" y="2460101"/>
              <a:ext cx="2444055" cy="1466433"/>
            </a:xfrm>
            <a:custGeom>
              <a:avLst/>
              <a:gdLst>
                <a:gd name="connsiteX0" fmla="*/ 0 w 2444055"/>
                <a:gd name="connsiteY0" fmla="*/ 0 h 1466433"/>
                <a:gd name="connsiteX1" fmla="*/ 2444055 w 2444055"/>
                <a:gd name="connsiteY1" fmla="*/ 0 h 1466433"/>
                <a:gd name="connsiteX2" fmla="*/ 2444055 w 2444055"/>
                <a:gd name="connsiteY2" fmla="*/ 1466433 h 1466433"/>
                <a:gd name="connsiteX3" fmla="*/ 0 w 2444055"/>
                <a:gd name="connsiteY3" fmla="*/ 1466433 h 1466433"/>
                <a:gd name="connsiteX4" fmla="*/ 0 w 2444055"/>
                <a:gd name="connsiteY4" fmla="*/ 0 h 14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055" h="1466433">
                  <a:moveTo>
                    <a:pt x="0" y="0"/>
                  </a:moveTo>
                  <a:lnTo>
                    <a:pt x="2444055" y="0"/>
                  </a:lnTo>
                  <a:lnTo>
                    <a:pt x="2444055" y="1466433"/>
                  </a:lnTo>
                  <a:lnTo>
                    <a:pt x="0" y="1466433"/>
                  </a:lnTo>
                  <a:lnTo>
                    <a:pt x="0" y="0"/>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Coaching in gender</a:t>
              </a:r>
              <a:endParaRPr lang="en-US" sz="1800" kern="1200" dirty="0"/>
            </a:p>
          </p:txBody>
        </p:sp>
        <p:sp>
          <p:nvSpPr>
            <p:cNvPr id="11" name="Freeform: Shape 10">
              <a:extLst>
                <a:ext uri="{FF2B5EF4-FFF2-40B4-BE49-F238E27FC236}">
                  <a16:creationId xmlns:a16="http://schemas.microsoft.com/office/drawing/2014/main" id="{6BF9E7A2-9299-4E9A-9A48-BFF7102D8185}"/>
                </a:ext>
              </a:extLst>
            </p:cNvPr>
            <p:cNvSpPr/>
            <p:nvPr/>
          </p:nvSpPr>
          <p:spPr>
            <a:xfrm>
              <a:off x="7805407" y="2460101"/>
              <a:ext cx="2444055" cy="1466433"/>
            </a:xfrm>
            <a:custGeom>
              <a:avLst/>
              <a:gdLst>
                <a:gd name="connsiteX0" fmla="*/ 0 w 2444055"/>
                <a:gd name="connsiteY0" fmla="*/ 0 h 1466433"/>
                <a:gd name="connsiteX1" fmla="*/ 2444055 w 2444055"/>
                <a:gd name="connsiteY1" fmla="*/ 0 h 1466433"/>
                <a:gd name="connsiteX2" fmla="*/ 2444055 w 2444055"/>
                <a:gd name="connsiteY2" fmla="*/ 1466433 h 1466433"/>
                <a:gd name="connsiteX3" fmla="*/ 0 w 2444055"/>
                <a:gd name="connsiteY3" fmla="*/ 1466433 h 1466433"/>
                <a:gd name="connsiteX4" fmla="*/ 0 w 2444055"/>
                <a:gd name="connsiteY4" fmla="*/ 0 h 14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055" h="1466433">
                  <a:moveTo>
                    <a:pt x="0" y="0"/>
                  </a:moveTo>
                  <a:lnTo>
                    <a:pt x="2444055" y="0"/>
                  </a:lnTo>
                  <a:lnTo>
                    <a:pt x="2444055" y="1466433"/>
                  </a:lnTo>
                  <a:lnTo>
                    <a:pt x="0" y="1466433"/>
                  </a:lnTo>
                  <a:lnTo>
                    <a:pt x="0" y="0"/>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Gender equality workshops</a:t>
              </a:r>
              <a:endParaRPr lang="en-US" sz="1800" kern="1200" dirty="0"/>
            </a:p>
          </p:txBody>
        </p:sp>
        <p:sp>
          <p:nvSpPr>
            <p:cNvPr id="12" name="Freeform: Shape 11">
              <a:extLst>
                <a:ext uri="{FF2B5EF4-FFF2-40B4-BE49-F238E27FC236}">
                  <a16:creationId xmlns:a16="http://schemas.microsoft.com/office/drawing/2014/main" id="{7DA357EE-48A1-4596-90A0-C2495673A0C4}"/>
                </a:ext>
              </a:extLst>
            </p:cNvPr>
            <p:cNvSpPr/>
            <p:nvPr/>
          </p:nvSpPr>
          <p:spPr>
            <a:xfrm>
              <a:off x="841280" y="4123496"/>
              <a:ext cx="2444055" cy="1466433"/>
            </a:xfrm>
            <a:custGeom>
              <a:avLst/>
              <a:gdLst>
                <a:gd name="connsiteX0" fmla="*/ 0 w 2444055"/>
                <a:gd name="connsiteY0" fmla="*/ 0 h 1466433"/>
                <a:gd name="connsiteX1" fmla="*/ 2444055 w 2444055"/>
                <a:gd name="connsiteY1" fmla="*/ 0 h 1466433"/>
                <a:gd name="connsiteX2" fmla="*/ 2444055 w 2444055"/>
                <a:gd name="connsiteY2" fmla="*/ 1466433 h 1466433"/>
                <a:gd name="connsiteX3" fmla="*/ 0 w 2444055"/>
                <a:gd name="connsiteY3" fmla="*/ 1466433 h 1466433"/>
                <a:gd name="connsiteX4" fmla="*/ 0 w 2444055"/>
                <a:gd name="connsiteY4" fmla="*/ 0 h 14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055" h="1466433">
                  <a:moveTo>
                    <a:pt x="0" y="0"/>
                  </a:moveTo>
                  <a:lnTo>
                    <a:pt x="2444055" y="0"/>
                  </a:lnTo>
                  <a:lnTo>
                    <a:pt x="2444055" y="1466433"/>
                  </a:lnTo>
                  <a:lnTo>
                    <a:pt x="0" y="1466433"/>
                  </a:lnTo>
                  <a:lnTo>
                    <a:pt x="0" y="0"/>
                  </a:lnTo>
                  <a:close/>
                </a:path>
              </a:pathLst>
            </a:cu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Counseling</a:t>
              </a:r>
              <a:endParaRPr lang="en-US" sz="1800" kern="1200"/>
            </a:p>
          </p:txBody>
        </p:sp>
        <p:sp>
          <p:nvSpPr>
            <p:cNvPr id="13" name="Freeform: Shape 12">
              <a:extLst>
                <a:ext uri="{FF2B5EF4-FFF2-40B4-BE49-F238E27FC236}">
                  <a16:creationId xmlns:a16="http://schemas.microsoft.com/office/drawing/2014/main" id="{BE88A1D7-32EC-408F-A81A-48DD96B5F034}"/>
                </a:ext>
              </a:extLst>
            </p:cNvPr>
            <p:cNvSpPr/>
            <p:nvPr/>
          </p:nvSpPr>
          <p:spPr>
            <a:xfrm>
              <a:off x="3529741" y="4123496"/>
              <a:ext cx="2444055" cy="1466433"/>
            </a:xfrm>
            <a:custGeom>
              <a:avLst/>
              <a:gdLst>
                <a:gd name="connsiteX0" fmla="*/ 0 w 2444055"/>
                <a:gd name="connsiteY0" fmla="*/ 0 h 1466433"/>
                <a:gd name="connsiteX1" fmla="*/ 2444055 w 2444055"/>
                <a:gd name="connsiteY1" fmla="*/ 0 h 1466433"/>
                <a:gd name="connsiteX2" fmla="*/ 2444055 w 2444055"/>
                <a:gd name="connsiteY2" fmla="*/ 1466433 h 1466433"/>
                <a:gd name="connsiteX3" fmla="*/ 0 w 2444055"/>
                <a:gd name="connsiteY3" fmla="*/ 1466433 h 1466433"/>
                <a:gd name="connsiteX4" fmla="*/ 0 w 2444055"/>
                <a:gd name="connsiteY4" fmla="*/ 0 h 14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055" h="1466433">
                  <a:moveTo>
                    <a:pt x="0" y="0"/>
                  </a:moveTo>
                  <a:lnTo>
                    <a:pt x="2444055" y="0"/>
                  </a:lnTo>
                  <a:lnTo>
                    <a:pt x="2444055" y="1466433"/>
                  </a:lnTo>
                  <a:lnTo>
                    <a:pt x="0" y="1466433"/>
                  </a:lnTo>
                  <a:lnTo>
                    <a:pt x="0" y="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Dialogue with authorities and elders</a:t>
              </a:r>
              <a:endParaRPr lang="en-US" sz="1800" kern="1200"/>
            </a:p>
          </p:txBody>
        </p:sp>
        <p:sp>
          <p:nvSpPr>
            <p:cNvPr id="14" name="Freeform: Shape 13">
              <a:extLst>
                <a:ext uri="{FF2B5EF4-FFF2-40B4-BE49-F238E27FC236}">
                  <a16:creationId xmlns:a16="http://schemas.microsoft.com/office/drawing/2014/main" id="{00022605-C0D1-4FE2-82E8-BEB35302B0A5}"/>
                </a:ext>
              </a:extLst>
            </p:cNvPr>
            <p:cNvSpPr/>
            <p:nvPr/>
          </p:nvSpPr>
          <p:spPr>
            <a:xfrm>
              <a:off x="6218202" y="4123496"/>
              <a:ext cx="2444055" cy="1466433"/>
            </a:xfrm>
            <a:custGeom>
              <a:avLst/>
              <a:gdLst>
                <a:gd name="connsiteX0" fmla="*/ 0 w 2444055"/>
                <a:gd name="connsiteY0" fmla="*/ 0 h 1466433"/>
                <a:gd name="connsiteX1" fmla="*/ 2444055 w 2444055"/>
                <a:gd name="connsiteY1" fmla="*/ 0 h 1466433"/>
                <a:gd name="connsiteX2" fmla="*/ 2444055 w 2444055"/>
                <a:gd name="connsiteY2" fmla="*/ 1466433 h 1466433"/>
                <a:gd name="connsiteX3" fmla="*/ 0 w 2444055"/>
                <a:gd name="connsiteY3" fmla="*/ 1466433 h 1466433"/>
                <a:gd name="connsiteX4" fmla="*/ 0 w 2444055"/>
                <a:gd name="connsiteY4" fmla="*/ 0 h 14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055" h="1466433">
                  <a:moveTo>
                    <a:pt x="0" y="0"/>
                  </a:moveTo>
                  <a:lnTo>
                    <a:pt x="2444055" y="0"/>
                  </a:lnTo>
                  <a:lnTo>
                    <a:pt x="2444055" y="1466433"/>
                  </a:lnTo>
                  <a:lnTo>
                    <a:pt x="0" y="1466433"/>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Produce material such as pamphlet about women’s right</a:t>
              </a:r>
              <a:endParaRPr lang="en-US" sz="1800" kern="1200"/>
            </a:p>
          </p:txBody>
        </p:sp>
        <p:sp>
          <p:nvSpPr>
            <p:cNvPr id="15" name="Freeform: Shape 14">
              <a:extLst>
                <a:ext uri="{FF2B5EF4-FFF2-40B4-BE49-F238E27FC236}">
                  <a16:creationId xmlns:a16="http://schemas.microsoft.com/office/drawing/2014/main" id="{31645DB0-36EA-4685-89CF-A40D3F84A687}"/>
                </a:ext>
              </a:extLst>
            </p:cNvPr>
            <p:cNvSpPr/>
            <p:nvPr/>
          </p:nvSpPr>
          <p:spPr>
            <a:xfrm>
              <a:off x="8906663" y="4123496"/>
              <a:ext cx="2444055" cy="1466433"/>
            </a:xfrm>
            <a:custGeom>
              <a:avLst/>
              <a:gdLst>
                <a:gd name="connsiteX0" fmla="*/ 0 w 2444055"/>
                <a:gd name="connsiteY0" fmla="*/ 0 h 1466433"/>
                <a:gd name="connsiteX1" fmla="*/ 2444055 w 2444055"/>
                <a:gd name="connsiteY1" fmla="*/ 0 h 1466433"/>
                <a:gd name="connsiteX2" fmla="*/ 2444055 w 2444055"/>
                <a:gd name="connsiteY2" fmla="*/ 1466433 h 1466433"/>
                <a:gd name="connsiteX3" fmla="*/ 0 w 2444055"/>
                <a:gd name="connsiteY3" fmla="*/ 1466433 h 1466433"/>
                <a:gd name="connsiteX4" fmla="*/ 0 w 2444055"/>
                <a:gd name="connsiteY4" fmla="*/ 0 h 14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055" h="1466433">
                  <a:moveTo>
                    <a:pt x="0" y="0"/>
                  </a:moveTo>
                  <a:lnTo>
                    <a:pt x="2444055" y="0"/>
                  </a:lnTo>
                  <a:lnTo>
                    <a:pt x="2444055" y="1466433"/>
                  </a:lnTo>
                  <a:lnTo>
                    <a:pt x="0" y="1466433"/>
                  </a:lnTo>
                  <a:lnTo>
                    <a:pt x="0" y="0"/>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Explanation sessions to both men and women and shared pamphlets about why we should change this law.</a:t>
              </a:r>
              <a:endParaRPr lang="en-US" sz="1800" kern="1200"/>
            </a:p>
          </p:txBody>
        </p:sp>
      </p:grpSp>
    </p:spTree>
    <p:extLst>
      <p:ext uri="{BB962C8B-B14F-4D97-AF65-F5344CB8AC3E}">
        <p14:creationId xmlns:p14="http://schemas.microsoft.com/office/powerpoint/2010/main" val="339621670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58AE8C6-99F4-4C0A-A188-67E598971561}"/>
              </a:ext>
            </a:extLst>
          </p:cNvPr>
          <p:cNvSpPr>
            <a:spLocks noGrp="1"/>
          </p:cNvSpPr>
          <p:nvPr>
            <p:ph type="title"/>
          </p:nvPr>
        </p:nvSpPr>
        <p:spPr>
          <a:xfrm>
            <a:off x="786385" y="841248"/>
            <a:ext cx="3515244" cy="5340097"/>
          </a:xfrm>
        </p:spPr>
        <p:txBody>
          <a:bodyPr anchor="ctr">
            <a:normAutofit/>
          </a:bodyPr>
          <a:lstStyle/>
          <a:p>
            <a:r>
              <a:rPr lang="en-GB" b="1" dirty="0">
                <a:solidFill>
                  <a:schemeClr val="bg1"/>
                </a:solidFill>
              </a:rPr>
              <a:t>What are your suggestion to increase women participation in politics?</a:t>
            </a:r>
            <a:br>
              <a:rPr lang="en-GB" dirty="0">
                <a:solidFill>
                  <a:schemeClr val="bg1"/>
                </a:solidFill>
              </a:rPr>
            </a:br>
            <a:endParaRPr lang="en-GB" dirty="0">
              <a:solidFill>
                <a:schemeClr val="bg1"/>
              </a:solidFill>
            </a:endParaRPr>
          </a:p>
        </p:txBody>
      </p:sp>
      <p:graphicFrame>
        <p:nvGraphicFramePr>
          <p:cNvPr id="5" name="Content Placeholder 2">
            <a:extLst>
              <a:ext uri="{FF2B5EF4-FFF2-40B4-BE49-F238E27FC236}">
                <a16:creationId xmlns:a16="http://schemas.microsoft.com/office/drawing/2014/main" id="{FE341C99-CC84-44FC-B60E-1CC299A8B052}"/>
              </a:ext>
            </a:extLst>
          </p:cNvPr>
          <p:cNvGraphicFramePr>
            <a:graphicFrameLocks noGrp="1"/>
          </p:cNvGraphicFramePr>
          <p:nvPr>
            <p:ph idx="1"/>
            <p:extLst>
              <p:ext uri="{D42A27DB-BD31-4B8C-83A1-F6EECF244321}">
                <p14:modId xmlns:p14="http://schemas.microsoft.com/office/powerpoint/2010/main" val="2904025611"/>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723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E0D055B-1219-49E0-96E9-5883730EC48D}"/>
              </a:ext>
            </a:extLst>
          </p:cNvPr>
          <p:cNvSpPr>
            <a:spLocks noGrp="1"/>
          </p:cNvSpPr>
          <p:nvPr>
            <p:ph type="title"/>
          </p:nvPr>
        </p:nvSpPr>
        <p:spPr>
          <a:xfrm>
            <a:off x="786385" y="841248"/>
            <a:ext cx="3515244" cy="5340097"/>
          </a:xfrm>
        </p:spPr>
        <p:txBody>
          <a:bodyPr anchor="ctr">
            <a:normAutofit/>
          </a:bodyPr>
          <a:lstStyle/>
          <a:p>
            <a:r>
              <a:rPr lang="en-GB" sz="4800">
                <a:solidFill>
                  <a:schemeClr val="bg1"/>
                </a:solidFill>
              </a:rPr>
              <a:t>Next stages</a:t>
            </a:r>
          </a:p>
        </p:txBody>
      </p:sp>
      <p:graphicFrame>
        <p:nvGraphicFramePr>
          <p:cNvPr id="12" name="Content Placeholder 2">
            <a:extLst>
              <a:ext uri="{FF2B5EF4-FFF2-40B4-BE49-F238E27FC236}">
                <a16:creationId xmlns:a16="http://schemas.microsoft.com/office/drawing/2014/main" id="{082ACDC0-BF89-43D0-9F9A-654F1D7469A8}"/>
              </a:ext>
            </a:extLst>
          </p:cNvPr>
          <p:cNvGraphicFramePr>
            <a:graphicFrameLocks noGrp="1"/>
          </p:cNvGraphicFramePr>
          <p:nvPr>
            <p:ph idx="1"/>
            <p:extLst>
              <p:ext uri="{D42A27DB-BD31-4B8C-83A1-F6EECF244321}">
                <p14:modId xmlns:p14="http://schemas.microsoft.com/office/powerpoint/2010/main" val="1542079216"/>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9381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5F75D1F-DC73-4F9F-9958-AF325778CFED}"/>
              </a:ext>
            </a:extLst>
          </p:cNvPr>
          <p:cNvSpPr>
            <a:spLocks noGrp="1"/>
          </p:cNvSpPr>
          <p:nvPr>
            <p:ph type="title"/>
          </p:nvPr>
        </p:nvSpPr>
        <p:spPr>
          <a:xfrm>
            <a:off x="786385" y="841248"/>
            <a:ext cx="3515244" cy="5340097"/>
          </a:xfrm>
        </p:spPr>
        <p:txBody>
          <a:bodyPr anchor="ctr">
            <a:normAutofit fontScale="90000"/>
          </a:bodyPr>
          <a:lstStyle/>
          <a:p>
            <a:r>
              <a:rPr lang="en-GB" sz="4800" dirty="0">
                <a:solidFill>
                  <a:schemeClr val="bg1"/>
                </a:solidFill>
              </a:rPr>
              <a:t>Participatory Action Research with Emerging Women Leaders in Myanmar</a:t>
            </a:r>
          </a:p>
        </p:txBody>
      </p:sp>
      <p:graphicFrame>
        <p:nvGraphicFramePr>
          <p:cNvPr id="5" name="Content Placeholder 2">
            <a:extLst>
              <a:ext uri="{FF2B5EF4-FFF2-40B4-BE49-F238E27FC236}">
                <a16:creationId xmlns:a16="http://schemas.microsoft.com/office/drawing/2014/main" id="{92A92388-1467-47A0-AD64-33A59CE05DAA}"/>
              </a:ext>
            </a:extLst>
          </p:cNvPr>
          <p:cNvGraphicFramePr>
            <a:graphicFrameLocks noGrp="1"/>
          </p:cNvGraphicFramePr>
          <p:nvPr>
            <p:ph idx="1"/>
            <p:extLst>
              <p:ext uri="{D42A27DB-BD31-4B8C-83A1-F6EECF244321}">
                <p14:modId xmlns:p14="http://schemas.microsoft.com/office/powerpoint/2010/main" val="385385520"/>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6014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9ADDE0D4-FAA2-4893-89F1-87181471EC32}"/>
              </a:ext>
            </a:extLst>
          </p:cNvPr>
          <p:cNvPicPr>
            <a:picLocks noChangeAspect="1"/>
          </p:cNvPicPr>
          <p:nvPr/>
        </p:nvPicPr>
        <p:blipFill rotWithShape="1">
          <a:blip r:embed="rId2"/>
          <a:srcRect t="7434" b="11339"/>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ED0119C-B31E-4E96-953F-F4872280972F}"/>
              </a:ext>
            </a:extLst>
          </p:cNvPr>
          <p:cNvGraphicFramePr>
            <a:graphicFrameLocks noGrp="1"/>
          </p:cNvGraphicFramePr>
          <p:nvPr>
            <p:ph idx="1"/>
            <p:extLst>
              <p:ext uri="{D42A27DB-BD31-4B8C-83A1-F6EECF244321}">
                <p14:modId xmlns:p14="http://schemas.microsoft.com/office/powerpoint/2010/main" val="1862135716"/>
              </p:ext>
            </p:extLst>
          </p:nvPr>
        </p:nvGraphicFramePr>
        <p:xfrm>
          <a:off x="594109" y="800100"/>
          <a:ext cx="6620505" cy="5094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6727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ourist standing on Bagan Pagoda">
            <a:extLst>
              <a:ext uri="{FF2B5EF4-FFF2-40B4-BE49-F238E27FC236}">
                <a16:creationId xmlns:a16="http://schemas.microsoft.com/office/drawing/2014/main" id="{22E554D1-D564-477D-83C1-AC1D7FBA0CC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3876" r="23888" b="-1"/>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65B65619-268B-4EA9-8048-1D18CEE16F30}"/>
              </a:ext>
            </a:extLst>
          </p:cNvPr>
          <p:cNvSpPr>
            <a:spLocks noGrp="1"/>
          </p:cNvSpPr>
          <p:nvPr>
            <p:ph idx="1"/>
          </p:nvPr>
        </p:nvSpPr>
        <p:spPr>
          <a:xfrm>
            <a:off x="804997" y="647700"/>
            <a:ext cx="4706803" cy="5413273"/>
          </a:xfrm>
        </p:spPr>
        <p:txBody>
          <a:bodyPr anchor="ctr">
            <a:normAutofit fontScale="92500" lnSpcReduction="20000"/>
          </a:bodyPr>
          <a:lstStyle/>
          <a:p>
            <a:pPr marL="0" indent="0">
              <a:buNone/>
            </a:pPr>
            <a:r>
              <a:rPr lang="en-GB" sz="3500" dirty="0">
                <a:solidFill>
                  <a:srgbClr val="000000"/>
                </a:solidFill>
              </a:rPr>
              <a:t>The overarching research question is</a:t>
            </a:r>
            <a:r>
              <a:rPr lang="en-GB" sz="3500" i="1" dirty="0">
                <a:solidFill>
                  <a:srgbClr val="000000"/>
                </a:solidFill>
              </a:rPr>
              <a:t> </a:t>
            </a:r>
          </a:p>
          <a:p>
            <a:pPr marL="0" indent="0">
              <a:buNone/>
            </a:pPr>
            <a:r>
              <a:rPr lang="en-GB" sz="5000" i="1" dirty="0">
                <a:solidFill>
                  <a:srgbClr val="000000"/>
                </a:solidFill>
              </a:rPr>
              <a:t>‘what are biggest challenges women face in building peaceful future, where peace means safety, equality, health, education and livelihood?’</a:t>
            </a:r>
            <a:endParaRPr lang="en-GB" sz="5000" dirty="0">
              <a:solidFill>
                <a:srgbClr val="000000"/>
              </a:solidFill>
            </a:endParaRPr>
          </a:p>
          <a:p>
            <a:endParaRPr lang="en-GB" sz="2000" dirty="0">
              <a:solidFill>
                <a:srgbClr val="000000"/>
              </a:solidFill>
            </a:endParaRPr>
          </a:p>
        </p:txBody>
      </p:sp>
    </p:spTree>
    <p:extLst>
      <p:ext uri="{BB962C8B-B14F-4D97-AF65-F5344CB8AC3E}">
        <p14:creationId xmlns:p14="http://schemas.microsoft.com/office/powerpoint/2010/main" val="264412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8F5AC-6D53-44EF-AE28-819BBDB35AB7}"/>
              </a:ext>
            </a:extLst>
          </p:cNvPr>
          <p:cNvSpPr>
            <a:spLocks noGrp="1"/>
          </p:cNvSpPr>
          <p:nvPr>
            <p:ph type="title"/>
          </p:nvPr>
        </p:nvSpPr>
        <p:spPr>
          <a:xfrm>
            <a:off x="686834" y="1153572"/>
            <a:ext cx="3200400" cy="4461163"/>
          </a:xfrm>
        </p:spPr>
        <p:txBody>
          <a:bodyPr>
            <a:normAutofit/>
          </a:bodyPr>
          <a:lstStyle/>
          <a:p>
            <a:r>
              <a:rPr lang="en-GB">
                <a:solidFill>
                  <a:srgbClr val="FFFFFF"/>
                </a:solidFill>
              </a:rPr>
              <a:t>how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8580131-9C85-4356-A042-C8E8D5AA5AB3}"/>
              </a:ext>
            </a:extLst>
          </p:cNvPr>
          <p:cNvSpPr>
            <a:spLocks noGrp="1"/>
          </p:cNvSpPr>
          <p:nvPr>
            <p:ph idx="1"/>
          </p:nvPr>
        </p:nvSpPr>
        <p:spPr>
          <a:xfrm>
            <a:off x="4447308" y="591344"/>
            <a:ext cx="6906491" cy="5585619"/>
          </a:xfrm>
        </p:spPr>
        <p:txBody>
          <a:bodyPr anchor="ctr">
            <a:normAutofit/>
          </a:bodyPr>
          <a:lstStyle/>
          <a:p>
            <a:r>
              <a:rPr lang="en-GB" dirty="0"/>
              <a:t>We will answer this question through the 10 small research projects that the women design in small groups. </a:t>
            </a:r>
          </a:p>
          <a:p>
            <a:r>
              <a:rPr lang="en-GB" dirty="0"/>
              <a:t>After the training and design, the women had 3 months to collect data (using observation, narrative, or remote interview)</a:t>
            </a:r>
          </a:p>
          <a:p>
            <a:r>
              <a:rPr lang="en-GB" dirty="0"/>
              <a:t>We will then have rich, diverse data from inside the excluded communities.</a:t>
            </a:r>
          </a:p>
        </p:txBody>
      </p:sp>
    </p:spTree>
    <p:extLst>
      <p:ext uri="{BB962C8B-B14F-4D97-AF65-F5344CB8AC3E}">
        <p14:creationId xmlns:p14="http://schemas.microsoft.com/office/powerpoint/2010/main" val="1981990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BDC1DC0-D765-489B-9D5D-A6A393A7587C}"/>
              </a:ext>
            </a:extLst>
          </p:cNvPr>
          <p:cNvSpPr>
            <a:spLocks noGrp="1"/>
          </p:cNvSpPr>
          <p:nvPr>
            <p:ph type="title"/>
          </p:nvPr>
        </p:nvSpPr>
        <p:spPr>
          <a:xfrm>
            <a:off x="838200" y="365125"/>
            <a:ext cx="10515600" cy="1325563"/>
          </a:xfrm>
        </p:spPr>
        <p:txBody>
          <a:bodyPr>
            <a:normAutofit/>
          </a:bodyPr>
          <a:lstStyle/>
          <a:p>
            <a:r>
              <a:rPr lang="en-GB" dirty="0"/>
              <a:t>Theory of change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51101BF-47AD-4192-92D1-5319C3AC4AC2}"/>
              </a:ext>
            </a:extLst>
          </p:cNvPr>
          <p:cNvSpPr>
            <a:spLocks noGrp="1"/>
          </p:cNvSpPr>
          <p:nvPr>
            <p:ph idx="1"/>
          </p:nvPr>
        </p:nvSpPr>
        <p:spPr>
          <a:xfrm>
            <a:off x="838200" y="1825625"/>
            <a:ext cx="10515600" cy="4351338"/>
          </a:xfrm>
        </p:spPr>
        <p:txBody>
          <a:bodyPr>
            <a:normAutofit/>
          </a:bodyPr>
          <a:lstStyle/>
          <a:p>
            <a:pPr marL="0" indent="0">
              <a:buNone/>
            </a:pPr>
            <a:r>
              <a:rPr lang="en-GB" b="1" dirty="0"/>
              <a:t>If we train emerging women leaders to gather evidence </a:t>
            </a:r>
            <a:r>
              <a:rPr lang="en-GB" dirty="0"/>
              <a:t>and ask the important questions no-one is asking about their lives and their communities, </a:t>
            </a:r>
            <a:r>
              <a:rPr lang="en-GB" b="1" dirty="0"/>
              <a:t>then their credibility will increase </a:t>
            </a:r>
            <a:r>
              <a:rPr lang="en-GB" dirty="0"/>
              <a:t>and they will have more chance of being heard by the people already making decisions along the themes (safety, inequality, health, education) mentioned above. </a:t>
            </a:r>
            <a:r>
              <a:rPr lang="en-GB" b="1" dirty="0"/>
              <a:t>If those women ask the other women</a:t>
            </a:r>
            <a:r>
              <a:rPr lang="en-GB" dirty="0"/>
              <a:t>, and train them in basic research skills, </a:t>
            </a:r>
            <a:r>
              <a:rPr lang="en-GB" b="1" dirty="0"/>
              <a:t>then those women can become the next rising set of emerging women leaders</a:t>
            </a:r>
            <a:r>
              <a:rPr lang="en-GB" dirty="0"/>
              <a:t> able to gather and present data and influence decision making within their own communities (environment, land) and national (education and health).</a:t>
            </a:r>
          </a:p>
        </p:txBody>
      </p:sp>
    </p:spTree>
    <p:extLst>
      <p:ext uri="{BB962C8B-B14F-4D97-AF65-F5344CB8AC3E}">
        <p14:creationId xmlns:p14="http://schemas.microsoft.com/office/powerpoint/2010/main" val="1254209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8F9D5E8-EBFE-4456-A407-EF1EDDD99102}"/>
              </a:ext>
            </a:extLst>
          </p:cNvPr>
          <p:cNvSpPr>
            <a:spLocks noGrp="1"/>
          </p:cNvSpPr>
          <p:nvPr>
            <p:ph type="title"/>
          </p:nvPr>
        </p:nvSpPr>
        <p:spPr>
          <a:xfrm>
            <a:off x="786385" y="841248"/>
            <a:ext cx="3515244" cy="5340097"/>
          </a:xfrm>
        </p:spPr>
        <p:txBody>
          <a:bodyPr anchor="ctr">
            <a:normAutofit/>
          </a:bodyPr>
          <a:lstStyle/>
          <a:p>
            <a:r>
              <a:rPr lang="en-GB" sz="4800">
                <a:solidFill>
                  <a:schemeClr val="bg1"/>
                </a:solidFill>
              </a:rPr>
              <a:t>Challenges we faced</a:t>
            </a:r>
          </a:p>
        </p:txBody>
      </p:sp>
      <p:graphicFrame>
        <p:nvGraphicFramePr>
          <p:cNvPr id="5" name="Content Placeholder 2">
            <a:extLst>
              <a:ext uri="{FF2B5EF4-FFF2-40B4-BE49-F238E27FC236}">
                <a16:creationId xmlns:a16="http://schemas.microsoft.com/office/drawing/2014/main" id="{370523A6-140B-4894-B33A-98E34F07C82C}"/>
              </a:ext>
            </a:extLst>
          </p:cNvPr>
          <p:cNvGraphicFramePr>
            <a:graphicFrameLocks noGrp="1"/>
          </p:cNvGraphicFramePr>
          <p:nvPr>
            <p:ph idx="1"/>
            <p:extLst>
              <p:ext uri="{D42A27DB-BD31-4B8C-83A1-F6EECF244321}">
                <p14:modId xmlns:p14="http://schemas.microsoft.com/office/powerpoint/2010/main" val="3817163689"/>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6149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9908C-38BB-4BF9-AB5F-BD4B815A2D60}"/>
              </a:ext>
            </a:extLst>
          </p:cNvPr>
          <p:cNvSpPr>
            <a:spLocks noGrp="1"/>
          </p:cNvSpPr>
          <p:nvPr>
            <p:ph type="title"/>
          </p:nvPr>
        </p:nvSpPr>
        <p:spPr/>
        <p:txBody>
          <a:bodyPr/>
          <a:lstStyle/>
          <a:p>
            <a:r>
              <a:rPr lang="en-GB" dirty="0"/>
              <a:t>Key finding</a:t>
            </a:r>
          </a:p>
        </p:txBody>
      </p:sp>
      <p:graphicFrame>
        <p:nvGraphicFramePr>
          <p:cNvPr id="5" name="Content Placeholder 2">
            <a:extLst>
              <a:ext uri="{FF2B5EF4-FFF2-40B4-BE49-F238E27FC236}">
                <a16:creationId xmlns:a16="http://schemas.microsoft.com/office/drawing/2014/main" id="{6181F52A-9A58-4B5F-9755-20F92BDFCC0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6654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FDE73E6-612F-413A-9C70-567CA8AF6FD6}"/>
              </a:ext>
            </a:extLst>
          </p:cNvPr>
          <p:cNvSpPr>
            <a:spLocks noGrp="1"/>
          </p:cNvSpPr>
          <p:nvPr>
            <p:ph idx="1"/>
          </p:nvPr>
        </p:nvSpPr>
        <p:spPr>
          <a:xfrm>
            <a:off x="489189" y="571500"/>
            <a:ext cx="8723420" cy="2301698"/>
          </a:xfrm>
        </p:spPr>
        <p:txBody>
          <a:bodyPr>
            <a:normAutofit/>
          </a:bodyPr>
          <a:lstStyle/>
          <a:p>
            <a:pPr marL="0" indent="0">
              <a:buNone/>
            </a:pPr>
            <a:r>
              <a:rPr lang="en-GB" dirty="0"/>
              <a:t>Customary law has great impact on the private sphere of women from </a:t>
            </a:r>
            <a:r>
              <a:rPr lang="en-GB" dirty="0" err="1"/>
              <a:t>Paletwa</a:t>
            </a:r>
            <a:r>
              <a:rPr lang="en-GB" dirty="0"/>
              <a:t>. In that regard, the data collected by the researchers from </a:t>
            </a:r>
            <a:r>
              <a:rPr lang="en-GB" dirty="0" err="1"/>
              <a:t>Paletwa</a:t>
            </a:r>
            <a:r>
              <a:rPr lang="en-GB" dirty="0"/>
              <a:t> shows that some customary law provisions affect women’s ability to enjoy their rights. </a:t>
            </a:r>
          </a:p>
          <a:p>
            <a:endParaRPr lang="en-GB" dirty="0"/>
          </a:p>
        </p:txBody>
      </p:sp>
      <p:sp>
        <p:nvSpPr>
          <p:cNvPr id="8" name="Speech Bubble: Rectangle with Corners Rounded 7">
            <a:extLst>
              <a:ext uri="{FF2B5EF4-FFF2-40B4-BE49-F238E27FC236}">
                <a16:creationId xmlns:a16="http://schemas.microsoft.com/office/drawing/2014/main" id="{DF976D22-8892-4D8E-A832-09C15BCCF9E3}"/>
              </a:ext>
            </a:extLst>
          </p:cNvPr>
          <p:cNvSpPr/>
          <p:nvPr/>
        </p:nvSpPr>
        <p:spPr>
          <a:xfrm>
            <a:off x="651510" y="4480560"/>
            <a:ext cx="3177540" cy="180594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i="1"/>
              <a:t>“I do not get any benefit from the customary laws. I feel I am being discriminated and ousted by my society”.</a:t>
            </a:r>
            <a:endParaRPr lang="en-GB" i="1"/>
          </a:p>
        </p:txBody>
      </p:sp>
      <p:sp>
        <p:nvSpPr>
          <p:cNvPr id="10" name="Speech Bubble: Rectangle with Corners Rounded 9">
            <a:extLst>
              <a:ext uri="{FF2B5EF4-FFF2-40B4-BE49-F238E27FC236}">
                <a16:creationId xmlns:a16="http://schemas.microsoft.com/office/drawing/2014/main" id="{1D088D07-0081-4F72-B2F1-55DE1A9C8592}"/>
              </a:ext>
            </a:extLst>
          </p:cNvPr>
          <p:cNvSpPr/>
          <p:nvPr/>
        </p:nvSpPr>
        <p:spPr>
          <a:xfrm>
            <a:off x="6629400" y="4411980"/>
            <a:ext cx="4911090" cy="180594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i="1" dirty="0"/>
              <a:t>“Women are not given a place in community nor do they get enough education. They are not given a decision making role within the family. The customary laws are discriminating women”.</a:t>
            </a:r>
            <a:endParaRPr lang="en-GB" i="1"/>
          </a:p>
        </p:txBody>
      </p:sp>
      <p:sp>
        <p:nvSpPr>
          <p:cNvPr id="12" name="Speech Bubble: Rectangle with Corners Rounded 11">
            <a:extLst>
              <a:ext uri="{FF2B5EF4-FFF2-40B4-BE49-F238E27FC236}">
                <a16:creationId xmlns:a16="http://schemas.microsoft.com/office/drawing/2014/main" id="{2D524A8E-E179-4D2A-BA62-C3EF57569A03}"/>
              </a:ext>
            </a:extLst>
          </p:cNvPr>
          <p:cNvSpPr/>
          <p:nvPr/>
        </p:nvSpPr>
        <p:spPr>
          <a:xfrm>
            <a:off x="1463040" y="2697479"/>
            <a:ext cx="9692640" cy="1604963"/>
          </a:xfrm>
          <a:prstGeom prst="wedgeRoundRectCallout">
            <a:avLst>
              <a:gd name="adj1" fmla="val -1140"/>
              <a:gd name="adj2" fmla="val 915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i="1" dirty="0"/>
              <a:t>“There is not any rights for women in my village. Women jobs are to give birth and do household chores. Women do not have any chance to manage financial matters. When the husband died, they lose the custody of their children. So, I want to change this law and want to get equal rights with men”.</a:t>
            </a:r>
            <a:endParaRPr lang="en-GB" i="1"/>
          </a:p>
        </p:txBody>
      </p:sp>
    </p:spTree>
    <p:extLst>
      <p:ext uri="{BB962C8B-B14F-4D97-AF65-F5344CB8AC3E}">
        <p14:creationId xmlns:p14="http://schemas.microsoft.com/office/powerpoint/2010/main" val="1703553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1027</TotalTime>
  <Words>949</Words>
  <Application>Microsoft Office PowerPoint</Application>
  <PresentationFormat>Widescreen</PresentationFormat>
  <Paragraphs>62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Pilot Project Myanmar</vt:lpstr>
      <vt:lpstr>Participatory Action Research with Emerging Women Leaders in Myanmar</vt:lpstr>
      <vt:lpstr>PowerPoint Presentation</vt:lpstr>
      <vt:lpstr>PowerPoint Presentation</vt:lpstr>
      <vt:lpstr>how</vt:lpstr>
      <vt:lpstr>Theory of change</vt:lpstr>
      <vt:lpstr>Challenges we faced</vt:lpstr>
      <vt:lpstr>Key finding</vt:lpstr>
      <vt:lpstr>PowerPoint Presentation</vt:lpstr>
      <vt:lpstr>Areas covered by customary law and impact</vt:lpstr>
      <vt:lpstr>PowerPoint Presentation</vt:lpstr>
      <vt:lpstr>Facilitating changes of customary law in Paletwa</vt:lpstr>
      <vt:lpstr>What do the women suggest? </vt:lpstr>
      <vt:lpstr>What are your suggestion to increase women participation in politics? </vt:lpstr>
      <vt:lpstr>Next stages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 Project Myanmar</dc:title>
  <dc:creator>Julian, Rachel</dc:creator>
  <cp:lastModifiedBy>Julian, Rachel</cp:lastModifiedBy>
  <cp:revision>3</cp:revision>
  <dcterms:created xsi:type="dcterms:W3CDTF">2021-04-22T14:23:44Z</dcterms:created>
  <dcterms:modified xsi:type="dcterms:W3CDTF">2021-04-23T07:31:39Z</dcterms:modified>
</cp:coreProperties>
</file>