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82" r:id="rId2"/>
    <p:sldId id="290" r:id="rId3"/>
    <p:sldId id="291" r:id="rId4"/>
    <p:sldId id="292" r:id="rId5"/>
    <p:sldId id="293" r:id="rId6"/>
    <p:sldId id="294" r:id="rId7"/>
    <p:sldId id="295" r:id="rId8"/>
    <p:sldId id="296" r:id="rId9"/>
    <p:sldId id="297" r:id="rId10"/>
    <p:sldId id="300" r:id="rId11"/>
    <p:sldId id="298" r:id="rId12"/>
    <p:sldId id="29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640"/>
    <p:restoredTop sz="86406"/>
  </p:normalViewPr>
  <p:slideViewPr>
    <p:cSldViewPr snapToGrid="0" snapToObjects="1">
      <p:cViewPr varScale="1">
        <p:scale>
          <a:sx n="62" d="100"/>
          <a:sy n="62" d="100"/>
        </p:scale>
        <p:origin x="932" y="71"/>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86A547-F943-4B2E-B766-3AFE660AE08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4C998A4-E042-4ED5-AC05-D7FE6C3AFCE3}">
      <dgm:prSet phldrT="[Text]" custT="1"/>
      <dgm:spPr/>
      <dgm:t>
        <a:bodyPr/>
        <a:lstStyle/>
        <a:p>
          <a:r>
            <a:rPr lang="en-US" sz="2800" dirty="0" smtClean="0"/>
            <a:t>Leeds Intercalated Portfolio</a:t>
          </a:r>
          <a:endParaRPr lang="en-US" sz="2800" dirty="0"/>
        </a:p>
      </dgm:t>
    </dgm:pt>
    <dgm:pt modelId="{3523E3C4-A15B-4EFF-B4AA-D1E0929B8855}" type="parTrans" cxnId="{3027A3C1-1D88-4F4E-A536-AE6767689AF4}">
      <dgm:prSet/>
      <dgm:spPr/>
      <dgm:t>
        <a:bodyPr/>
        <a:lstStyle/>
        <a:p>
          <a:endParaRPr lang="en-US"/>
        </a:p>
      </dgm:t>
    </dgm:pt>
    <dgm:pt modelId="{4E8A5C2E-A94C-45CF-8C47-1F302BA1B902}" type="sibTrans" cxnId="{3027A3C1-1D88-4F4E-A536-AE6767689AF4}">
      <dgm:prSet/>
      <dgm:spPr/>
      <dgm:t>
        <a:bodyPr/>
        <a:lstStyle/>
        <a:p>
          <a:endParaRPr lang="en-US"/>
        </a:p>
      </dgm:t>
    </dgm:pt>
    <dgm:pt modelId="{D89A53C3-544A-4AA6-A767-8ECBAC42ACA6}">
      <dgm:prSet phldrT="[Text]" custT="1"/>
      <dgm:spPr>
        <a:solidFill>
          <a:schemeClr val="accent6"/>
        </a:solidFill>
      </dgm:spPr>
      <dgm:t>
        <a:bodyPr/>
        <a:lstStyle/>
        <a:p>
          <a:r>
            <a:rPr lang="en-US" sz="2000" dirty="0" smtClean="0"/>
            <a:t>Undergraduate </a:t>
          </a:r>
          <a:r>
            <a:rPr lang="en-US" sz="2000" dirty="0" err="1" smtClean="0"/>
            <a:t>programmes</a:t>
          </a:r>
          <a:r>
            <a:rPr lang="en-US" sz="2000" dirty="0" smtClean="0"/>
            <a:t> in the School of Medicine</a:t>
          </a:r>
          <a:endParaRPr lang="en-US" sz="2000" dirty="0"/>
        </a:p>
      </dgm:t>
    </dgm:pt>
    <dgm:pt modelId="{E413186E-D199-4DD8-80A0-F4CE56C8D10E}" type="parTrans" cxnId="{39882418-72A2-4FC1-B96F-DE94053A5E40}">
      <dgm:prSet/>
      <dgm:spPr/>
      <dgm:t>
        <a:bodyPr/>
        <a:lstStyle/>
        <a:p>
          <a:endParaRPr lang="en-US"/>
        </a:p>
      </dgm:t>
    </dgm:pt>
    <dgm:pt modelId="{86C23F21-E737-48E4-831A-966D06BE9B8B}" type="sibTrans" cxnId="{39882418-72A2-4FC1-B96F-DE94053A5E40}">
      <dgm:prSet/>
      <dgm:spPr/>
      <dgm:t>
        <a:bodyPr/>
        <a:lstStyle/>
        <a:p>
          <a:endParaRPr lang="en-US"/>
        </a:p>
      </dgm:t>
    </dgm:pt>
    <dgm:pt modelId="{E0A4D3C5-FBB1-49C7-A034-75251D6ACCB2}">
      <dgm:prSet phldrT="[Text]" custT="1"/>
      <dgm:spPr>
        <a:solidFill>
          <a:schemeClr val="accent3">
            <a:lumMod val="75000"/>
          </a:schemeClr>
        </a:solidFill>
      </dgm:spPr>
      <dgm:t>
        <a:bodyPr/>
        <a:lstStyle/>
        <a:p>
          <a:r>
            <a:rPr lang="en-US" sz="2000" dirty="0" smtClean="0"/>
            <a:t>Undergraduate </a:t>
          </a:r>
          <a:r>
            <a:rPr lang="en-US" sz="2000" dirty="0" err="1" smtClean="0"/>
            <a:t>programmes</a:t>
          </a:r>
          <a:r>
            <a:rPr lang="en-US" sz="2000" dirty="0" smtClean="0"/>
            <a:t> in other parts of the University </a:t>
          </a:r>
          <a:endParaRPr lang="en-US" sz="2000" dirty="0"/>
        </a:p>
      </dgm:t>
    </dgm:pt>
    <dgm:pt modelId="{82E87F5F-C033-4117-9EA4-6DF8A809C522}" type="parTrans" cxnId="{012BC71A-5BDD-49B3-9931-B107C2DE1301}">
      <dgm:prSet/>
      <dgm:spPr/>
      <dgm:t>
        <a:bodyPr/>
        <a:lstStyle/>
        <a:p>
          <a:endParaRPr lang="en-US"/>
        </a:p>
      </dgm:t>
    </dgm:pt>
    <dgm:pt modelId="{DA79A08E-5A59-4D28-B642-56E9B761706F}" type="sibTrans" cxnId="{012BC71A-5BDD-49B3-9931-B107C2DE1301}">
      <dgm:prSet/>
      <dgm:spPr/>
      <dgm:t>
        <a:bodyPr/>
        <a:lstStyle/>
        <a:p>
          <a:endParaRPr lang="en-US"/>
        </a:p>
      </dgm:t>
    </dgm:pt>
    <dgm:pt modelId="{3336D525-5839-4D24-AA43-0C5F97A2D433}">
      <dgm:prSet phldrT="[Text]" custT="1"/>
      <dgm:spPr>
        <a:solidFill>
          <a:schemeClr val="accent2">
            <a:lumMod val="75000"/>
          </a:schemeClr>
        </a:solidFill>
      </dgm:spPr>
      <dgm:t>
        <a:bodyPr/>
        <a:lstStyle/>
        <a:p>
          <a:r>
            <a:rPr lang="en-US" sz="2000" dirty="0" smtClean="0"/>
            <a:t>Masters level </a:t>
          </a:r>
          <a:r>
            <a:rPr lang="en-US" sz="2000" dirty="0" err="1" smtClean="0"/>
            <a:t>programmes</a:t>
          </a:r>
          <a:r>
            <a:rPr lang="en-US" sz="2000" dirty="0" smtClean="0"/>
            <a:t> </a:t>
          </a:r>
        </a:p>
        <a:p>
          <a:r>
            <a:rPr lang="en-US" sz="2000" dirty="0" smtClean="0"/>
            <a:t>(inside or outside of Medical School)</a:t>
          </a:r>
          <a:endParaRPr lang="en-US" sz="2000" dirty="0"/>
        </a:p>
      </dgm:t>
    </dgm:pt>
    <dgm:pt modelId="{585B96CF-848E-4FC1-B561-72AD90F17E38}" type="parTrans" cxnId="{FFAB8B58-1704-43E2-B55D-B4A6CC6E21E3}">
      <dgm:prSet/>
      <dgm:spPr/>
      <dgm:t>
        <a:bodyPr/>
        <a:lstStyle/>
        <a:p>
          <a:endParaRPr lang="en-US"/>
        </a:p>
      </dgm:t>
    </dgm:pt>
    <dgm:pt modelId="{115724B2-52CF-440E-AADA-C7EDDA0AF348}" type="sibTrans" cxnId="{FFAB8B58-1704-43E2-B55D-B4A6CC6E21E3}">
      <dgm:prSet/>
      <dgm:spPr/>
      <dgm:t>
        <a:bodyPr/>
        <a:lstStyle/>
        <a:p>
          <a:endParaRPr lang="en-US"/>
        </a:p>
      </dgm:t>
    </dgm:pt>
    <dgm:pt modelId="{241E6122-6068-4070-A571-C5032A6517BD}" type="pres">
      <dgm:prSet presAssocID="{5386A547-F943-4B2E-B766-3AFE660AE080}" presName="hierChild1" presStyleCnt="0">
        <dgm:presLayoutVars>
          <dgm:orgChart val="1"/>
          <dgm:chPref val="1"/>
          <dgm:dir/>
          <dgm:animOne val="branch"/>
          <dgm:animLvl val="lvl"/>
          <dgm:resizeHandles/>
        </dgm:presLayoutVars>
      </dgm:prSet>
      <dgm:spPr/>
      <dgm:t>
        <a:bodyPr/>
        <a:lstStyle/>
        <a:p>
          <a:endParaRPr lang="en-US"/>
        </a:p>
      </dgm:t>
    </dgm:pt>
    <dgm:pt modelId="{D8F651FC-C800-4289-9DED-5FC38D600355}" type="pres">
      <dgm:prSet presAssocID="{84C998A4-E042-4ED5-AC05-D7FE6C3AFCE3}" presName="hierRoot1" presStyleCnt="0">
        <dgm:presLayoutVars>
          <dgm:hierBranch val="init"/>
        </dgm:presLayoutVars>
      </dgm:prSet>
      <dgm:spPr/>
    </dgm:pt>
    <dgm:pt modelId="{518DBB17-CE4B-4614-993D-25651583E94A}" type="pres">
      <dgm:prSet presAssocID="{84C998A4-E042-4ED5-AC05-D7FE6C3AFCE3}" presName="rootComposite1" presStyleCnt="0"/>
      <dgm:spPr/>
    </dgm:pt>
    <dgm:pt modelId="{501424F2-F94F-4FAE-AA05-5948BF2B3106}" type="pres">
      <dgm:prSet presAssocID="{84C998A4-E042-4ED5-AC05-D7FE6C3AFCE3}" presName="rootText1" presStyleLbl="node0" presStyleIdx="0" presStyleCnt="1" custScaleX="239792">
        <dgm:presLayoutVars>
          <dgm:chPref val="3"/>
        </dgm:presLayoutVars>
      </dgm:prSet>
      <dgm:spPr/>
      <dgm:t>
        <a:bodyPr/>
        <a:lstStyle/>
        <a:p>
          <a:endParaRPr lang="en-US"/>
        </a:p>
      </dgm:t>
    </dgm:pt>
    <dgm:pt modelId="{3DF34BB4-BF7A-4B05-B1CC-9C9494347299}" type="pres">
      <dgm:prSet presAssocID="{84C998A4-E042-4ED5-AC05-D7FE6C3AFCE3}" presName="rootConnector1" presStyleLbl="node1" presStyleIdx="0" presStyleCnt="0"/>
      <dgm:spPr/>
      <dgm:t>
        <a:bodyPr/>
        <a:lstStyle/>
        <a:p>
          <a:endParaRPr lang="en-US"/>
        </a:p>
      </dgm:t>
    </dgm:pt>
    <dgm:pt modelId="{8DBD2287-25B1-4ADA-BE7C-C0BCC8F0736B}" type="pres">
      <dgm:prSet presAssocID="{84C998A4-E042-4ED5-AC05-D7FE6C3AFCE3}" presName="hierChild2" presStyleCnt="0"/>
      <dgm:spPr/>
    </dgm:pt>
    <dgm:pt modelId="{9F3CEAB3-A672-4D57-825E-E3938F3A9316}" type="pres">
      <dgm:prSet presAssocID="{E413186E-D199-4DD8-80A0-F4CE56C8D10E}" presName="Name37" presStyleLbl="parChTrans1D2" presStyleIdx="0" presStyleCnt="3"/>
      <dgm:spPr/>
      <dgm:t>
        <a:bodyPr/>
        <a:lstStyle/>
        <a:p>
          <a:endParaRPr lang="en-US"/>
        </a:p>
      </dgm:t>
    </dgm:pt>
    <dgm:pt modelId="{9268B54E-DF79-48B0-B371-3F6F8515E079}" type="pres">
      <dgm:prSet presAssocID="{D89A53C3-544A-4AA6-A767-8ECBAC42ACA6}" presName="hierRoot2" presStyleCnt="0">
        <dgm:presLayoutVars>
          <dgm:hierBranch val="init"/>
        </dgm:presLayoutVars>
      </dgm:prSet>
      <dgm:spPr/>
    </dgm:pt>
    <dgm:pt modelId="{6F0B835F-A564-4BB4-8F38-EFE5F7A675C4}" type="pres">
      <dgm:prSet presAssocID="{D89A53C3-544A-4AA6-A767-8ECBAC42ACA6}" presName="rootComposite" presStyleCnt="0"/>
      <dgm:spPr/>
    </dgm:pt>
    <dgm:pt modelId="{C4ECE058-5FE3-4CD4-A2C9-F72CE98BD94F}" type="pres">
      <dgm:prSet presAssocID="{D89A53C3-544A-4AA6-A767-8ECBAC42ACA6}" presName="rootText" presStyleLbl="node2" presStyleIdx="0" presStyleCnt="3">
        <dgm:presLayoutVars>
          <dgm:chPref val="3"/>
        </dgm:presLayoutVars>
      </dgm:prSet>
      <dgm:spPr/>
      <dgm:t>
        <a:bodyPr/>
        <a:lstStyle/>
        <a:p>
          <a:endParaRPr lang="en-US"/>
        </a:p>
      </dgm:t>
    </dgm:pt>
    <dgm:pt modelId="{BEB6A009-D2EB-43BC-8D17-0B6A6EF6B24C}" type="pres">
      <dgm:prSet presAssocID="{D89A53C3-544A-4AA6-A767-8ECBAC42ACA6}" presName="rootConnector" presStyleLbl="node2" presStyleIdx="0" presStyleCnt="3"/>
      <dgm:spPr/>
      <dgm:t>
        <a:bodyPr/>
        <a:lstStyle/>
        <a:p>
          <a:endParaRPr lang="en-US"/>
        </a:p>
      </dgm:t>
    </dgm:pt>
    <dgm:pt modelId="{799AD9FB-1F00-4D77-B59E-EA079C03E22C}" type="pres">
      <dgm:prSet presAssocID="{D89A53C3-544A-4AA6-A767-8ECBAC42ACA6}" presName="hierChild4" presStyleCnt="0"/>
      <dgm:spPr/>
    </dgm:pt>
    <dgm:pt modelId="{F8B23F1C-68C2-496D-AD99-4F3B8C7B57B9}" type="pres">
      <dgm:prSet presAssocID="{D89A53C3-544A-4AA6-A767-8ECBAC42ACA6}" presName="hierChild5" presStyleCnt="0"/>
      <dgm:spPr/>
    </dgm:pt>
    <dgm:pt modelId="{56F574CA-911D-49D0-B490-C91B41016D62}" type="pres">
      <dgm:prSet presAssocID="{82E87F5F-C033-4117-9EA4-6DF8A809C522}" presName="Name37" presStyleLbl="parChTrans1D2" presStyleIdx="1" presStyleCnt="3"/>
      <dgm:spPr/>
      <dgm:t>
        <a:bodyPr/>
        <a:lstStyle/>
        <a:p>
          <a:endParaRPr lang="en-US"/>
        </a:p>
      </dgm:t>
    </dgm:pt>
    <dgm:pt modelId="{7BA43EAC-6A96-4E37-AAEB-FF3441ACEF2B}" type="pres">
      <dgm:prSet presAssocID="{E0A4D3C5-FBB1-49C7-A034-75251D6ACCB2}" presName="hierRoot2" presStyleCnt="0">
        <dgm:presLayoutVars>
          <dgm:hierBranch val="init"/>
        </dgm:presLayoutVars>
      </dgm:prSet>
      <dgm:spPr/>
    </dgm:pt>
    <dgm:pt modelId="{CC033D9E-6C52-4FBF-B90F-5A6FB3F55016}" type="pres">
      <dgm:prSet presAssocID="{E0A4D3C5-FBB1-49C7-A034-75251D6ACCB2}" presName="rootComposite" presStyleCnt="0"/>
      <dgm:spPr/>
    </dgm:pt>
    <dgm:pt modelId="{47C4602B-8519-42F8-955D-E8E7AF3EC551}" type="pres">
      <dgm:prSet presAssocID="{E0A4D3C5-FBB1-49C7-A034-75251D6ACCB2}" presName="rootText" presStyleLbl="node2" presStyleIdx="1" presStyleCnt="3">
        <dgm:presLayoutVars>
          <dgm:chPref val="3"/>
        </dgm:presLayoutVars>
      </dgm:prSet>
      <dgm:spPr/>
      <dgm:t>
        <a:bodyPr/>
        <a:lstStyle/>
        <a:p>
          <a:endParaRPr lang="en-US"/>
        </a:p>
      </dgm:t>
    </dgm:pt>
    <dgm:pt modelId="{DF375592-D6BD-4817-BBC1-CF3256940F58}" type="pres">
      <dgm:prSet presAssocID="{E0A4D3C5-FBB1-49C7-A034-75251D6ACCB2}" presName="rootConnector" presStyleLbl="node2" presStyleIdx="1" presStyleCnt="3"/>
      <dgm:spPr/>
      <dgm:t>
        <a:bodyPr/>
        <a:lstStyle/>
        <a:p>
          <a:endParaRPr lang="en-US"/>
        </a:p>
      </dgm:t>
    </dgm:pt>
    <dgm:pt modelId="{C08F8CC2-F058-43FB-B21C-9742EBFA5AB1}" type="pres">
      <dgm:prSet presAssocID="{E0A4D3C5-FBB1-49C7-A034-75251D6ACCB2}" presName="hierChild4" presStyleCnt="0"/>
      <dgm:spPr/>
    </dgm:pt>
    <dgm:pt modelId="{1D092A68-357A-45C2-8E2E-7336DA653552}" type="pres">
      <dgm:prSet presAssocID="{E0A4D3C5-FBB1-49C7-A034-75251D6ACCB2}" presName="hierChild5" presStyleCnt="0"/>
      <dgm:spPr/>
    </dgm:pt>
    <dgm:pt modelId="{E6DB9FBE-7E67-471B-BD0E-7BF9C169F195}" type="pres">
      <dgm:prSet presAssocID="{585B96CF-848E-4FC1-B561-72AD90F17E38}" presName="Name37" presStyleLbl="parChTrans1D2" presStyleIdx="2" presStyleCnt="3"/>
      <dgm:spPr/>
      <dgm:t>
        <a:bodyPr/>
        <a:lstStyle/>
        <a:p>
          <a:endParaRPr lang="en-US"/>
        </a:p>
      </dgm:t>
    </dgm:pt>
    <dgm:pt modelId="{5649A375-2F21-4C2D-A152-E5E8045B935E}" type="pres">
      <dgm:prSet presAssocID="{3336D525-5839-4D24-AA43-0C5F97A2D433}" presName="hierRoot2" presStyleCnt="0">
        <dgm:presLayoutVars>
          <dgm:hierBranch val="init"/>
        </dgm:presLayoutVars>
      </dgm:prSet>
      <dgm:spPr/>
    </dgm:pt>
    <dgm:pt modelId="{6E1239F4-6BE4-4F65-AA2F-F59A5D393E13}" type="pres">
      <dgm:prSet presAssocID="{3336D525-5839-4D24-AA43-0C5F97A2D433}" presName="rootComposite" presStyleCnt="0"/>
      <dgm:spPr/>
    </dgm:pt>
    <dgm:pt modelId="{409AC6BA-8926-469F-ACC8-6D186AC79059}" type="pres">
      <dgm:prSet presAssocID="{3336D525-5839-4D24-AA43-0C5F97A2D433}" presName="rootText" presStyleLbl="node2" presStyleIdx="2" presStyleCnt="3">
        <dgm:presLayoutVars>
          <dgm:chPref val="3"/>
        </dgm:presLayoutVars>
      </dgm:prSet>
      <dgm:spPr/>
      <dgm:t>
        <a:bodyPr/>
        <a:lstStyle/>
        <a:p>
          <a:endParaRPr lang="en-US"/>
        </a:p>
      </dgm:t>
    </dgm:pt>
    <dgm:pt modelId="{5085504D-4074-4B7B-BBC0-EF93A6E66265}" type="pres">
      <dgm:prSet presAssocID="{3336D525-5839-4D24-AA43-0C5F97A2D433}" presName="rootConnector" presStyleLbl="node2" presStyleIdx="2" presStyleCnt="3"/>
      <dgm:spPr/>
      <dgm:t>
        <a:bodyPr/>
        <a:lstStyle/>
        <a:p>
          <a:endParaRPr lang="en-US"/>
        </a:p>
      </dgm:t>
    </dgm:pt>
    <dgm:pt modelId="{BBF3D30C-0C75-4947-872F-55293C2B3322}" type="pres">
      <dgm:prSet presAssocID="{3336D525-5839-4D24-AA43-0C5F97A2D433}" presName="hierChild4" presStyleCnt="0"/>
      <dgm:spPr/>
    </dgm:pt>
    <dgm:pt modelId="{FBA68548-A9D7-4134-8751-59BF42F73517}" type="pres">
      <dgm:prSet presAssocID="{3336D525-5839-4D24-AA43-0C5F97A2D433}" presName="hierChild5" presStyleCnt="0"/>
      <dgm:spPr/>
    </dgm:pt>
    <dgm:pt modelId="{C9A02D07-3185-4BD6-AD98-FDD49BFBCBE6}" type="pres">
      <dgm:prSet presAssocID="{84C998A4-E042-4ED5-AC05-D7FE6C3AFCE3}" presName="hierChild3" presStyleCnt="0"/>
      <dgm:spPr/>
    </dgm:pt>
  </dgm:ptLst>
  <dgm:cxnLst>
    <dgm:cxn modelId="{EBB11CF7-CA79-4B66-9486-81160EB12993}" type="presOf" srcId="{84C998A4-E042-4ED5-AC05-D7FE6C3AFCE3}" destId="{3DF34BB4-BF7A-4B05-B1CC-9C9494347299}" srcOrd="1" destOrd="0" presId="urn:microsoft.com/office/officeart/2005/8/layout/orgChart1"/>
    <dgm:cxn modelId="{A35610F5-FCE7-4731-AE93-761EC96C08A4}" type="presOf" srcId="{5386A547-F943-4B2E-B766-3AFE660AE080}" destId="{241E6122-6068-4070-A571-C5032A6517BD}" srcOrd="0" destOrd="0" presId="urn:microsoft.com/office/officeart/2005/8/layout/orgChart1"/>
    <dgm:cxn modelId="{2D586180-9A54-495E-BD98-33DFDFD4C73D}" type="presOf" srcId="{D89A53C3-544A-4AA6-A767-8ECBAC42ACA6}" destId="{BEB6A009-D2EB-43BC-8D17-0B6A6EF6B24C}" srcOrd="1" destOrd="0" presId="urn:microsoft.com/office/officeart/2005/8/layout/orgChart1"/>
    <dgm:cxn modelId="{B95D644B-E03F-495C-8D57-F0439DF11729}" type="presOf" srcId="{E0A4D3C5-FBB1-49C7-A034-75251D6ACCB2}" destId="{47C4602B-8519-42F8-955D-E8E7AF3EC551}" srcOrd="0" destOrd="0" presId="urn:microsoft.com/office/officeart/2005/8/layout/orgChart1"/>
    <dgm:cxn modelId="{39882418-72A2-4FC1-B96F-DE94053A5E40}" srcId="{84C998A4-E042-4ED5-AC05-D7FE6C3AFCE3}" destId="{D89A53C3-544A-4AA6-A767-8ECBAC42ACA6}" srcOrd="0" destOrd="0" parTransId="{E413186E-D199-4DD8-80A0-F4CE56C8D10E}" sibTransId="{86C23F21-E737-48E4-831A-966D06BE9B8B}"/>
    <dgm:cxn modelId="{3027A3C1-1D88-4F4E-A536-AE6767689AF4}" srcId="{5386A547-F943-4B2E-B766-3AFE660AE080}" destId="{84C998A4-E042-4ED5-AC05-D7FE6C3AFCE3}" srcOrd="0" destOrd="0" parTransId="{3523E3C4-A15B-4EFF-B4AA-D1E0929B8855}" sibTransId="{4E8A5C2E-A94C-45CF-8C47-1F302BA1B902}"/>
    <dgm:cxn modelId="{2FE9A6FA-5204-485E-B1B6-C4B1F9E1ECEF}" type="presOf" srcId="{3336D525-5839-4D24-AA43-0C5F97A2D433}" destId="{5085504D-4074-4B7B-BBC0-EF93A6E66265}" srcOrd="1" destOrd="0" presId="urn:microsoft.com/office/officeart/2005/8/layout/orgChart1"/>
    <dgm:cxn modelId="{6B09D1A2-FEBE-4BED-96D2-8E2AE3789169}" type="presOf" srcId="{E413186E-D199-4DD8-80A0-F4CE56C8D10E}" destId="{9F3CEAB3-A672-4D57-825E-E3938F3A9316}" srcOrd="0" destOrd="0" presId="urn:microsoft.com/office/officeart/2005/8/layout/orgChart1"/>
    <dgm:cxn modelId="{012BC71A-5BDD-49B3-9931-B107C2DE1301}" srcId="{84C998A4-E042-4ED5-AC05-D7FE6C3AFCE3}" destId="{E0A4D3C5-FBB1-49C7-A034-75251D6ACCB2}" srcOrd="1" destOrd="0" parTransId="{82E87F5F-C033-4117-9EA4-6DF8A809C522}" sibTransId="{DA79A08E-5A59-4D28-B642-56E9B761706F}"/>
    <dgm:cxn modelId="{AB164317-2380-45FB-A417-1EA786A6707F}" type="presOf" srcId="{585B96CF-848E-4FC1-B561-72AD90F17E38}" destId="{E6DB9FBE-7E67-471B-BD0E-7BF9C169F195}" srcOrd="0" destOrd="0" presId="urn:microsoft.com/office/officeart/2005/8/layout/orgChart1"/>
    <dgm:cxn modelId="{BE365E4E-6FD1-403E-9803-0A79A0F30530}" type="presOf" srcId="{84C998A4-E042-4ED5-AC05-D7FE6C3AFCE3}" destId="{501424F2-F94F-4FAE-AA05-5948BF2B3106}" srcOrd="0" destOrd="0" presId="urn:microsoft.com/office/officeart/2005/8/layout/orgChart1"/>
    <dgm:cxn modelId="{FFAB8B58-1704-43E2-B55D-B4A6CC6E21E3}" srcId="{84C998A4-E042-4ED5-AC05-D7FE6C3AFCE3}" destId="{3336D525-5839-4D24-AA43-0C5F97A2D433}" srcOrd="2" destOrd="0" parTransId="{585B96CF-848E-4FC1-B561-72AD90F17E38}" sibTransId="{115724B2-52CF-440E-AADA-C7EDDA0AF348}"/>
    <dgm:cxn modelId="{F5D82565-653D-4E55-89DB-D37FFC17A436}" type="presOf" srcId="{D89A53C3-544A-4AA6-A767-8ECBAC42ACA6}" destId="{C4ECE058-5FE3-4CD4-A2C9-F72CE98BD94F}" srcOrd="0" destOrd="0" presId="urn:microsoft.com/office/officeart/2005/8/layout/orgChart1"/>
    <dgm:cxn modelId="{B42BB187-9448-42E9-B3A5-7F3048313608}" type="presOf" srcId="{3336D525-5839-4D24-AA43-0C5F97A2D433}" destId="{409AC6BA-8926-469F-ACC8-6D186AC79059}" srcOrd="0" destOrd="0" presId="urn:microsoft.com/office/officeart/2005/8/layout/orgChart1"/>
    <dgm:cxn modelId="{B8A79D32-695C-4995-B6ED-521538F44ED8}" type="presOf" srcId="{82E87F5F-C033-4117-9EA4-6DF8A809C522}" destId="{56F574CA-911D-49D0-B490-C91B41016D62}" srcOrd="0" destOrd="0" presId="urn:microsoft.com/office/officeart/2005/8/layout/orgChart1"/>
    <dgm:cxn modelId="{9D919A0C-C9C6-4585-A3BD-C7086FBA49FE}" type="presOf" srcId="{E0A4D3C5-FBB1-49C7-A034-75251D6ACCB2}" destId="{DF375592-D6BD-4817-BBC1-CF3256940F58}" srcOrd="1" destOrd="0" presId="urn:microsoft.com/office/officeart/2005/8/layout/orgChart1"/>
    <dgm:cxn modelId="{E5C6F63F-90CD-4795-8F21-246A2FCAC0F1}" type="presParOf" srcId="{241E6122-6068-4070-A571-C5032A6517BD}" destId="{D8F651FC-C800-4289-9DED-5FC38D600355}" srcOrd="0" destOrd="0" presId="urn:microsoft.com/office/officeart/2005/8/layout/orgChart1"/>
    <dgm:cxn modelId="{A9113015-2C47-4DB2-838F-5DB916B8453E}" type="presParOf" srcId="{D8F651FC-C800-4289-9DED-5FC38D600355}" destId="{518DBB17-CE4B-4614-993D-25651583E94A}" srcOrd="0" destOrd="0" presId="urn:microsoft.com/office/officeart/2005/8/layout/orgChart1"/>
    <dgm:cxn modelId="{858847B6-CB3E-4EEF-812B-485E5B5ED9E0}" type="presParOf" srcId="{518DBB17-CE4B-4614-993D-25651583E94A}" destId="{501424F2-F94F-4FAE-AA05-5948BF2B3106}" srcOrd="0" destOrd="0" presId="urn:microsoft.com/office/officeart/2005/8/layout/orgChart1"/>
    <dgm:cxn modelId="{BA80842A-C07F-4E28-8428-3CCEEC183080}" type="presParOf" srcId="{518DBB17-CE4B-4614-993D-25651583E94A}" destId="{3DF34BB4-BF7A-4B05-B1CC-9C9494347299}" srcOrd="1" destOrd="0" presId="urn:microsoft.com/office/officeart/2005/8/layout/orgChart1"/>
    <dgm:cxn modelId="{B39A4290-A4AD-4023-A5AA-B308463575EB}" type="presParOf" srcId="{D8F651FC-C800-4289-9DED-5FC38D600355}" destId="{8DBD2287-25B1-4ADA-BE7C-C0BCC8F0736B}" srcOrd="1" destOrd="0" presId="urn:microsoft.com/office/officeart/2005/8/layout/orgChart1"/>
    <dgm:cxn modelId="{1C471AD0-C40F-42D6-A5A0-37EF3E68C8DB}" type="presParOf" srcId="{8DBD2287-25B1-4ADA-BE7C-C0BCC8F0736B}" destId="{9F3CEAB3-A672-4D57-825E-E3938F3A9316}" srcOrd="0" destOrd="0" presId="urn:microsoft.com/office/officeart/2005/8/layout/orgChart1"/>
    <dgm:cxn modelId="{7A446BE4-007A-424A-8E2A-35677C748747}" type="presParOf" srcId="{8DBD2287-25B1-4ADA-BE7C-C0BCC8F0736B}" destId="{9268B54E-DF79-48B0-B371-3F6F8515E079}" srcOrd="1" destOrd="0" presId="urn:microsoft.com/office/officeart/2005/8/layout/orgChart1"/>
    <dgm:cxn modelId="{6910BFE7-D38F-4A31-831D-10421DB80D6B}" type="presParOf" srcId="{9268B54E-DF79-48B0-B371-3F6F8515E079}" destId="{6F0B835F-A564-4BB4-8F38-EFE5F7A675C4}" srcOrd="0" destOrd="0" presId="urn:microsoft.com/office/officeart/2005/8/layout/orgChart1"/>
    <dgm:cxn modelId="{D9935F9A-FEFA-4BB2-B572-22003B77F581}" type="presParOf" srcId="{6F0B835F-A564-4BB4-8F38-EFE5F7A675C4}" destId="{C4ECE058-5FE3-4CD4-A2C9-F72CE98BD94F}" srcOrd="0" destOrd="0" presId="urn:microsoft.com/office/officeart/2005/8/layout/orgChart1"/>
    <dgm:cxn modelId="{F11564FA-C81E-4CF0-9EDD-5642A669903C}" type="presParOf" srcId="{6F0B835F-A564-4BB4-8F38-EFE5F7A675C4}" destId="{BEB6A009-D2EB-43BC-8D17-0B6A6EF6B24C}" srcOrd="1" destOrd="0" presId="urn:microsoft.com/office/officeart/2005/8/layout/orgChart1"/>
    <dgm:cxn modelId="{3E106591-A834-4473-9664-C67474CFB3F5}" type="presParOf" srcId="{9268B54E-DF79-48B0-B371-3F6F8515E079}" destId="{799AD9FB-1F00-4D77-B59E-EA079C03E22C}" srcOrd="1" destOrd="0" presId="urn:microsoft.com/office/officeart/2005/8/layout/orgChart1"/>
    <dgm:cxn modelId="{DEE7CFD5-A53E-4BAF-A74C-E7EB8267976F}" type="presParOf" srcId="{9268B54E-DF79-48B0-B371-3F6F8515E079}" destId="{F8B23F1C-68C2-496D-AD99-4F3B8C7B57B9}" srcOrd="2" destOrd="0" presId="urn:microsoft.com/office/officeart/2005/8/layout/orgChart1"/>
    <dgm:cxn modelId="{6EC5E0B5-4CD0-45A1-812F-4083D5774C8A}" type="presParOf" srcId="{8DBD2287-25B1-4ADA-BE7C-C0BCC8F0736B}" destId="{56F574CA-911D-49D0-B490-C91B41016D62}" srcOrd="2" destOrd="0" presId="urn:microsoft.com/office/officeart/2005/8/layout/orgChart1"/>
    <dgm:cxn modelId="{A513035C-CBEB-4F34-9594-577997AE7D52}" type="presParOf" srcId="{8DBD2287-25B1-4ADA-BE7C-C0BCC8F0736B}" destId="{7BA43EAC-6A96-4E37-AAEB-FF3441ACEF2B}" srcOrd="3" destOrd="0" presId="urn:microsoft.com/office/officeart/2005/8/layout/orgChart1"/>
    <dgm:cxn modelId="{ABF663D4-A5FC-4B10-A85F-320223D8B381}" type="presParOf" srcId="{7BA43EAC-6A96-4E37-AAEB-FF3441ACEF2B}" destId="{CC033D9E-6C52-4FBF-B90F-5A6FB3F55016}" srcOrd="0" destOrd="0" presId="urn:microsoft.com/office/officeart/2005/8/layout/orgChart1"/>
    <dgm:cxn modelId="{106CE1A2-CB35-4005-9EC2-DFF4CEC8E706}" type="presParOf" srcId="{CC033D9E-6C52-4FBF-B90F-5A6FB3F55016}" destId="{47C4602B-8519-42F8-955D-E8E7AF3EC551}" srcOrd="0" destOrd="0" presId="urn:microsoft.com/office/officeart/2005/8/layout/orgChart1"/>
    <dgm:cxn modelId="{9BB64477-2AB6-4130-BECE-A5A21B37A745}" type="presParOf" srcId="{CC033D9E-6C52-4FBF-B90F-5A6FB3F55016}" destId="{DF375592-D6BD-4817-BBC1-CF3256940F58}" srcOrd="1" destOrd="0" presId="urn:microsoft.com/office/officeart/2005/8/layout/orgChart1"/>
    <dgm:cxn modelId="{ED8F2AB6-81F4-4CD4-B472-A9FB845BD276}" type="presParOf" srcId="{7BA43EAC-6A96-4E37-AAEB-FF3441ACEF2B}" destId="{C08F8CC2-F058-43FB-B21C-9742EBFA5AB1}" srcOrd="1" destOrd="0" presId="urn:microsoft.com/office/officeart/2005/8/layout/orgChart1"/>
    <dgm:cxn modelId="{BB8AAF1E-BD86-4134-A3A6-03D062C51349}" type="presParOf" srcId="{7BA43EAC-6A96-4E37-AAEB-FF3441ACEF2B}" destId="{1D092A68-357A-45C2-8E2E-7336DA653552}" srcOrd="2" destOrd="0" presId="urn:microsoft.com/office/officeart/2005/8/layout/orgChart1"/>
    <dgm:cxn modelId="{1527C11D-5AC1-41DF-A168-D76376B5AC29}" type="presParOf" srcId="{8DBD2287-25B1-4ADA-BE7C-C0BCC8F0736B}" destId="{E6DB9FBE-7E67-471B-BD0E-7BF9C169F195}" srcOrd="4" destOrd="0" presId="urn:microsoft.com/office/officeart/2005/8/layout/orgChart1"/>
    <dgm:cxn modelId="{D342936B-7E09-4712-B7A7-75CA76A359C5}" type="presParOf" srcId="{8DBD2287-25B1-4ADA-BE7C-C0BCC8F0736B}" destId="{5649A375-2F21-4C2D-A152-E5E8045B935E}" srcOrd="5" destOrd="0" presId="urn:microsoft.com/office/officeart/2005/8/layout/orgChart1"/>
    <dgm:cxn modelId="{58ED838C-F694-4DED-8304-3505062194F6}" type="presParOf" srcId="{5649A375-2F21-4C2D-A152-E5E8045B935E}" destId="{6E1239F4-6BE4-4F65-AA2F-F59A5D393E13}" srcOrd="0" destOrd="0" presId="urn:microsoft.com/office/officeart/2005/8/layout/orgChart1"/>
    <dgm:cxn modelId="{992B56FA-740B-40B0-9A76-8EF50BA51FA9}" type="presParOf" srcId="{6E1239F4-6BE4-4F65-AA2F-F59A5D393E13}" destId="{409AC6BA-8926-469F-ACC8-6D186AC79059}" srcOrd="0" destOrd="0" presId="urn:microsoft.com/office/officeart/2005/8/layout/orgChart1"/>
    <dgm:cxn modelId="{B7905363-F5DF-4ACC-9B2B-E789E4B9B88D}" type="presParOf" srcId="{6E1239F4-6BE4-4F65-AA2F-F59A5D393E13}" destId="{5085504D-4074-4B7B-BBC0-EF93A6E66265}" srcOrd="1" destOrd="0" presId="urn:microsoft.com/office/officeart/2005/8/layout/orgChart1"/>
    <dgm:cxn modelId="{468CA95D-543D-4C5A-BF70-F982CF24FDCD}" type="presParOf" srcId="{5649A375-2F21-4C2D-A152-E5E8045B935E}" destId="{BBF3D30C-0C75-4947-872F-55293C2B3322}" srcOrd="1" destOrd="0" presId="urn:microsoft.com/office/officeart/2005/8/layout/orgChart1"/>
    <dgm:cxn modelId="{427FA2D2-9B27-4C5C-91B4-78A3CE62A77B}" type="presParOf" srcId="{5649A375-2F21-4C2D-A152-E5E8045B935E}" destId="{FBA68548-A9D7-4134-8751-59BF42F73517}" srcOrd="2" destOrd="0" presId="urn:microsoft.com/office/officeart/2005/8/layout/orgChart1"/>
    <dgm:cxn modelId="{772FC14F-D9DE-4DB5-851C-52F7CF930529}" type="presParOf" srcId="{D8F651FC-C800-4289-9DED-5FC38D600355}" destId="{C9A02D07-3185-4BD6-AD98-FDD49BFBCBE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DCB0E6-282F-46A6-9D65-AD4885537B48}"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E90B74D7-A40C-455C-B6CA-563E10E6E946}">
      <dgm:prSet phldrT="[Text]"/>
      <dgm:spPr/>
      <dgm:t>
        <a:bodyPr/>
        <a:lstStyle/>
        <a:p>
          <a:r>
            <a:rPr lang="en-US" dirty="0" smtClean="0"/>
            <a:t>Applied Health (Medical Education)</a:t>
          </a:r>
          <a:endParaRPr lang="en-US" dirty="0"/>
        </a:p>
      </dgm:t>
    </dgm:pt>
    <dgm:pt modelId="{CFEF604D-8737-4555-91AC-DABB34A55362}" type="parTrans" cxnId="{3C8B414A-A76F-4473-9518-56AFD9C08B46}">
      <dgm:prSet/>
      <dgm:spPr/>
      <dgm:t>
        <a:bodyPr/>
        <a:lstStyle/>
        <a:p>
          <a:endParaRPr lang="en-US"/>
        </a:p>
      </dgm:t>
    </dgm:pt>
    <dgm:pt modelId="{4080FFED-EA08-4686-9DD4-14A2B5DD0E9D}" type="sibTrans" cxnId="{3C8B414A-A76F-4473-9518-56AFD9C08B46}">
      <dgm:prSet/>
      <dgm:spPr/>
      <dgm:t>
        <a:bodyPr/>
        <a:lstStyle/>
        <a:p>
          <a:endParaRPr lang="en-US"/>
        </a:p>
      </dgm:t>
    </dgm:pt>
    <dgm:pt modelId="{9B6A8C1F-F705-4C7E-9AC7-027C20DA636F}">
      <dgm:prSet phldrT="[Text]"/>
      <dgm:spPr/>
      <dgm:t>
        <a:bodyPr/>
        <a:lstStyle/>
        <a:p>
          <a:r>
            <a:rPr lang="en-US" dirty="0" smtClean="0"/>
            <a:t>Cardiovascular Medicine</a:t>
          </a:r>
          <a:endParaRPr lang="en-US" dirty="0"/>
        </a:p>
      </dgm:t>
    </dgm:pt>
    <dgm:pt modelId="{FB4D8B97-7B8F-4932-83A0-3C9983FEED58}" type="parTrans" cxnId="{CAA85691-3280-4911-B8DE-F3EE37E92E46}">
      <dgm:prSet/>
      <dgm:spPr/>
      <dgm:t>
        <a:bodyPr/>
        <a:lstStyle/>
        <a:p>
          <a:endParaRPr lang="en-US"/>
        </a:p>
      </dgm:t>
    </dgm:pt>
    <dgm:pt modelId="{55BCE58D-920F-4176-A347-C49329697CFC}" type="sibTrans" cxnId="{CAA85691-3280-4911-B8DE-F3EE37E92E46}">
      <dgm:prSet/>
      <dgm:spPr/>
      <dgm:t>
        <a:bodyPr/>
        <a:lstStyle/>
        <a:p>
          <a:endParaRPr lang="en-US"/>
        </a:p>
      </dgm:t>
    </dgm:pt>
    <dgm:pt modelId="{755EE8D8-EF16-4765-BFF9-3AFB9624F0FE}">
      <dgm:prSet phldrT="[Text]"/>
      <dgm:spPr/>
      <dgm:t>
        <a:bodyPr/>
        <a:lstStyle/>
        <a:p>
          <a:r>
            <a:rPr lang="en-US" dirty="0" smtClean="0"/>
            <a:t>Clinical Anatomy</a:t>
          </a:r>
          <a:endParaRPr lang="en-US" dirty="0"/>
        </a:p>
      </dgm:t>
    </dgm:pt>
    <dgm:pt modelId="{59B6BFC1-5C49-4D05-A621-80523BF4411B}" type="parTrans" cxnId="{EEB014CA-562D-4F5A-9DD1-38EFBBADB340}">
      <dgm:prSet/>
      <dgm:spPr/>
      <dgm:t>
        <a:bodyPr/>
        <a:lstStyle/>
        <a:p>
          <a:endParaRPr lang="en-US"/>
        </a:p>
      </dgm:t>
    </dgm:pt>
    <dgm:pt modelId="{7EBE0430-9987-45D8-9BA6-284CC9D52233}" type="sibTrans" cxnId="{EEB014CA-562D-4F5A-9DD1-38EFBBADB340}">
      <dgm:prSet/>
      <dgm:spPr/>
      <dgm:t>
        <a:bodyPr/>
        <a:lstStyle/>
        <a:p>
          <a:endParaRPr lang="en-US"/>
        </a:p>
      </dgm:t>
    </dgm:pt>
    <dgm:pt modelId="{F521E40A-1820-42F9-AACF-69C44B881C1D}">
      <dgm:prSet phldrT="[Text]"/>
      <dgm:spPr/>
      <dgm:t>
        <a:bodyPr/>
        <a:lstStyle/>
        <a:p>
          <a:r>
            <a:rPr lang="en-US" dirty="0" smtClean="0"/>
            <a:t>International Health</a:t>
          </a:r>
          <a:endParaRPr lang="en-US" dirty="0"/>
        </a:p>
      </dgm:t>
    </dgm:pt>
    <dgm:pt modelId="{CA142C5E-59FD-487C-ABE6-2DF21EBD4512}" type="parTrans" cxnId="{0CF72CD0-509A-42D9-8654-BBD510424E52}">
      <dgm:prSet/>
      <dgm:spPr/>
      <dgm:t>
        <a:bodyPr/>
        <a:lstStyle/>
        <a:p>
          <a:endParaRPr lang="en-US"/>
        </a:p>
      </dgm:t>
    </dgm:pt>
    <dgm:pt modelId="{8514AF07-B805-4350-991A-0CB322738665}" type="sibTrans" cxnId="{0CF72CD0-509A-42D9-8654-BBD510424E52}">
      <dgm:prSet/>
      <dgm:spPr/>
      <dgm:t>
        <a:bodyPr/>
        <a:lstStyle/>
        <a:p>
          <a:endParaRPr lang="en-US"/>
        </a:p>
      </dgm:t>
    </dgm:pt>
    <dgm:pt modelId="{E1E6F735-76CC-49CB-8790-5C990CDD7AD0}" type="pres">
      <dgm:prSet presAssocID="{51DCB0E6-282F-46A6-9D65-AD4885537B48}" presName="matrix" presStyleCnt="0">
        <dgm:presLayoutVars>
          <dgm:chMax val="1"/>
          <dgm:dir/>
          <dgm:resizeHandles val="exact"/>
        </dgm:presLayoutVars>
      </dgm:prSet>
      <dgm:spPr/>
      <dgm:t>
        <a:bodyPr/>
        <a:lstStyle/>
        <a:p>
          <a:endParaRPr lang="en-US"/>
        </a:p>
      </dgm:t>
    </dgm:pt>
    <dgm:pt modelId="{410A28D5-5886-4AEC-9B74-3B2A1C52DA7A}" type="pres">
      <dgm:prSet presAssocID="{51DCB0E6-282F-46A6-9D65-AD4885537B48}" presName="diamond" presStyleLbl="bgShp" presStyleIdx="0" presStyleCnt="1"/>
      <dgm:spPr/>
    </dgm:pt>
    <dgm:pt modelId="{069459E7-8872-43B3-8596-07AD3896B98A}" type="pres">
      <dgm:prSet presAssocID="{51DCB0E6-282F-46A6-9D65-AD4885537B48}" presName="quad1" presStyleLbl="node1" presStyleIdx="0" presStyleCnt="4">
        <dgm:presLayoutVars>
          <dgm:chMax val="0"/>
          <dgm:chPref val="0"/>
          <dgm:bulletEnabled val="1"/>
        </dgm:presLayoutVars>
      </dgm:prSet>
      <dgm:spPr/>
      <dgm:t>
        <a:bodyPr/>
        <a:lstStyle/>
        <a:p>
          <a:endParaRPr lang="en-US"/>
        </a:p>
      </dgm:t>
    </dgm:pt>
    <dgm:pt modelId="{52A849F8-AD01-4314-87B1-E021C89BA21D}" type="pres">
      <dgm:prSet presAssocID="{51DCB0E6-282F-46A6-9D65-AD4885537B48}" presName="quad2" presStyleLbl="node1" presStyleIdx="1" presStyleCnt="4">
        <dgm:presLayoutVars>
          <dgm:chMax val="0"/>
          <dgm:chPref val="0"/>
          <dgm:bulletEnabled val="1"/>
        </dgm:presLayoutVars>
      </dgm:prSet>
      <dgm:spPr/>
      <dgm:t>
        <a:bodyPr/>
        <a:lstStyle/>
        <a:p>
          <a:endParaRPr lang="en-US"/>
        </a:p>
      </dgm:t>
    </dgm:pt>
    <dgm:pt modelId="{C03E5848-697B-48A6-9BA9-309CC2EB69E8}" type="pres">
      <dgm:prSet presAssocID="{51DCB0E6-282F-46A6-9D65-AD4885537B48}" presName="quad3" presStyleLbl="node1" presStyleIdx="2" presStyleCnt="4">
        <dgm:presLayoutVars>
          <dgm:chMax val="0"/>
          <dgm:chPref val="0"/>
          <dgm:bulletEnabled val="1"/>
        </dgm:presLayoutVars>
      </dgm:prSet>
      <dgm:spPr/>
      <dgm:t>
        <a:bodyPr/>
        <a:lstStyle/>
        <a:p>
          <a:endParaRPr lang="en-US"/>
        </a:p>
      </dgm:t>
    </dgm:pt>
    <dgm:pt modelId="{C7DFD5A1-134A-4AD6-AFD0-96C98F8D402C}" type="pres">
      <dgm:prSet presAssocID="{51DCB0E6-282F-46A6-9D65-AD4885537B48}" presName="quad4" presStyleLbl="node1" presStyleIdx="3" presStyleCnt="4">
        <dgm:presLayoutVars>
          <dgm:chMax val="0"/>
          <dgm:chPref val="0"/>
          <dgm:bulletEnabled val="1"/>
        </dgm:presLayoutVars>
      </dgm:prSet>
      <dgm:spPr/>
      <dgm:t>
        <a:bodyPr/>
        <a:lstStyle/>
        <a:p>
          <a:endParaRPr lang="en-US"/>
        </a:p>
      </dgm:t>
    </dgm:pt>
  </dgm:ptLst>
  <dgm:cxnLst>
    <dgm:cxn modelId="{447F6C08-6890-41E4-B8BE-D474191A39DA}" type="presOf" srcId="{755EE8D8-EF16-4765-BFF9-3AFB9624F0FE}" destId="{C03E5848-697B-48A6-9BA9-309CC2EB69E8}" srcOrd="0" destOrd="0" presId="urn:microsoft.com/office/officeart/2005/8/layout/matrix3"/>
    <dgm:cxn modelId="{5AB70852-65CF-4780-9A47-17A38ECEB996}" type="presOf" srcId="{51DCB0E6-282F-46A6-9D65-AD4885537B48}" destId="{E1E6F735-76CC-49CB-8790-5C990CDD7AD0}" srcOrd="0" destOrd="0" presId="urn:microsoft.com/office/officeart/2005/8/layout/matrix3"/>
    <dgm:cxn modelId="{58C693B6-1025-45E1-BB06-62F7B8C5CC84}" type="presOf" srcId="{F521E40A-1820-42F9-AACF-69C44B881C1D}" destId="{C7DFD5A1-134A-4AD6-AFD0-96C98F8D402C}" srcOrd="0" destOrd="0" presId="urn:microsoft.com/office/officeart/2005/8/layout/matrix3"/>
    <dgm:cxn modelId="{CAA85691-3280-4911-B8DE-F3EE37E92E46}" srcId="{51DCB0E6-282F-46A6-9D65-AD4885537B48}" destId="{9B6A8C1F-F705-4C7E-9AC7-027C20DA636F}" srcOrd="1" destOrd="0" parTransId="{FB4D8B97-7B8F-4932-83A0-3C9983FEED58}" sibTransId="{55BCE58D-920F-4176-A347-C49329697CFC}"/>
    <dgm:cxn modelId="{EEB014CA-562D-4F5A-9DD1-38EFBBADB340}" srcId="{51DCB0E6-282F-46A6-9D65-AD4885537B48}" destId="{755EE8D8-EF16-4765-BFF9-3AFB9624F0FE}" srcOrd="2" destOrd="0" parTransId="{59B6BFC1-5C49-4D05-A621-80523BF4411B}" sibTransId="{7EBE0430-9987-45D8-9BA6-284CC9D52233}"/>
    <dgm:cxn modelId="{3C8B414A-A76F-4473-9518-56AFD9C08B46}" srcId="{51DCB0E6-282F-46A6-9D65-AD4885537B48}" destId="{E90B74D7-A40C-455C-B6CA-563E10E6E946}" srcOrd="0" destOrd="0" parTransId="{CFEF604D-8737-4555-91AC-DABB34A55362}" sibTransId="{4080FFED-EA08-4686-9DD4-14A2B5DD0E9D}"/>
    <dgm:cxn modelId="{C17D19CC-6010-405B-9119-31C2B53511FC}" type="presOf" srcId="{E90B74D7-A40C-455C-B6CA-563E10E6E946}" destId="{069459E7-8872-43B3-8596-07AD3896B98A}" srcOrd="0" destOrd="0" presId="urn:microsoft.com/office/officeart/2005/8/layout/matrix3"/>
    <dgm:cxn modelId="{0CF72CD0-509A-42D9-8654-BBD510424E52}" srcId="{51DCB0E6-282F-46A6-9D65-AD4885537B48}" destId="{F521E40A-1820-42F9-AACF-69C44B881C1D}" srcOrd="3" destOrd="0" parTransId="{CA142C5E-59FD-487C-ABE6-2DF21EBD4512}" sibTransId="{8514AF07-B805-4350-991A-0CB322738665}"/>
    <dgm:cxn modelId="{F459E9CF-773A-4DA3-A57F-202CBFB5F594}" type="presOf" srcId="{9B6A8C1F-F705-4C7E-9AC7-027C20DA636F}" destId="{52A849F8-AD01-4314-87B1-E021C89BA21D}" srcOrd="0" destOrd="0" presId="urn:microsoft.com/office/officeart/2005/8/layout/matrix3"/>
    <dgm:cxn modelId="{A93D48F6-4545-431A-B5E5-39759C3179C2}" type="presParOf" srcId="{E1E6F735-76CC-49CB-8790-5C990CDD7AD0}" destId="{410A28D5-5886-4AEC-9B74-3B2A1C52DA7A}" srcOrd="0" destOrd="0" presId="urn:microsoft.com/office/officeart/2005/8/layout/matrix3"/>
    <dgm:cxn modelId="{B538FB8D-9D89-4E61-8CFD-907CE5AF178D}" type="presParOf" srcId="{E1E6F735-76CC-49CB-8790-5C990CDD7AD0}" destId="{069459E7-8872-43B3-8596-07AD3896B98A}" srcOrd="1" destOrd="0" presId="urn:microsoft.com/office/officeart/2005/8/layout/matrix3"/>
    <dgm:cxn modelId="{672BC19D-2D4B-443E-8E59-66C00FFDDB4D}" type="presParOf" srcId="{E1E6F735-76CC-49CB-8790-5C990CDD7AD0}" destId="{52A849F8-AD01-4314-87B1-E021C89BA21D}" srcOrd="2" destOrd="0" presId="urn:microsoft.com/office/officeart/2005/8/layout/matrix3"/>
    <dgm:cxn modelId="{81B85B12-892B-4155-83BD-E8B52B7FBC7C}" type="presParOf" srcId="{E1E6F735-76CC-49CB-8790-5C990CDD7AD0}" destId="{C03E5848-697B-48A6-9BA9-309CC2EB69E8}" srcOrd="3" destOrd="0" presId="urn:microsoft.com/office/officeart/2005/8/layout/matrix3"/>
    <dgm:cxn modelId="{DADB53DF-A9D1-494C-B70F-46E934D0EFF3}" type="presParOf" srcId="{E1E6F735-76CC-49CB-8790-5C990CDD7AD0}" destId="{C7DFD5A1-134A-4AD6-AFD0-96C98F8D402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63D170-5D77-4BB8-928C-7DA6D46182A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2F5FEB8-28A0-44F7-B4F4-9105BFFEFC56}">
      <dgm:prSet phldrT="[Text]"/>
      <dgm:spPr/>
      <dgm:t>
        <a:bodyPr/>
        <a:lstStyle/>
        <a:p>
          <a:r>
            <a:rPr lang="en-US" dirty="0" smtClean="0"/>
            <a:t>Biomedical and health care ethics</a:t>
          </a:r>
          <a:endParaRPr lang="en-US" dirty="0"/>
        </a:p>
      </dgm:t>
    </dgm:pt>
    <dgm:pt modelId="{D2E16291-C97C-4CD2-B829-72BE8CAFD4EC}" type="parTrans" cxnId="{C4A5D6F0-78D9-4F83-88A0-6C0DE339FE52}">
      <dgm:prSet/>
      <dgm:spPr/>
      <dgm:t>
        <a:bodyPr/>
        <a:lstStyle/>
        <a:p>
          <a:endParaRPr lang="en-US"/>
        </a:p>
      </dgm:t>
    </dgm:pt>
    <dgm:pt modelId="{44F66105-FDD7-4C91-85A4-26A90CBC3E61}" type="sibTrans" cxnId="{C4A5D6F0-78D9-4F83-88A0-6C0DE339FE52}">
      <dgm:prSet/>
      <dgm:spPr/>
      <dgm:t>
        <a:bodyPr/>
        <a:lstStyle/>
        <a:p>
          <a:endParaRPr lang="en-US"/>
        </a:p>
      </dgm:t>
    </dgm:pt>
    <dgm:pt modelId="{6A84725C-8798-4CF9-B876-41A1C62466CC}">
      <dgm:prSet phldrT="[Text]"/>
      <dgm:spPr/>
      <dgm:t>
        <a:bodyPr/>
        <a:lstStyle/>
        <a:p>
          <a:r>
            <a:rPr lang="en-US" dirty="0" smtClean="0"/>
            <a:t>Human physiology in relation to medicine</a:t>
          </a:r>
          <a:endParaRPr lang="en-US" dirty="0"/>
        </a:p>
      </dgm:t>
    </dgm:pt>
    <dgm:pt modelId="{18267114-0069-4915-B6F9-D73B42824765}" type="parTrans" cxnId="{0E54C419-395A-4AA8-8ABD-4A0FE982D469}">
      <dgm:prSet/>
      <dgm:spPr/>
      <dgm:t>
        <a:bodyPr/>
        <a:lstStyle/>
        <a:p>
          <a:endParaRPr lang="en-US"/>
        </a:p>
      </dgm:t>
    </dgm:pt>
    <dgm:pt modelId="{C8DD5F7B-46D4-4AAB-9BA3-F2CAFB5366A4}" type="sibTrans" cxnId="{0E54C419-395A-4AA8-8ABD-4A0FE982D469}">
      <dgm:prSet/>
      <dgm:spPr/>
      <dgm:t>
        <a:bodyPr/>
        <a:lstStyle/>
        <a:p>
          <a:endParaRPr lang="en-US"/>
        </a:p>
      </dgm:t>
    </dgm:pt>
    <dgm:pt modelId="{A0DEF254-7A1B-46C5-A85D-C42A17EAFF8E}">
      <dgm:prSet phldrT="[Text]"/>
      <dgm:spPr/>
      <dgm:t>
        <a:bodyPr/>
        <a:lstStyle/>
        <a:p>
          <a:r>
            <a:rPr lang="en-US" dirty="0" smtClean="0"/>
            <a:t>Microbiology in relation to medicine</a:t>
          </a:r>
          <a:endParaRPr lang="en-US" dirty="0"/>
        </a:p>
      </dgm:t>
    </dgm:pt>
    <dgm:pt modelId="{82493F36-F174-4821-BFE3-A7694BF00C23}" type="parTrans" cxnId="{5371FD89-D35F-4CDA-A6F9-BAB9317DED46}">
      <dgm:prSet/>
      <dgm:spPr/>
      <dgm:t>
        <a:bodyPr/>
        <a:lstStyle/>
        <a:p>
          <a:endParaRPr lang="en-US"/>
        </a:p>
      </dgm:t>
    </dgm:pt>
    <dgm:pt modelId="{4035E60A-413F-4E01-8693-4D729457ACBB}" type="sibTrans" cxnId="{5371FD89-D35F-4CDA-A6F9-BAB9317DED46}">
      <dgm:prSet/>
      <dgm:spPr/>
      <dgm:t>
        <a:bodyPr/>
        <a:lstStyle/>
        <a:p>
          <a:endParaRPr lang="en-US"/>
        </a:p>
      </dgm:t>
    </dgm:pt>
    <dgm:pt modelId="{2B7C2735-8F2D-45FE-BC27-3FBD3313A425}">
      <dgm:prSet phldrT="[Text]"/>
      <dgm:spPr/>
      <dgm:t>
        <a:bodyPr/>
        <a:lstStyle/>
        <a:p>
          <a:r>
            <a:rPr lang="en-US" dirty="0" smtClean="0"/>
            <a:t>Cell biology of human disease</a:t>
          </a:r>
          <a:endParaRPr lang="en-US" dirty="0"/>
        </a:p>
      </dgm:t>
    </dgm:pt>
    <dgm:pt modelId="{555948B8-4070-4E18-8E99-EC37471C7C3A}" type="parTrans" cxnId="{D49E7DB8-D3D2-48BC-B3CF-46DC05B8D9D9}">
      <dgm:prSet/>
      <dgm:spPr/>
      <dgm:t>
        <a:bodyPr/>
        <a:lstStyle/>
        <a:p>
          <a:endParaRPr lang="en-US"/>
        </a:p>
      </dgm:t>
    </dgm:pt>
    <dgm:pt modelId="{55AD134B-0F30-4725-862C-3F237E1A2175}" type="sibTrans" cxnId="{D49E7DB8-D3D2-48BC-B3CF-46DC05B8D9D9}">
      <dgm:prSet/>
      <dgm:spPr/>
      <dgm:t>
        <a:bodyPr/>
        <a:lstStyle/>
        <a:p>
          <a:endParaRPr lang="en-US"/>
        </a:p>
      </dgm:t>
    </dgm:pt>
    <dgm:pt modelId="{C3200EB5-AF4C-478A-900E-BB4D12650944}">
      <dgm:prSet phldrT="[Text]"/>
      <dgm:spPr/>
      <dgm:t>
        <a:bodyPr/>
        <a:lstStyle/>
        <a:p>
          <a:r>
            <a:rPr lang="en-US" dirty="0" smtClean="0"/>
            <a:t>Neuroscience in relation to medicine</a:t>
          </a:r>
          <a:endParaRPr lang="en-US" dirty="0"/>
        </a:p>
      </dgm:t>
    </dgm:pt>
    <dgm:pt modelId="{BB819B25-C879-4FFE-A7C4-00C99407968F}" type="parTrans" cxnId="{724E54C0-9352-463D-B4D4-34F2E2B54D07}">
      <dgm:prSet/>
      <dgm:spPr/>
      <dgm:t>
        <a:bodyPr/>
        <a:lstStyle/>
        <a:p>
          <a:endParaRPr lang="en-US"/>
        </a:p>
      </dgm:t>
    </dgm:pt>
    <dgm:pt modelId="{EC762676-0632-49BF-B870-01C72A808BF8}" type="sibTrans" cxnId="{724E54C0-9352-463D-B4D4-34F2E2B54D07}">
      <dgm:prSet/>
      <dgm:spPr/>
      <dgm:t>
        <a:bodyPr/>
        <a:lstStyle/>
        <a:p>
          <a:endParaRPr lang="en-US"/>
        </a:p>
      </dgm:t>
    </dgm:pt>
    <dgm:pt modelId="{B4B07E6D-553F-4DC5-8722-E420A4F65B74}">
      <dgm:prSet phldrT="[Text]"/>
      <dgm:spPr/>
      <dgm:t>
        <a:bodyPr/>
        <a:lstStyle/>
        <a:p>
          <a:r>
            <a:rPr lang="en-US" dirty="0" smtClean="0"/>
            <a:t>Pharmacology in relation to medicine</a:t>
          </a:r>
          <a:endParaRPr lang="en-US" dirty="0"/>
        </a:p>
      </dgm:t>
    </dgm:pt>
    <dgm:pt modelId="{BAB0746F-FE91-436E-8BF5-11F04FAF9514}" type="parTrans" cxnId="{225E2774-0192-4516-967D-5C63F7D9305A}">
      <dgm:prSet/>
      <dgm:spPr/>
      <dgm:t>
        <a:bodyPr/>
        <a:lstStyle/>
        <a:p>
          <a:endParaRPr lang="en-US"/>
        </a:p>
      </dgm:t>
    </dgm:pt>
    <dgm:pt modelId="{78E6A693-68CC-49E4-BFA1-CBDA569378DD}" type="sibTrans" cxnId="{225E2774-0192-4516-967D-5C63F7D9305A}">
      <dgm:prSet/>
      <dgm:spPr/>
      <dgm:t>
        <a:bodyPr/>
        <a:lstStyle/>
        <a:p>
          <a:endParaRPr lang="en-US"/>
        </a:p>
      </dgm:t>
    </dgm:pt>
    <dgm:pt modelId="{47AB9006-7C1B-4126-A5FE-F3E0B1BD38B8}">
      <dgm:prSet phldrT="[Text]"/>
      <dgm:spPr/>
      <dgm:t>
        <a:bodyPr/>
        <a:lstStyle/>
        <a:p>
          <a:r>
            <a:rPr lang="en-US" dirty="0" smtClean="0"/>
            <a:t>Psychology </a:t>
          </a:r>
          <a:endParaRPr lang="en-US" dirty="0"/>
        </a:p>
      </dgm:t>
    </dgm:pt>
    <dgm:pt modelId="{0012883E-D389-4531-B40A-A858903FACD3}" type="parTrans" cxnId="{7F2D4624-B132-4B73-9787-700F91AC35B3}">
      <dgm:prSet/>
      <dgm:spPr/>
      <dgm:t>
        <a:bodyPr/>
        <a:lstStyle/>
        <a:p>
          <a:endParaRPr lang="en-US"/>
        </a:p>
      </dgm:t>
    </dgm:pt>
    <dgm:pt modelId="{9EB5EBF0-77E3-4098-A3CA-010421DE81B2}" type="sibTrans" cxnId="{7F2D4624-B132-4B73-9787-700F91AC35B3}">
      <dgm:prSet/>
      <dgm:spPr/>
      <dgm:t>
        <a:bodyPr/>
        <a:lstStyle/>
        <a:p>
          <a:endParaRPr lang="en-US"/>
        </a:p>
      </dgm:t>
    </dgm:pt>
    <dgm:pt modelId="{752A5D3F-E180-4CD6-B2B2-FF8523A0651F}">
      <dgm:prSet phldrT="[Text]"/>
      <dgm:spPr/>
      <dgm:t>
        <a:bodyPr/>
        <a:lstStyle/>
        <a:p>
          <a:r>
            <a:rPr lang="en-US" dirty="0" smtClean="0"/>
            <a:t>Sports Science in relation to medicine</a:t>
          </a:r>
          <a:endParaRPr lang="en-US" dirty="0"/>
        </a:p>
      </dgm:t>
    </dgm:pt>
    <dgm:pt modelId="{A560E2BC-701D-4EE4-AB43-F56409E754D0}" type="parTrans" cxnId="{05876C1F-D3DB-4A74-9199-F342CA0F1AC4}">
      <dgm:prSet/>
      <dgm:spPr/>
      <dgm:t>
        <a:bodyPr/>
        <a:lstStyle/>
        <a:p>
          <a:endParaRPr lang="en-US"/>
        </a:p>
      </dgm:t>
    </dgm:pt>
    <dgm:pt modelId="{C25F3139-012E-487C-B3B3-6A1AC361016C}" type="sibTrans" cxnId="{05876C1F-D3DB-4A74-9199-F342CA0F1AC4}">
      <dgm:prSet/>
      <dgm:spPr/>
      <dgm:t>
        <a:bodyPr/>
        <a:lstStyle/>
        <a:p>
          <a:endParaRPr lang="en-US"/>
        </a:p>
      </dgm:t>
    </dgm:pt>
    <dgm:pt modelId="{1D919CC1-9764-44B0-A225-3819B2952E0E}">
      <dgm:prSet phldrT="[Text]"/>
      <dgm:spPr/>
      <dgm:t>
        <a:bodyPr/>
        <a:lstStyle/>
        <a:p>
          <a:r>
            <a:rPr lang="en-US" dirty="0" smtClean="0"/>
            <a:t>Zoology in relation to medicine and veterinary science</a:t>
          </a:r>
          <a:endParaRPr lang="en-US" dirty="0"/>
        </a:p>
      </dgm:t>
    </dgm:pt>
    <dgm:pt modelId="{C0480B55-030E-43D0-8687-076F8AA9CB04}" type="parTrans" cxnId="{7C1FEDE6-1532-4EB3-89DD-4EB7BE99760D}">
      <dgm:prSet/>
      <dgm:spPr/>
      <dgm:t>
        <a:bodyPr/>
        <a:lstStyle/>
        <a:p>
          <a:endParaRPr lang="en-US"/>
        </a:p>
      </dgm:t>
    </dgm:pt>
    <dgm:pt modelId="{481DE065-5E67-444E-ABA7-05C33C2F98B2}" type="sibTrans" cxnId="{7C1FEDE6-1532-4EB3-89DD-4EB7BE99760D}">
      <dgm:prSet/>
      <dgm:spPr/>
      <dgm:t>
        <a:bodyPr/>
        <a:lstStyle/>
        <a:p>
          <a:endParaRPr lang="en-US"/>
        </a:p>
      </dgm:t>
    </dgm:pt>
    <dgm:pt modelId="{0F368044-8C5B-4100-97DB-6A351177B9A5}" type="pres">
      <dgm:prSet presAssocID="{1D63D170-5D77-4BB8-928C-7DA6D46182AB}" presName="diagram" presStyleCnt="0">
        <dgm:presLayoutVars>
          <dgm:dir/>
          <dgm:resizeHandles val="exact"/>
        </dgm:presLayoutVars>
      </dgm:prSet>
      <dgm:spPr/>
      <dgm:t>
        <a:bodyPr/>
        <a:lstStyle/>
        <a:p>
          <a:endParaRPr lang="en-US"/>
        </a:p>
      </dgm:t>
    </dgm:pt>
    <dgm:pt modelId="{9CFF5F82-0FF8-45D9-B90F-8BCF6C5636E3}" type="pres">
      <dgm:prSet presAssocID="{C2F5FEB8-28A0-44F7-B4F4-9105BFFEFC56}" presName="node" presStyleLbl="node1" presStyleIdx="0" presStyleCnt="9">
        <dgm:presLayoutVars>
          <dgm:bulletEnabled val="1"/>
        </dgm:presLayoutVars>
      </dgm:prSet>
      <dgm:spPr/>
      <dgm:t>
        <a:bodyPr/>
        <a:lstStyle/>
        <a:p>
          <a:endParaRPr lang="en-US"/>
        </a:p>
      </dgm:t>
    </dgm:pt>
    <dgm:pt modelId="{607D8519-A6F3-4596-9907-D06676702682}" type="pres">
      <dgm:prSet presAssocID="{44F66105-FDD7-4C91-85A4-26A90CBC3E61}" presName="sibTrans" presStyleCnt="0"/>
      <dgm:spPr/>
    </dgm:pt>
    <dgm:pt modelId="{5FB6D2A3-68A9-4B5B-BC3E-5EB44D9CB1EF}" type="pres">
      <dgm:prSet presAssocID="{2B7C2735-8F2D-45FE-BC27-3FBD3313A425}" presName="node" presStyleLbl="node1" presStyleIdx="1" presStyleCnt="9">
        <dgm:presLayoutVars>
          <dgm:bulletEnabled val="1"/>
        </dgm:presLayoutVars>
      </dgm:prSet>
      <dgm:spPr/>
      <dgm:t>
        <a:bodyPr/>
        <a:lstStyle/>
        <a:p>
          <a:endParaRPr lang="en-US"/>
        </a:p>
      </dgm:t>
    </dgm:pt>
    <dgm:pt modelId="{CE955431-B432-46EF-9343-73CE385E75CB}" type="pres">
      <dgm:prSet presAssocID="{55AD134B-0F30-4725-862C-3F237E1A2175}" presName="sibTrans" presStyleCnt="0"/>
      <dgm:spPr/>
    </dgm:pt>
    <dgm:pt modelId="{0E2D7B6E-0A52-4A8C-B4F7-A90561E17FAA}" type="pres">
      <dgm:prSet presAssocID="{6A84725C-8798-4CF9-B876-41A1C62466CC}" presName="node" presStyleLbl="node1" presStyleIdx="2" presStyleCnt="9">
        <dgm:presLayoutVars>
          <dgm:bulletEnabled val="1"/>
        </dgm:presLayoutVars>
      </dgm:prSet>
      <dgm:spPr/>
      <dgm:t>
        <a:bodyPr/>
        <a:lstStyle/>
        <a:p>
          <a:endParaRPr lang="en-US"/>
        </a:p>
      </dgm:t>
    </dgm:pt>
    <dgm:pt modelId="{067E04A3-73DC-4559-ADB4-692BB1BE90A7}" type="pres">
      <dgm:prSet presAssocID="{C8DD5F7B-46D4-4AAB-9BA3-F2CAFB5366A4}" presName="sibTrans" presStyleCnt="0"/>
      <dgm:spPr/>
    </dgm:pt>
    <dgm:pt modelId="{2033D004-7824-48FE-9CA7-3B2E0F587BD9}" type="pres">
      <dgm:prSet presAssocID="{A0DEF254-7A1B-46C5-A85D-C42A17EAFF8E}" presName="node" presStyleLbl="node1" presStyleIdx="3" presStyleCnt="9">
        <dgm:presLayoutVars>
          <dgm:bulletEnabled val="1"/>
        </dgm:presLayoutVars>
      </dgm:prSet>
      <dgm:spPr/>
      <dgm:t>
        <a:bodyPr/>
        <a:lstStyle/>
        <a:p>
          <a:endParaRPr lang="en-US"/>
        </a:p>
      </dgm:t>
    </dgm:pt>
    <dgm:pt modelId="{E3887518-03FC-42F6-BC17-77A49334D0AF}" type="pres">
      <dgm:prSet presAssocID="{4035E60A-413F-4E01-8693-4D729457ACBB}" presName="sibTrans" presStyleCnt="0"/>
      <dgm:spPr/>
    </dgm:pt>
    <dgm:pt modelId="{C450C379-FBA9-4201-B211-E83D450D1A48}" type="pres">
      <dgm:prSet presAssocID="{C3200EB5-AF4C-478A-900E-BB4D12650944}" presName="node" presStyleLbl="node1" presStyleIdx="4" presStyleCnt="9">
        <dgm:presLayoutVars>
          <dgm:bulletEnabled val="1"/>
        </dgm:presLayoutVars>
      </dgm:prSet>
      <dgm:spPr/>
      <dgm:t>
        <a:bodyPr/>
        <a:lstStyle/>
        <a:p>
          <a:endParaRPr lang="en-US"/>
        </a:p>
      </dgm:t>
    </dgm:pt>
    <dgm:pt modelId="{2BFB5CE2-7A22-468D-8FAE-06694AA70C2C}" type="pres">
      <dgm:prSet presAssocID="{EC762676-0632-49BF-B870-01C72A808BF8}" presName="sibTrans" presStyleCnt="0"/>
      <dgm:spPr/>
    </dgm:pt>
    <dgm:pt modelId="{133E64F5-FF48-41ED-8FD9-8FFFD689241B}" type="pres">
      <dgm:prSet presAssocID="{B4B07E6D-553F-4DC5-8722-E420A4F65B74}" presName="node" presStyleLbl="node1" presStyleIdx="5" presStyleCnt="9">
        <dgm:presLayoutVars>
          <dgm:bulletEnabled val="1"/>
        </dgm:presLayoutVars>
      </dgm:prSet>
      <dgm:spPr/>
      <dgm:t>
        <a:bodyPr/>
        <a:lstStyle/>
        <a:p>
          <a:endParaRPr lang="en-US"/>
        </a:p>
      </dgm:t>
    </dgm:pt>
    <dgm:pt modelId="{A21C0A96-A644-46B3-BF3E-B2E5EE302207}" type="pres">
      <dgm:prSet presAssocID="{78E6A693-68CC-49E4-BFA1-CBDA569378DD}" presName="sibTrans" presStyleCnt="0"/>
      <dgm:spPr/>
    </dgm:pt>
    <dgm:pt modelId="{1010C8FB-2F8A-4D96-A53B-6C0BFAAAA70F}" type="pres">
      <dgm:prSet presAssocID="{47AB9006-7C1B-4126-A5FE-F3E0B1BD38B8}" presName="node" presStyleLbl="node1" presStyleIdx="6" presStyleCnt="9">
        <dgm:presLayoutVars>
          <dgm:bulletEnabled val="1"/>
        </dgm:presLayoutVars>
      </dgm:prSet>
      <dgm:spPr/>
      <dgm:t>
        <a:bodyPr/>
        <a:lstStyle/>
        <a:p>
          <a:endParaRPr lang="en-US"/>
        </a:p>
      </dgm:t>
    </dgm:pt>
    <dgm:pt modelId="{7E8270FE-68C1-47AC-8006-E5081F9EA3BE}" type="pres">
      <dgm:prSet presAssocID="{9EB5EBF0-77E3-4098-A3CA-010421DE81B2}" presName="sibTrans" presStyleCnt="0"/>
      <dgm:spPr/>
    </dgm:pt>
    <dgm:pt modelId="{DD1EF75B-F067-4F0B-9FEC-2CC614D87224}" type="pres">
      <dgm:prSet presAssocID="{752A5D3F-E180-4CD6-B2B2-FF8523A0651F}" presName="node" presStyleLbl="node1" presStyleIdx="7" presStyleCnt="9">
        <dgm:presLayoutVars>
          <dgm:bulletEnabled val="1"/>
        </dgm:presLayoutVars>
      </dgm:prSet>
      <dgm:spPr/>
      <dgm:t>
        <a:bodyPr/>
        <a:lstStyle/>
        <a:p>
          <a:endParaRPr lang="en-US"/>
        </a:p>
      </dgm:t>
    </dgm:pt>
    <dgm:pt modelId="{E437A26C-ED83-45C5-B58C-8D62E2E78D19}" type="pres">
      <dgm:prSet presAssocID="{C25F3139-012E-487C-B3B3-6A1AC361016C}" presName="sibTrans" presStyleCnt="0"/>
      <dgm:spPr/>
    </dgm:pt>
    <dgm:pt modelId="{488267D9-D1D0-43F7-9752-F6DB7CCCFFAF}" type="pres">
      <dgm:prSet presAssocID="{1D919CC1-9764-44B0-A225-3819B2952E0E}" presName="node" presStyleLbl="node1" presStyleIdx="8" presStyleCnt="9">
        <dgm:presLayoutVars>
          <dgm:bulletEnabled val="1"/>
        </dgm:presLayoutVars>
      </dgm:prSet>
      <dgm:spPr/>
      <dgm:t>
        <a:bodyPr/>
        <a:lstStyle/>
        <a:p>
          <a:endParaRPr lang="en-US"/>
        </a:p>
      </dgm:t>
    </dgm:pt>
  </dgm:ptLst>
  <dgm:cxnLst>
    <dgm:cxn modelId="{0E54C419-395A-4AA8-8ABD-4A0FE982D469}" srcId="{1D63D170-5D77-4BB8-928C-7DA6D46182AB}" destId="{6A84725C-8798-4CF9-B876-41A1C62466CC}" srcOrd="2" destOrd="0" parTransId="{18267114-0069-4915-B6F9-D73B42824765}" sibTransId="{C8DD5F7B-46D4-4AAB-9BA3-F2CAFB5366A4}"/>
    <dgm:cxn modelId="{8B9DCE9D-6661-4B61-B5F7-8152DFB7CEE5}" type="presOf" srcId="{1D63D170-5D77-4BB8-928C-7DA6D46182AB}" destId="{0F368044-8C5B-4100-97DB-6A351177B9A5}" srcOrd="0" destOrd="0" presId="urn:microsoft.com/office/officeart/2005/8/layout/default"/>
    <dgm:cxn modelId="{B29BAA4E-CB7B-43C8-A094-5FC5669D84B1}" type="presOf" srcId="{752A5D3F-E180-4CD6-B2B2-FF8523A0651F}" destId="{DD1EF75B-F067-4F0B-9FEC-2CC614D87224}" srcOrd="0" destOrd="0" presId="urn:microsoft.com/office/officeart/2005/8/layout/default"/>
    <dgm:cxn modelId="{7577503F-55ED-4B2A-ACF0-5BF2A4371CAF}" type="presOf" srcId="{47AB9006-7C1B-4126-A5FE-F3E0B1BD38B8}" destId="{1010C8FB-2F8A-4D96-A53B-6C0BFAAAA70F}" srcOrd="0" destOrd="0" presId="urn:microsoft.com/office/officeart/2005/8/layout/default"/>
    <dgm:cxn modelId="{E922993E-D36F-434B-BC52-304E66CA4E5F}" type="presOf" srcId="{A0DEF254-7A1B-46C5-A85D-C42A17EAFF8E}" destId="{2033D004-7824-48FE-9CA7-3B2E0F587BD9}" srcOrd="0" destOrd="0" presId="urn:microsoft.com/office/officeart/2005/8/layout/default"/>
    <dgm:cxn modelId="{FF7727F0-06DC-4A92-A6BA-90A7FDEB6499}" type="presOf" srcId="{C3200EB5-AF4C-478A-900E-BB4D12650944}" destId="{C450C379-FBA9-4201-B211-E83D450D1A48}" srcOrd="0" destOrd="0" presId="urn:microsoft.com/office/officeart/2005/8/layout/default"/>
    <dgm:cxn modelId="{23520F9E-142B-4AC7-978E-C88D0F1BAB69}" type="presOf" srcId="{1D919CC1-9764-44B0-A225-3819B2952E0E}" destId="{488267D9-D1D0-43F7-9752-F6DB7CCCFFAF}" srcOrd="0" destOrd="0" presId="urn:microsoft.com/office/officeart/2005/8/layout/default"/>
    <dgm:cxn modelId="{C4A5D6F0-78D9-4F83-88A0-6C0DE339FE52}" srcId="{1D63D170-5D77-4BB8-928C-7DA6D46182AB}" destId="{C2F5FEB8-28A0-44F7-B4F4-9105BFFEFC56}" srcOrd="0" destOrd="0" parTransId="{D2E16291-C97C-4CD2-B829-72BE8CAFD4EC}" sibTransId="{44F66105-FDD7-4C91-85A4-26A90CBC3E61}"/>
    <dgm:cxn modelId="{CF5D577C-5CDD-4253-A7CC-6FE68AD258CD}" type="presOf" srcId="{B4B07E6D-553F-4DC5-8722-E420A4F65B74}" destId="{133E64F5-FF48-41ED-8FD9-8FFFD689241B}" srcOrd="0" destOrd="0" presId="urn:microsoft.com/office/officeart/2005/8/layout/default"/>
    <dgm:cxn modelId="{C97710D6-2CEB-4A05-BF06-680AEBDE86B6}" type="presOf" srcId="{6A84725C-8798-4CF9-B876-41A1C62466CC}" destId="{0E2D7B6E-0A52-4A8C-B4F7-A90561E17FAA}" srcOrd="0" destOrd="0" presId="urn:microsoft.com/office/officeart/2005/8/layout/default"/>
    <dgm:cxn modelId="{724E54C0-9352-463D-B4D4-34F2E2B54D07}" srcId="{1D63D170-5D77-4BB8-928C-7DA6D46182AB}" destId="{C3200EB5-AF4C-478A-900E-BB4D12650944}" srcOrd="4" destOrd="0" parTransId="{BB819B25-C879-4FFE-A7C4-00C99407968F}" sibTransId="{EC762676-0632-49BF-B870-01C72A808BF8}"/>
    <dgm:cxn modelId="{225E2774-0192-4516-967D-5C63F7D9305A}" srcId="{1D63D170-5D77-4BB8-928C-7DA6D46182AB}" destId="{B4B07E6D-553F-4DC5-8722-E420A4F65B74}" srcOrd="5" destOrd="0" parTransId="{BAB0746F-FE91-436E-8BF5-11F04FAF9514}" sibTransId="{78E6A693-68CC-49E4-BFA1-CBDA569378DD}"/>
    <dgm:cxn modelId="{C289BF6D-F300-4AAE-BE64-E70E46E0808A}" type="presOf" srcId="{2B7C2735-8F2D-45FE-BC27-3FBD3313A425}" destId="{5FB6D2A3-68A9-4B5B-BC3E-5EB44D9CB1EF}" srcOrd="0" destOrd="0" presId="urn:microsoft.com/office/officeart/2005/8/layout/default"/>
    <dgm:cxn modelId="{5371FD89-D35F-4CDA-A6F9-BAB9317DED46}" srcId="{1D63D170-5D77-4BB8-928C-7DA6D46182AB}" destId="{A0DEF254-7A1B-46C5-A85D-C42A17EAFF8E}" srcOrd="3" destOrd="0" parTransId="{82493F36-F174-4821-BFE3-A7694BF00C23}" sibTransId="{4035E60A-413F-4E01-8693-4D729457ACBB}"/>
    <dgm:cxn modelId="{D49E7DB8-D3D2-48BC-B3CF-46DC05B8D9D9}" srcId="{1D63D170-5D77-4BB8-928C-7DA6D46182AB}" destId="{2B7C2735-8F2D-45FE-BC27-3FBD3313A425}" srcOrd="1" destOrd="0" parTransId="{555948B8-4070-4E18-8E99-EC37471C7C3A}" sibTransId="{55AD134B-0F30-4725-862C-3F237E1A2175}"/>
    <dgm:cxn modelId="{7F2D4624-B132-4B73-9787-700F91AC35B3}" srcId="{1D63D170-5D77-4BB8-928C-7DA6D46182AB}" destId="{47AB9006-7C1B-4126-A5FE-F3E0B1BD38B8}" srcOrd="6" destOrd="0" parTransId="{0012883E-D389-4531-B40A-A858903FACD3}" sibTransId="{9EB5EBF0-77E3-4098-A3CA-010421DE81B2}"/>
    <dgm:cxn modelId="{05876C1F-D3DB-4A74-9199-F342CA0F1AC4}" srcId="{1D63D170-5D77-4BB8-928C-7DA6D46182AB}" destId="{752A5D3F-E180-4CD6-B2B2-FF8523A0651F}" srcOrd="7" destOrd="0" parTransId="{A560E2BC-701D-4EE4-AB43-F56409E754D0}" sibTransId="{C25F3139-012E-487C-B3B3-6A1AC361016C}"/>
    <dgm:cxn modelId="{8971DFB3-932E-4FE4-A7EC-A1C326109C49}" type="presOf" srcId="{C2F5FEB8-28A0-44F7-B4F4-9105BFFEFC56}" destId="{9CFF5F82-0FF8-45D9-B90F-8BCF6C5636E3}" srcOrd="0" destOrd="0" presId="urn:microsoft.com/office/officeart/2005/8/layout/default"/>
    <dgm:cxn modelId="{7C1FEDE6-1532-4EB3-89DD-4EB7BE99760D}" srcId="{1D63D170-5D77-4BB8-928C-7DA6D46182AB}" destId="{1D919CC1-9764-44B0-A225-3819B2952E0E}" srcOrd="8" destOrd="0" parTransId="{C0480B55-030E-43D0-8687-076F8AA9CB04}" sibTransId="{481DE065-5E67-444E-ABA7-05C33C2F98B2}"/>
    <dgm:cxn modelId="{F5FCCBC7-0B05-44C8-9AFE-0ACA4A440C57}" type="presParOf" srcId="{0F368044-8C5B-4100-97DB-6A351177B9A5}" destId="{9CFF5F82-0FF8-45D9-B90F-8BCF6C5636E3}" srcOrd="0" destOrd="0" presId="urn:microsoft.com/office/officeart/2005/8/layout/default"/>
    <dgm:cxn modelId="{B4D14026-AAB3-4290-88BD-DB415C2912C1}" type="presParOf" srcId="{0F368044-8C5B-4100-97DB-6A351177B9A5}" destId="{607D8519-A6F3-4596-9907-D06676702682}" srcOrd="1" destOrd="0" presId="urn:microsoft.com/office/officeart/2005/8/layout/default"/>
    <dgm:cxn modelId="{84836873-F8C0-4911-B4AC-661CB5766826}" type="presParOf" srcId="{0F368044-8C5B-4100-97DB-6A351177B9A5}" destId="{5FB6D2A3-68A9-4B5B-BC3E-5EB44D9CB1EF}" srcOrd="2" destOrd="0" presId="urn:microsoft.com/office/officeart/2005/8/layout/default"/>
    <dgm:cxn modelId="{B4071D6B-1522-4421-BC77-885EAEBAD837}" type="presParOf" srcId="{0F368044-8C5B-4100-97DB-6A351177B9A5}" destId="{CE955431-B432-46EF-9343-73CE385E75CB}" srcOrd="3" destOrd="0" presId="urn:microsoft.com/office/officeart/2005/8/layout/default"/>
    <dgm:cxn modelId="{B84A472F-E4E8-4055-A43C-F11E5DD1E198}" type="presParOf" srcId="{0F368044-8C5B-4100-97DB-6A351177B9A5}" destId="{0E2D7B6E-0A52-4A8C-B4F7-A90561E17FAA}" srcOrd="4" destOrd="0" presId="urn:microsoft.com/office/officeart/2005/8/layout/default"/>
    <dgm:cxn modelId="{04186637-785B-4F96-9DA9-4883AAA1D220}" type="presParOf" srcId="{0F368044-8C5B-4100-97DB-6A351177B9A5}" destId="{067E04A3-73DC-4559-ADB4-692BB1BE90A7}" srcOrd="5" destOrd="0" presId="urn:microsoft.com/office/officeart/2005/8/layout/default"/>
    <dgm:cxn modelId="{CFDD7764-BD0B-48D8-A8EF-CA9A7DE5F76E}" type="presParOf" srcId="{0F368044-8C5B-4100-97DB-6A351177B9A5}" destId="{2033D004-7824-48FE-9CA7-3B2E0F587BD9}" srcOrd="6" destOrd="0" presId="urn:microsoft.com/office/officeart/2005/8/layout/default"/>
    <dgm:cxn modelId="{64D6C67B-EB57-4E8C-83C5-154E85FE9FA6}" type="presParOf" srcId="{0F368044-8C5B-4100-97DB-6A351177B9A5}" destId="{E3887518-03FC-42F6-BC17-77A49334D0AF}" srcOrd="7" destOrd="0" presId="urn:microsoft.com/office/officeart/2005/8/layout/default"/>
    <dgm:cxn modelId="{A3224ADD-350C-4D8D-9EA1-1E56B16240F6}" type="presParOf" srcId="{0F368044-8C5B-4100-97DB-6A351177B9A5}" destId="{C450C379-FBA9-4201-B211-E83D450D1A48}" srcOrd="8" destOrd="0" presId="urn:microsoft.com/office/officeart/2005/8/layout/default"/>
    <dgm:cxn modelId="{312FD37D-5947-4912-A2C4-524213A8B5AA}" type="presParOf" srcId="{0F368044-8C5B-4100-97DB-6A351177B9A5}" destId="{2BFB5CE2-7A22-468D-8FAE-06694AA70C2C}" srcOrd="9" destOrd="0" presId="urn:microsoft.com/office/officeart/2005/8/layout/default"/>
    <dgm:cxn modelId="{CD452647-5B0A-4A81-8713-C0EFE4DB523C}" type="presParOf" srcId="{0F368044-8C5B-4100-97DB-6A351177B9A5}" destId="{133E64F5-FF48-41ED-8FD9-8FFFD689241B}" srcOrd="10" destOrd="0" presId="urn:microsoft.com/office/officeart/2005/8/layout/default"/>
    <dgm:cxn modelId="{9C5C48FC-D675-488E-8C9B-8597A6695C08}" type="presParOf" srcId="{0F368044-8C5B-4100-97DB-6A351177B9A5}" destId="{A21C0A96-A644-46B3-BF3E-B2E5EE302207}" srcOrd="11" destOrd="0" presId="urn:microsoft.com/office/officeart/2005/8/layout/default"/>
    <dgm:cxn modelId="{A5FE697D-BEBD-4E83-9786-CB5E2B5CCFC7}" type="presParOf" srcId="{0F368044-8C5B-4100-97DB-6A351177B9A5}" destId="{1010C8FB-2F8A-4D96-A53B-6C0BFAAAA70F}" srcOrd="12" destOrd="0" presId="urn:microsoft.com/office/officeart/2005/8/layout/default"/>
    <dgm:cxn modelId="{C6562F57-887E-4480-92AE-3C9656C1383B}" type="presParOf" srcId="{0F368044-8C5B-4100-97DB-6A351177B9A5}" destId="{7E8270FE-68C1-47AC-8006-E5081F9EA3BE}" srcOrd="13" destOrd="0" presId="urn:microsoft.com/office/officeart/2005/8/layout/default"/>
    <dgm:cxn modelId="{A90B4D1F-D1E6-42B5-AA49-E3856E051075}" type="presParOf" srcId="{0F368044-8C5B-4100-97DB-6A351177B9A5}" destId="{DD1EF75B-F067-4F0B-9FEC-2CC614D87224}" srcOrd="14" destOrd="0" presId="urn:microsoft.com/office/officeart/2005/8/layout/default"/>
    <dgm:cxn modelId="{6154F8F2-7C3A-4E6C-BC4C-D66981CDFAE6}" type="presParOf" srcId="{0F368044-8C5B-4100-97DB-6A351177B9A5}" destId="{E437A26C-ED83-45C5-B58C-8D62E2E78D19}" srcOrd="15" destOrd="0" presId="urn:microsoft.com/office/officeart/2005/8/layout/default"/>
    <dgm:cxn modelId="{3F7551E2-C085-48EF-80FB-23501014B6F6}" type="presParOf" srcId="{0F368044-8C5B-4100-97DB-6A351177B9A5}" destId="{488267D9-D1D0-43F7-9752-F6DB7CCCFFAF}"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F220A3-BF97-4300-B995-0D085F850E51}" type="doc">
      <dgm:prSet loTypeId="urn:microsoft.com/office/officeart/2005/8/layout/venn1" loCatId="relationship" qsTypeId="urn:microsoft.com/office/officeart/2005/8/quickstyle/simple1" qsCatId="simple" csTypeId="urn:microsoft.com/office/officeart/2005/8/colors/accent1_2" csCatId="accent1" phldr="1"/>
      <dgm:spPr/>
    </dgm:pt>
    <dgm:pt modelId="{2C08E32C-3D04-4790-824D-AED18D15E18C}">
      <dgm:prSet phldrT="[Text]" custT="1"/>
      <dgm:spPr/>
      <dgm:t>
        <a:bodyPr/>
        <a:lstStyle/>
        <a:p>
          <a:r>
            <a:rPr lang="en-US" sz="2000" dirty="0" smtClean="0"/>
            <a:t>MA Biomedical and Healthcare Ethics </a:t>
          </a:r>
          <a:endParaRPr lang="en-US" sz="2000" dirty="0"/>
        </a:p>
      </dgm:t>
    </dgm:pt>
    <dgm:pt modelId="{CDD695EA-E0B5-4BE1-9284-02E369539717}" type="parTrans" cxnId="{A279921F-4FAA-4B02-BC8A-FFC04791CA0F}">
      <dgm:prSet/>
      <dgm:spPr/>
      <dgm:t>
        <a:bodyPr/>
        <a:lstStyle/>
        <a:p>
          <a:endParaRPr lang="en-US"/>
        </a:p>
      </dgm:t>
    </dgm:pt>
    <dgm:pt modelId="{5FBE77C8-B8C3-45C0-981E-E29B6CD20080}" type="sibTrans" cxnId="{A279921F-4FAA-4B02-BC8A-FFC04791CA0F}">
      <dgm:prSet/>
      <dgm:spPr/>
      <dgm:t>
        <a:bodyPr/>
        <a:lstStyle/>
        <a:p>
          <a:endParaRPr lang="en-US"/>
        </a:p>
      </dgm:t>
    </dgm:pt>
    <dgm:pt modelId="{668910C9-0060-4614-99A7-14F4F6D4D18B}">
      <dgm:prSet phldrT="[Text]" custT="1"/>
      <dgm:spPr/>
      <dgm:t>
        <a:bodyPr/>
        <a:lstStyle/>
        <a:p>
          <a:r>
            <a:rPr lang="en-US" sz="2000" dirty="0" smtClean="0"/>
            <a:t>MSc Cancer Biology and Therapy</a:t>
          </a:r>
          <a:endParaRPr lang="en-US" sz="2000" dirty="0"/>
        </a:p>
      </dgm:t>
    </dgm:pt>
    <dgm:pt modelId="{64A066A0-B8FD-4603-8A6C-2791BE89125F}" type="parTrans" cxnId="{C4F653E5-017A-4DF3-8E27-8792A911C9EA}">
      <dgm:prSet/>
      <dgm:spPr/>
      <dgm:t>
        <a:bodyPr/>
        <a:lstStyle/>
        <a:p>
          <a:endParaRPr lang="en-US"/>
        </a:p>
      </dgm:t>
    </dgm:pt>
    <dgm:pt modelId="{EDDDCB36-D800-473D-8CA1-A727D8DE4949}" type="sibTrans" cxnId="{C4F653E5-017A-4DF3-8E27-8792A911C9EA}">
      <dgm:prSet/>
      <dgm:spPr/>
      <dgm:t>
        <a:bodyPr/>
        <a:lstStyle/>
        <a:p>
          <a:endParaRPr lang="en-US"/>
        </a:p>
      </dgm:t>
    </dgm:pt>
    <dgm:pt modelId="{28CCB015-FE00-46A9-BB1C-DE23CAFB47FC}">
      <dgm:prSet phldrT="[Text]" custT="1"/>
      <dgm:spPr/>
      <dgm:t>
        <a:bodyPr/>
        <a:lstStyle/>
        <a:p>
          <a:r>
            <a:rPr lang="en-US" sz="2000" dirty="0" smtClean="0"/>
            <a:t>MSc Medical Imaging</a:t>
          </a:r>
          <a:endParaRPr lang="en-US" sz="2000" dirty="0"/>
        </a:p>
      </dgm:t>
    </dgm:pt>
    <dgm:pt modelId="{DCC989B1-673B-4E00-828B-2EC2C3F1310F}" type="parTrans" cxnId="{08AD6EFF-8912-414C-97BA-D29357134582}">
      <dgm:prSet/>
      <dgm:spPr/>
      <dgm:t>
        <a:bodyPr/>
        <a:lstStyle/>
        <a:p>
          <a:endParaRPr lang="en-US"/>
        </a:p>
      </dgm:t>
    </dgm:pt>
    <dgm:pt modelId="{913F62F3-EFE4-452D-954F-E3613C4B3CEE}" type="sibTrans" cxnId="{08AD6EFF-8912-414C-97BA-D29357134582}">
      <dgm:prSet/>
      <dgm:spPr/>
      <dgm:t>
        <a:bodyPr/>
        <a:lstStyle/>
        <a:p>
          <a:endParaRPr lang="en-US"/>
        </a:p>
      </dgm:t>
    </dgm:pt>
    <dgm:pt modelId="{8A810774-016D-4C4A-A975-D669E5570D87}">
      <dgm:prSet phldrT="[Text]" custT="1"/>
      <dgm:spPr/>
      <dgm:t>
        <a:bodyPr/>
        <a:lstStyle/>
        <a:p>
          <a:r>
            <a:rPr lang="en-US" sz="2000" dirty="0" smtClean="0"/>
            <a:t>MA History of Health Medicine and Society</a:t>
          </a:r>
          <a:endParaRPr lang="en-US" sz="2000" dirty="0"/>
        </a:p>
      </dgm:t>
    </dgm:pt>
    <dgm:pt modelId="{3A03FE77-4668-46F5-9CA5-7FC6037E43F6}" type="parTrans" cxnId="{E667061B-0E78-4857-855F-72478ED4FD67}">
      <dgm:prSet/>
      <dgm:spPr/>
      <dgm:t>
        <a:bodyPr/>
        <a:lstStyle/>
        <a:p>
          <a:endParaRPr lang="en-US"/>
        </a:p>
      </dgm:t>
    </dgm:pt>
    <dgm:pt modelId="{C7E1C97C-3346-4D5D-8691-05D54F5BAF28}" type="sibTrans" cxnId="{E667061B-0E78-4857-855F-72478ED4FD67}">
      <dgm:prSet/>
      <dgm:spPr/>
      <dgm:t>
        <a:bodyPr/>
        <a:lstStyle/>
        <a:p>
          <a:endParaRPr lang="en-US"/>
        </a:p>
      </dgm:t>
    </dgm:pt>
    <dgm:pt modelId="{EE7CB094-D7A7-4755-8414-A9030EBADD52}">
      <dgm:prSet phldrT="[Text]" custT="1"/>
      <dgm:spPr/>
      <dgm:t>
        <a:bodyPr/>
        <a:lstStyle/>
        <a:p>
          <a:r>
            <a:rPr lang="en-US" sz="2000" dirty="0" smtClean="0"/>
            <a:t>MSc Enterprise and Entrepreneurship</a:t>
          </a:r>
          <a:endParaRPr lang="en-US" sz="2000" dirty="0"/>
        </a:p>
      </dgm:t>
    </dgm:pt>
    <dgm:pt modelId="{8743985D-2E8A-47A2-A89C-49EB7F2D7E07}" type="parTrans" cxnId="{C809E966-C587-4E50-9137-5C6CED974BBD}">
      <dgm:prSet/>
      <dgm:spPr/>
      <dgm:t>
        <a:bodyPr/>
        <a:lstStyle/>
        <a:p>
          <a:endParaRPr lang="en-US"/>
        </a:p>
      </dgm:t>
    </dgm:pt>
    <dgm:pt modelId="{8FE5A757-C112-4FC4-A3E6-BA4C3D40CAA8}" type="sibTrans" cxnId="{C809E966-C587-4E50-9137-5C6CED974BBD}">
      <dgm:prSet/>
      <dgm:spPr/>
      <dgm:t>
        <a:bodyPr/>
        <a:lstStyle/>
        <a:p>
          <a:endParaRPr lang="en-US"/>
        </a:p>
      </dgm:t>
    </dgm:pt>
    <dgm:pt modelId="{DAE279B2-943D-4FD4-8A01-4B5059BCD323}">
      <dgm:prSet phldrT="[Text]" custT="1"/>
      <dgm:spPr/>
      <dgm:t>
        <a:bodyPr/>
        <a:lstStyle/>
        <a:p>
          <a:r>
            <a:rPr lang="en-US" sz="2000" dirty="0" smtClean="0"/>
            <a:t>MSc Molecular Medicine</a:t>
          </a:r>
          <a:endParaRPr lang="en-US" sz="2000" dirty="0"/>
        </a:p>
      </dgm:t>
    </dgm:pt>
    <dgm:pt modelId="{DEB8664C-C15C-4A7E-A925-E71D1BAF2821}" type="parTrans" cxnId="{4866A868-8B7E-4B77-B582-97A161CDECF4}">
      <dgm:prSet/>
      <dgm:spPr/>
      <dgm:t>
        <a:bodyPr/>
        <a:lstStyle/>
        <a:p>
          <a:endParaRPr lang="en-US"/>
        </a:p>
      </dgm:t>
    </dgm:pt>
    <dgm:pt modelId="{839B11AF-60CB-4113-B28C-A6FA78217E81}" type="sibTrans" cxnId="{4866A868-8B7E-4B77-B582-97A161CDECF4}">
      <dgm:prSet/>
      <dgm:spPr/>
      <dgm:t>
        <a:bodyPr/>
        <a:lstStyle/>
        <a:p>
          <a:endParaRPr lang="en-US"/>
        </a:p>
      </dgm:t>
    </dgm:pt>
    <dgm:pt modelId="{694E33F9-CEFF-4515-A4E7-97EF4900058A}">
      <dgm:prSet phldrT="[Text]" custT="1"/>
      <dgm:spPr/>
      <dgm:t>
        <a:bodyPr/>
        <a:lstStyle/>
        <a:p>
          <a:r>
            <a:rPr lang="en-US" sz="2000" dirty="0" err="1" smtClean="0"/>
            <a:t>MRes</a:t>
          </a:r>
          <a:r>
            <a:rPr lang="en-US" sz="2000" dirty="0" smtClean="0"/>
            <a:t> Medicine</a:t>
          </a:r>
        </a:p>
        <a:p>
          <a:endParaRPr lang="en-US" sz="2000" dirty="0" smtClean="0"/>
        </a:p>
        <a:p>
          <a:r>
            <a:rPr lang="en-US" sz="2000" dirty="0" smtClean="0"/>
            <a:t>MSc Precision Medicine: Genomics &amp; Analytics</a:t>
          </a:r>
          <a:endParaRPr lang="en-US" sz="2000" dirty="0"/>
        </a:p>
      </dgm:t>
    </dgm:pt>
    <dgm:pt modelId="{D08DEFC1-B62A-43FD-B1A0-EB25119AD3BC}" type="parTrans" cxnId="{AD9095A8-80AE-483E-80B1-22C6DE59FB4A}">
      <dgm:prSet/>
      <dgm:spPr/>
      <dgm:t>
        <a:bodyPr/>
        <a:lstStyle/>
        <a:p>
          <a:endParaRPr lang="en-US"/>
        </a:p>
      </dgm:t>
    </dgm:pt>
    <dgm:pt modelId="{1D9231A1-18A3-4AF0-B34C-1B0B18AA9D5C}" type="sibTrans" cxnId="{AD9095A8-80AE-483E-80B1-22C6DE59FB4A}">
      <dgm:prSet/>
      <dgm:spPr/>
      <dgm:t>
        <a:bodyPr/>
        <a:lstStyle/>
        <a:p>
          <a:endParaRPr lang="en-US"/>
        </a:p>
      </dgm:t>
    </dgm:pt>
    <dgm:pt modelId="{3E73C79A-5766-4318-9DD7-A8C96926112F}" type="pres">
      <dgm:prSet presAssocID="{D4F220A3-BF97-4300-B995-0D085F850E51}" presName="compositeShape" presStyleCnt="0">
        <dgm:presLayoutVars>
          <dgm:chMax val="7"/>
          <dgm:dir/>
          <dgm:resizeHandles val="exact"/>
        </dgm:presLayoutVars>
      </dgm:prSet>
      <dgm:spPr/>
    </dgm:pt>
    <dgm:pt modelId="{ACA20830-68DA-4701-9956-F3980130BC1E}" type="pres">
      <dgm:prSet presAssocID="{2C08E32C-3D04-4790-824D-AED18D15E18C}" presName="circ1" presStyleLbl="vennNode1" presStyleIdx="0" presStyleCnt="7"/>
      <dgm:spPr/>
    </dgm:pt>
    <dgm:pt modelId="{4DE5F333-5B5E-4C73-BA5A-A7652A28CB89}" type="pres">
      <dgm:prSet presAssocID="{2C08E32C-3D04-4790-824D-AED18D15E18C}" presName="circ1Tx" presStyleLbl="revTx" presStyleIdx="0" presStyleCnt="0">
        <dgm:presLayoutVars>
          <dgm:chMax val="0"/>
          <dgm:chPref val="0"/>
          <dgm:bulletEnabled val="1"/>
        </dgm:presLayoutVars>
      </dgm:prSet>
      <dgm:spPr/>
      <dgm:t>
        <a:bodyPr/>
        <a:lstStyle/>
        <a:p>
          <a:endParaRPr lang="en-US"/>
        </a:p>
      </dgm:t>
    </dgm:pt>
    <dgm:pt modelId="{A6BD2013-2762-4534-B4F7-6786648A679F}" type="pres">
      <dgm:prSet presAssocID="{668910C9-0060-4614-99A7-14F4F6D4D18B}" presName="circ2" presStyleLbl="vennNode1" presStyleIdx="1" presStyleCnt="7"/>
      <dgm:spPr/>
    </dgm:pt>
    <dgm:pt modelId="{13A57400-30C1-49B1-9412-A898368EC3B0}" type="pres">
      <dgm:prSet presAssocID="{668910C9-0060-4614-99A7-14F4F6D4D18B}" presName="circ2Tx" presStyleLbl="revTx" presStyleIdx="0" presStyleCnt="0" custLinFactNeighborX="-10408" custLinFactNeighborY="-42624">
        <dgm:presLayoutVars>
          <dgm:chMax val="0"/>
          <dgm:chPref val="0"/>
          <dgm:bulletEnabled val="1"/>
        </dgm:presLayoutVars>
      </dgm:prSet>
      <dgm:spPr/>
      <dgm:t>
        <a:bodyPr/>
        <a:lstStyle/>
        <a:p>
          <a:endParaRPr lang="en-US"/>
        </a:p>
      </dgm:t>
    </dgm:pt>
    <dgm:pt modelId="{338F4165-3099-4B9A-8FDE-2416AD2F1A8B}" type="pres">
      <dgm:prSet presAssocID="{28CCB015-FE00-46A9-BB1C-DE23CAFB47FC}" presName="circ3" presStyleLbl="vennNode1" presStyleIdx="2" presStyleCnt="7"/>
      <dgm:spPr/>
    </dgm:pt>
    <dgm:pt modelId="{D878FF73-E0AF-47D8-9E4D-7DFE060C8AB1}" type="pres">
      <dgm:prSet presAssocID="{28CCB015-FE00-46A9-BB1C-DE23CAFB47FC}" presName="circ3Tx" presStyleLbl="revTx" presStyleIdx="0" presStyleCnt="0" custLinFactNeighborX="2122" custLinFactNeighborY="-43034">
        <dgm:presLayoutVars>
          <dgm:chMax val="0"/>
          <dgm:chPref val="0"/>
          <dgm:bulletEnabled val="1"/>
        </dgm:presLayoutVars>
      </dgm:prSet>
      <dgm:spPr/>
      <dgm:t>
        <a:bodyPr/>
        <a:lstStyle/>
        <a:p>
          <a:endParaRPr lang="en-US"/>
        </a:p>
      </dgm:t>
    </dgm:pt>
    <dgm:pt modelId="{60DA35BF-7ACA-45F7-BD47-05100EFD9C02}" type="pres">
      <dgm:prSet presAssocID="{8A810774-016D-4C4A-A975-D669E5570D87}" presName="circ4" presStyleLbl="vennNode1" presStyleIdx="3" presStyleCnt="7"/>
      <dgm:spPr/>
    </dgm:pt>
    <dgm:pt modelId="{E1C0A87E-1770-440D-B7B9-F652A7873515}" type="pres">
      <dgm:prSet presAssocID="{8A810774-016D-4C4A-A975-D669E5570D87}" presName="circ4Tx" presStyleLbl="revTx" presStyleIdx="0" presStyleCnt="0" custLinFactNeighborX="22632" custLinFactNeighborY="-56444">
        <dgm:presLayoutVars>
          <dgm:chMax val="0"/>
          <dgm:chPref val="0"/>
          <dgm:bulletEnabled val="1"/>
        </dgm:presLayoutVars>
      </dgm:prSet>
      <dgm:spPr/>
      <dgm:t>
        <a:bodyPr/>
        <a:lstStyle/>
        <a:p>
          <a:endParaRPr lang="en-US"/>
        </a:p>
      </dgm:t>
    </dgm:pt>
    <dgm:pt modelId="{16F8FD16-7A27-485F-9995-8F57478AB7F6}" type="pres">
      <dgm:prSet presAssocID="{EE7CB094-D7A7-4755-8414-A9030EBADD52}" presName="circ5" presStyleLbl="vennNode1" presStyleIdx="4" presStyleCnt="7"/>
      <dgm:spPr/>
    </dgm:pt>
    <dgm:pt modelId="{4881B95D-E364-4FD5-9A9D-5F3E3F3088F8}" type="pres">
      <dgm:prSet presAssocID="{EE7CB094-D7A7-4755-8414-A9030EBADD52}" presName="circ5Tx" presStyleLbl="revTx" presStyleIdx="0" presStyleCnt="0" custLinFactNeighborX="22632" custLinFactNeighborY="-10263">
        <dgm:presLayoutVars>
          <dgm:chMax val="0"/>
          <dgm:chPref val="0"/>
          <dgm:bulletEnabled val="1"/>
        </dgm:presLayoutVars>
      </dgm:prSet>
      <dgm:spPr/>
      <dgm:t>
        <a:bodyPr/>
        <a:lstStyle/>
        <a:p>
          <a:endParaRPr lang="en-US"/>
        </a:p>
      </dgm:t>
    </dgm:pt>
    <dgm:pt modelId="{22FFEC2D-0866-4C31-9DA0-C16474F2E8F4}" type="pres">
      <dgm:prSet presAssocID="{DAE279B2-943D-4FD4-8A01-4B5059BCD323}" presName="circ6" presStyleLbl="vennNode1" presStyleIdx="5" presStyleCnt="7"/>
      <dgm:spPr/>
    </dgm:pt>
    <dgm:pt modelId="{3CEC27DA-9910-42B4-9253-E78AB5E82549}" type="pres">
      <dgm:prSet presAssocID="{DAE279B2-943D-4FD4-8A01-4B5059BCD323}" presName="circ6Tx" presStyleLbl="revTx" presStyleIdx="0" presStyleCnt="0" custLinFactNeighborX="531" custLinFactNeighborY="29732">
        <dgm:presLayoutVars>
          <dgm:chMax val="0"/>
          <dgm:chPref val="0"/>
          <dgm:bulletEnabled val="1"/>
        </dgm:presLayoutVars>
      </dgm:prSet>
      <dgm:spPr/>
      <dgm:t>
        <a:bodyPr/>
        <a:lstStyle/>
        <a:p>
          <a:endParaRPr lang="en-US"/>
        </a:p>
      </dgm:t>
    </dgm:pt>
    <dgm:pt modelId="{5C0CD2A2-9AE0-46E6-BB26-DC39B133354A}" type="pres">
      <dgm:prSet presAssocID="{694E33F9-CEFF-4515-A4E7-97EF4900058A}" presName="circ7" presStyleLbl="vennNode1" presStyleIdx="6" presStyleCnt="7"/>
      <dgm:spPr/>
    </dgm:pt>
    <dgm:pt modelId="{C23A8A34-3CE4-45B7-891C-CE7D9DC816E3}" type="pres">
      <dgm:prSet presAssocID="{694E33F9-CEFF-4515-A4E7-97EF4900058A}" presName="circ7Tx" presStyleLbl="revTx" presStyleIdx="0" presStyleCnt="0" custScaleY="192725">
        <dgm:presLayoutVars>
          <dgm:chMax val="0"/>
          <dgm:chPref val="0"/>
          <dgm:bulletEnabled val="1"/>
        </dgm:presLayoutVars>
      </dgm:prSet>
      <dgm:spPr/>
      <dgm:t>
        <a:bodyPr/>
        <a:lstStyle/>
        <a:p>
          <a:endParaRPr lang="en-US"/>
        </a:p>
      </dgm:t>
    </dgm:pt>
  </dgm:ptLst>
  <dgm:cxnLst>
    <dgm:cxn modelId="{A279921F-4FAA-4B02-BC8A-FFC04791CA0F}" srcId="{D4F220A3-BF97-4300-B995-0D085F850E51}" destId="{2C08E32C-3D04-4790-824D-AED18D15E18C}" srcOrd="0" destOrd="0" parTransId="{CDD695EA-E0B5-4BE1-9284-02E369539717}" sibTransId="{5FBE77C8-B8C3-45C0-981E-E29B6CD20080}"/>
    <dgm:cxn modelId="{E667061B-0E78-4857-855F-72478ED4FD67}" srcId="{D4F220A3-BF97-4300-B995-0D085F850E51}" destId="{8A810774-016D-4C4A-A975-D669E5570D87}" srcOrd="3" destOrd="0" parTransId="{3A03FE77-4668-46F5-9CA5-7FC6037E43F6}" sibTransId="{C7E1C97C-3346-4D5D-8691-05D54F5BAF28}"/>
    <dgm:cxn modelId="{C809E966-C587-4E50-9137-5C6CED974BBD}" srcId="{D4F220A3-BF97-4300-B995-0D085F850E51}" destId="{EE7CB094-D7A7-4755-8414-A9030EBADD52}" srcOrd="4" destOrd="0" parTransId="{8743985D-2E8A-47A2-A89C-49EB7F2D7E07}" sibTransId="{8FE5A757-C112-4FC4-A3E6-BA4C3D40CAA8}"/>
    <dgm:cxn modelId="{AD9095A8-80AE-483E-80B1-22C6DE59FB4A}" srcId="{D4F220A3-BF97-4300-B995-0D085F850E51}" destId="{694E33F9-CEFF-4515-A4E7-97EF4900058A}" srcOrd="6" destOrd="0" parTransId="{D08DEFC1-B62A-43FD-B1A0-EB25119AD3BC}" sibTransId="{1D9231A1-18A3-4AF0-B34C-1B0B18AA9D5C}"/>
    <dgm:cxn modelId="{B87B4237-8955-4184-9505-96BD0EEC5566}" type="presOf" srcId="{8A810774-016D-4C4A-A975-D669E5570D87}" destId="{E1C0A87E-1770-440D-B7B9-F652A7873515}" srcOrd="0" destOrd="0" presId="urn:microsoft.com/office/officeart/2005/8/layout/venn1"/>
    <dgm:cxn modelId="{08AD6EFF-8912-414C-97BA-D29357134582}" srcId="{D4F220A3-BF97-4300-B995-0D085F850E51}" destId="{28CCB015-FE00-46A9-BB1C-DE23CAFB47FC}" srcOrd="2" destOrd="0" parTransId="{DCC989B1-673B-4E00-828B-2EC2C3F1310F}" sibTransId="{913F62F3-EFE4-452D-954F-E3613C4B3CEE}"/>
    <dgm:cxn modelId="{FB36405B-9043-49B7-9217-6E879A148827}" type="presOf" srcId="{D4F220A3-BF97-4300-B995-0D085F850E51}" destId="{3E73C79A-5766-4318-9DD7-A8C96926112F}" srcOrd="0" destOrd="0" presId="urn:microsoft.com/office/officeart/2005/8/layout/venn1"/>
    <dgm:cxn modelId="{072B00FA-517F-4ED3-918D-5A8395FC385F}" type="presOf" srcId="{694E33F9-CEFF-4515-A4E7-97EF4900058A}" destId="{C23A8A34-3CE4-45B7-891C-CE7D9DC816E3}" srcOrd="0" destOrd="0" presId="urn:microsoft.com/office/officeart/2005/8/layout/venn1"/>
    <dgm:cxn modelId="{AB855D66-9250-4419-BA56-51047551C8A3}" type="presOf" srcId="{668910C9-0060-4614-99A7-14F4F6D4D18B}" destId="{13A57400-30C1-49B1-9412-A898368EC3B0}" srcOrd="0" destOrd="0" presId="urn:microsoft.com/office/officeart/2005/8/layout/venn1"/>
    <dgm:cxn modelId="{4866A868-8B7E-4B77-B582-97A161CDECF4}" srcId="{D4F220A3-BF97-4300-B995-0D085F850E51}" destId="{DAE279B2-943D-4FD4-8A01-4B5059BCD323}" srcOrd="5" destOrd="0" parTransId="{DEB8664C-C15C-4A7E-A925-E71D1BAF2821}" sibTransId="{839B11AF-60CB-4113-B28C-A6FA78217E81}"/>
    <dgm:cxn modelId="{E945A18D-DFE0-4B50-9A54-E25DAACF2C6A}" type="presOf" srcId="{EE7CB094-D7A7-4755-8414-A9030EBADD52}" destId="{4881B95D-E364-4FD5-9A9D-5F3E3F3088F8}" srcOrd="0" destOrd="0" presId="urn:microsoft.com/office/officeart/2005/8/layout/venn1"/>
    <dgm:cxn modelId="{C4F653E5-017A-4DF3-8E27-8792A911C9EA}" srcId="{D4F220A3-BF97-4300-B995-0D085F850E51}" destId="{668910C9-0060-4614-99A7-14F4F6D4D18B}" srcOrd="1" destOrd="0" parTransId="{64A066A0-B8FD-4603-8A6C-2791BE89125F}" sibTransId="{EDDDCB36-D800-473D-8CA1-A727D8DE4949}"/>
    <dgm:cxn modelId="{D35D6386-CD96-43AF-B081-31B93B145ABF}" type="presOf" srcId="{2C08E32C-3D04-4790-824D-AED18D15E18C}" destId="{4DE5F333-5B5E-4C73-BA5A-A7652A28CB89}" srcOrd="0" destOrd="0" presId="urn:microsoft.com/office/officeart/2005/8/layout/venn1"/>
    <dgm:cxn modelId="{1EF07F5B-FE9E-445E-A6E6-8F9EAA6E2EDC}" type="presOf" srcId="{28CCB015-FE00-46A9-BB1C-DE23CAFB47FC}" destId="{D878FF73-E0AF-47D8-9E4D-7DFE060C8AB1}" srcOrd="0" destOrd="0" presId="urn:microsoft.com/office/officeart/2005/8/layout/venn1"/>
    <dgm:cxn modelId="{6795443E-4C1D-4635-81DF-4BB17B1C6007}" type="presOf" srcId="{DAE279B2-943D-4FD4-8A01-4B5059BCD323}" destId="{3CEC27DA-9910-42B4-9253-E78AB5E82549}" srcOrd="0" destOrd="0" presId="urn:microsoft.com/office/officeart/2005/8/layout/venn1"/>
    <dgm:cxn modelId="{99890792-1009-4B30-91B0-1A08595BDD7A}" type="presParOf" srcId="{3E73C79A-5766-4318-9DD7-A8C96926112F}" destId="{ACA20830-68DA-4701-9956-F3980130BC1E}" srcOrd="0" destOrd="0" presId="urn:microsoft.com/office/officeart/2005/8/layout/venn1"/>
    <dgm:cxn modelId="{009D3453-8464-4015-A6F5-014EA136207D}" type="presParOf" srcId="{3E73C79A-5766-4318-9DD7-A8C96926112F}" destId="{4DE5F333-5B5E-4C73-BA5A-A7652A28CB89}" srcOrd="1" destOrd="0" presId="urn:microsoft.com/office/officeart/2005/8/layout/venn1"/>
    <dgm:cxn modelId="{EB943CE3-00B8-41C0-8000-083223F58201}" type="presParOf" srcId="{3E73C79A-5766-4318-9DD7-A8C96926112F}" destId="{A6BD2013-2762-4534-B4F7-6786648A679F}" srcOrd="2" destOrd="0" presId="urn:microsoft.com/office/officeart/2005/8/layout/venn1"/>
    <dgm:cxn modelId="{84CE421D-4E76-45FA-9816-665C8DAD6A5C}" type="presParOf" srcId="{3E73C79A-5766-4318-9DD7-A8C96926112F}" destId="{13A57400-30C1-49B1-9412-A898368EC3B0}" srcOrd="3" destOrd="0" presId="urn:microsoft.com/office/officeart/2005/8/layout/venn1"/>
    <dgm:cxn modelId="{C5BC3185-2DE9-4FA2-898B-282B855858A4}" type="presParOf" srcId="{3E73C79A-5766-4318-9DD7-A8C96926112F}" destId="{338F4165-3099-4B9A-8FDE-2416AD2F1A8B}" srcOrd="4" destOrd="0" presId="urn:microsoft.com/office/officeart/2005/8/layout/venn1"/>
    <dgm:cxn modelId="{47E6D1F7-2591-438E-8E13-056D1883282F}" type="presParOf" srcId="{3E73C79A-5766-4318-9DD7-A8C96926112F}" destId="{D878FF73-E0AF-47D8-9E4D-7DFE060C8AB1}" srcOrd="5" destOrd="0" presId="urn:microsoft.com/office/officeart/2005/8/layout/venn1"/>
    <dgm:cxn modelId="{EEFEF915-02D2-459B-9A3C-B5DFD295E582}" type="presParOf" srcId="{3E73C79A-5766-4318-9DD7-A8C96926112F}" destId="{60DA35BF-7ACA-45F7-BD47-05100EFD9C02}" srcOrd="6" destOrd="0" presId="urn:microsoft.com/office/officeart/2005/8/layout/venn1"/>
    <dgm:cxn modelId="{359ACC14-7CE3-4381-B822-88171C070065}" type="presParOf" srcId="{3E73C79A-5766-4318-9DD7-A8C96926112F}" destId="{E1C0A87E-1770-440D-B7B9-F652A7873515}" srcOrd="7" destOrd="0" presId="urn:microsoft.com/office/officeart/2005/8/layout/venn1"/>
    <dgm:cxn modelId="{9CB3D367-C069-4E28-AF83-F2259A5B9F8B}" type="presParOf" srcId="{3E73C79A-5766-4318-9DD7-A8C96926112F}" destId="{16F8FD16-7A27-485F-9995-8F57478AB7F6}" srcOrd="8" destOrd="0" presId="urn:microsoft.com/office/officeart/2005/8/layout/venn1"/>
    <dgm:cxn modelId="{26CAF265-CCC7-4E63-8B9F-1529C46D0D32}" type="presParOf" srcId="{3E73C79A-5766-4318-9DD7-A8C96926112F}" destId="{4881B95D-E364-4FD5-9A9D-5F3E3F3088F8}" srcOrd="9" destOrd="0" presId="urn:microsoft.com/office/officeart/2005/8/layout/venn1"/>
    <dgm:cxn modelId="{5C259606-1AE3-4AD1-842B-95DFBFB41262}" type="presParOf" srcId="{3E73C79A-5766-4318-9DD7-A8C96926112F}" destId="{22FFEC2D-0866-4C31-9DA0-C16474F2E8F4}" srcOrd="10" destOrd="0" presId="urn:microsoft.com/office/officeart/2005/8/layout/venn1"/>
    <dgm:cxn modelId="{01472862-EBA5-49DC-8CFA-151167415A75}" type="presParOf" srcId="{3E73C79A-5766-4318-9DD7-A8C96926112F}" destId="{3CEC27DA-9910-42B4-9253-E78AB5E82549}" srcOrd="11" destOrd="0" presId="urn:microsoft.com/office/officeart/2005/8/layout/venn1"/>
    <dgm:cxn modelId="{20BC518E-3E85-4E3B-9C17-E227AB3F6D89}" type="presParOf" srcId="{3E73C79A-5766-4318-9DD7-A8C96926112F}" destId="{5C0CD2A2-9AE0-46E6-BB26-DC39B133354A}" srcOrd="12" destOrd="0" presId="urn:microsoft.com/office/officeart/2005/8/layout/venn1"/>
    <dgm:cxn modelId="{BCE3234B-2E5B-46EC-B5B8-D813C0D44394}" type="presParOf" srcId="{3E73C79A-5766-4318-9DD7-A8C96926112F}" destId="{C23A8A34-3CE4-45B7-891C-CE7D9DC816E3}"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B9FBE-7E67-471B-BD0E-7BF9C169F195}">
      <dsp:nvSpPr>
        <dsp:cNvPr id="0" name=""/>
        <dsp:cNvSpPr/>
      </dsp:nvSpPr>
      <dsp:spPr>
        <a:xfrm>
          <a:off x="4168257" y="2164174"/>
          <a:ext cx="2949072" cy="511822"/>
        </a:xfrm>
        <a:custGeom>
          <a:avLst/>
          <a:gdLst/>
          <a:ahLst/>
          <a:cxnLst/>
          <a:rect l="0" t="0" r="0" b="0"/>
          <a:pathLst>
            <a:path>
              <a:moveTo>
                <a:pt x="0" y="0"/>
              </a:moveTo>
              <a:lnTo>
                <a:pt x="0" y="255911"/>
              </a:lnTo>
              <a:lnTo>
                <a:pt x="2949072" y="255911"/>
              </a:lnTo>
              <a:lnTo>
                <a:pt x="2949072" y="5118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F574CA-911D-49D0-B490-C91B41016D62}">
      <dsp:nvSpPr>
        <dsp:cNvPr id="0" name=""/>
        <dsp:cNvSpPr/>
      </dsp:nvSpPr>
      <dsp:spPr>
        <a:xfrm>
          <a:off x="4122537" y="2164174"/>
          <a:ext cx="91440" cy="511822"/>
        </a:xfrm>
        <a:custGeom>
          <a:avLst/>
          <a:gdLst/>
          <a:ahLst/>
          <a:cxnLst/>
          <a:rect l="0" t="0" r="0" b="0"/>
          <a:pathLst>
            <a:path>
              <a:moveTo>
                <a:pt x="45720" y="0"/>
              </a:moveTo>
              <a:lnTo>
                <a:pt x="45720" y="5118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3CEAB3-A672-4D57-825E-E3938F3A9316}">
      <dsp:nvSpPr>
        <dsp:cNvPr id="0" name=""/>
        <dsp:cNvSpPr/>
      </dsp:nvSpPr>
      <dsp:spPr>
        <a:xfrm>
          <a:off x="1219184" y="2164174"/>
          <a:ext cx="2949072" cy="511822"/>
        </a:xfrm>
        <a:custGeom>
          <a:avLst/>
          <a:gdLst/>
          <a:ahLst/>
          <a:cxnLst/>
          <a:rect l="0" t="0" r="0" b="0"/>
          <a:pathLst>
            <a:path>
              <a:moveTo>
                <a:pt x="2949072" y="0"/>
              </a:moveTo>
              <a:lnTo>
                <a:pt x="2949072" y="255911"/>
              </a:lnTo>
              <a:lnTo>
                <a:pt x="0" y="255911"/>
              </a:lnTo>
              <a:lnTo>
                <a:pt x="0" y="5118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1424F2-F94F-4FAE-AA05-5948BF2B3106}">
      <dsp:nvSpPr>
        <dsp:cNvPr id="0" name=""/>
        <dsp:cNvSpPr/>
      </dsp:nvSpPr>
      <dsp:spPr>
        <a:xfrm>
          <a:off x="1246091" y="945549"/>
          <a:ext cx="5844330" cy="12186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Leeds Intercalated Portfolio</a:t>
          </a:r>
          <a:endParaRPr lang="en-US" sz="2800" kern="1200" dirty="0"/>
        </a:p>
      </dsp:txBody>
      <dsp:txXfrm>
        <a:off x="1246091" y="945549"/>
        <a:ext cx="5844330" cy="1218624"/>
      </dsp:txXfrm>
    </dsp:sp>
    <dsp:sp modelId="{C4ECE058-5FE3-4CD4-A2C9-F72CE98BD94F}">
      <dsp:nvSpPr>
        <dsp:cNvPr id="0" name=""/>
        <dsp:cNvSpPr/>
      </dsp:nvSpPr>
      <dsp:spPr>
        <a:xfrm>
          <a:off x="559" y="2675997"/>
          <a:ext cx="2437249" cy="121862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Undergraduate </a:t>
          </a:r>
          <a:r>
            <a:rPr lang="en-US" sz="2000" kern="1200" dirty="0" err="1" smtClean="0"/>
            <a:t>programmes</a:t>
          </a:r>
          <a:r>
            <a:rPr lang="en-US" sz="2000" kern="1200" dirty="0" smtClean="0"/>
            <a:t> in the School of Medicine</a:t>
          </a:r>
          <a:endParaRPr lang="en-US" sz="2000" kern="1200" dirty="0"/>
        </a:p>
      </dsp:txBody>
      <dsp:txXfrm>
        <a:off x="559" y="2675997"/>
        <a:ext cx="2437249" cy="1218624"/>
      </dsp:txXfrm>
    </dsp:sp>
    <dsp:sp modelId="{47C4602B-8519-42F8-955D-E8E7AF3EC551}">
      <dsp:nvSpPr>
        <dsp:cNvPr id="0" name=""/>
        <dsp:cNvSpPr/>
      </dsp:nvSpPr>
      <dsp:spPr>
        <a:xfrm>
          <a:off x="2949632" y="2675997"/>
          <a:ext cx="2437249" cy="1218624"/>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Undergraduate </a:t>
          </a:r>
          <a:r>
            <a:rPr lang="en-US" sz="2000" kern="1200" dirty="0" err="1" smtClean="0"/>
            <a:t>programmes</a:t>
          </a:r>
          <a:r>
            <a:rPr lang="en-US" sz="2000" kern="1200" dirty="0" smtClean="0"/>
            <a:t> in other parts of the University </a:t>
          </a:r>
          <a:endParaRPr lang="en-US" sz="2000" kern="1200" dirty="0"/>
        </a:p>
      </dsp:txBody>
      <dsp:txXfrm>
        <a:off x="2949632" y="2675997"/>
        <a:ext cx="2437249" cy="1218624"/>
      </dsp:txXfrm>
    </dsp:sp>
    <dsp:sp modelId="{409AC6BA-8926-469F-ACC8-6D186AC79059}">
      <dsp:nvSpPr>
        <dsp:cNvPr id="0" name=""/>
        <dsp:cNvSpPr/>
      </dsp:nvSpPr>
      <dsp:spPr>
        <a:xfrm>
          <a:off x="5898704" y="2675997"/>
          <a:ext cx="2437249" cy="1218624"/>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Masters level </a:t>
          </a:r>
          <a:r>
            <a:rPr lang="en-US" sz="2000" kern="1200" dirty="0" err="1" smtClean="0"/>
            <a:t>programmes</a:t>
          </a:r>
          <a:r>
            <a:rPr lang="en-US" sz="2000" kern="1200" dirty="0" smtClean="0"/>
            <a:t> </a:t>
          </a:r>
        </a:p>
        <a:p>
          <a:pPr lvl="0" algn="ctr" defTabSz="889000">
            <a:lnSpc>
              <a:spcPct val="90000"/>
            </a:lnSpc>
            <a:spcBef>
              <a:spcPct val="0"/>
            </a:spcBef>
            <a:spcAft>
              <a:spcPct val="35000"/>
            </a:spcAft>
          </a:pPr>
          <a:r>
            <a:rPr lang="en-US" sz="2000" kern="1200" dirty="0" smtClean="0"/>
            <a:t>(inside or outside of Medical School)</a:t>
          </a:r>
          <a:endParaRPr lang="en-US" sz="2000" kern="1200" dirty="0"/>
        </a:p>
      </dsp:txBody>
      <dsp:txXfrm>
        <a:off x="5898704" y="2675997"/>
        <a:ext cx="2437249" cy="1218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A28D5-5886-4AEC-9B74-3B2A1C52DA7A}">
      <dsp:nvSpPr>
        <dsp:cNvPr id="0" name=""/>
        <dsp:cNvSpPr/>
      </dsp:nvSpPr>
      <dsp:spPr>
        <a:xfrm>
          <a:off x="1560478" y="0"/>
          <a:ext cx="5157805" cy="515780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9459E7-8872-43B3-8596-07AD3896B98A}">
      <dsp:nvSpPr>
        <dsp:cNvPr id="0" name=""/>
        <dsp:cNvSpPr/>
      </dsp:nvSpPr>
      <dsp:spPr>
        <a:xfrm>
          <a:off x="2050469" y="489991"/>
          <a:ext cx="2011543" cy="20115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Applied Health (Medical Education)</a:t>
          </a:r>
          <a:endParaRPr lang="en-US" sz="2100" kern="1200" dirty="0"/>
        </a:p>
      </dsp:txBody>
      <dsp:txXfrm>
        <a:off x="2148664" y="588186"/>
        <a:ext cx="1815153" cy="1815153"/>
      </dsp:txXfrm>
    </dsp:sp>
    <dsp:sp modelId="{52A849F8-AD01-4314-87B1-E021C89BA21D}">
      <dsp:nvSpPr>
        <dsp:cNvPr id="0" name=""/>
        <dsp:cNvSpPr/>
      </dsp:nvSpPr>
      <dsp:spPr>
        <a:xfrm>
          <a:off x="4216748" y="489991"/>
          <a:ext cx="2011543" cy="20115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Cardiovascular Medicine</a:t>
          </a:r>
          <a:endParaRPr lang="en-US" sz="2100" kern="1200" dirty="0"/>
        </a:p>
      </dsp:txBody>
      <dsp:txXfrm>
        <a:off x="4314943" y="588186"/>
        <a:ext cx="1815153" cy="1815153"/>
      </dsp:txXfrm>
    </dsp:sp>
    <dsp:sp modelId="{C03E5848-697B-48A6-9BA9-309CC2EB69E8}">
      <dsp:nvSpPr>
        <dsp:cNvPr id="0" name=""/>
        <dsp:cNvSpPr/>
      </dsp:nvSpPr>
      <dsp:spPr>
        <a:xfrm>
          <a:off x="2050469" y="2656269"/>
          <a:ext cx="2011543" cy="20115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Clinical Anatomy</a:t>
          </a:r>
          <a:endParaRPr lang="en-US" sz="2100" kern="1200" dirty="0"/>
        </a:p>
      </dsp:txBody>
      <dsp:txXfrm>
        <a:off x="2148664" y="2754464"/>
        <a:ext cx="1815153" cy="1815153"/>
      </dsp:txXfrm>
    </dsp:sp>
    <dsp:sp modelId="{C7DFD5A1-134A-4AD6-AFD0-96C98F8D402C}">
      <dsp:nvSpPr>
        <dsp:cNvPr id="0" name=""/>
        <dsp:cNvSpPr/>
      </dsp:nvSpPr>
      <dsp:spPr>
        <a:xfrm>
          <a:off x="4216748" y="2656269"/>
          <a:ext cx="2011543" cy="20115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International Health</a:t>
          </a:r>
          <a:endParaRPr lang="en-US" sz="2100" kern="1200" dirty="0"/>
        </a:p>
      </dsp:txBody>
      <dsp:txXfrm>
        <a:off x="4314943" y="2754464"/>
        <a:ext cx="1815153" cy="18151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F5F82-0FF8-45D9-B90F-8BCF6C5636E3}">
      <dsp:nvSpPr>
        <dsp:cNvPr id="0" name=""/>
        <dsp:cNvSpPr/>
      </dsp:nvSpPr>
      <dsp:spPr>
        <a:xfrm>
          <a:off x="287229" y="2865"/>
          <a:ext cx="2431657" cy="1458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Biomedical and health care ethics</a:t>
          </a:r>
          <a:endParaRPr lang="en-US" sz="2300" kern="1200" dirty="0"/>
        </a:p>
      </dsp:txBody>
      <dsp:txXfrm>
        <a:off x="287229" y="2865"/>
        <a:ext cx="2431657" cy="1458994"/>
      </dsp:txXfrm>
    </dsp:sp>
    <dsp:sp modelId="{5FB6D2A3-68A9-4B5B-BC3E-5EB44D9CB1EF}">
      <dsp:nvSpPr>
        <dsp:cNvPr id="0" name=""/>
        <dsp:cNvSpPr/>
      </dsp:nvSpPr>
      <dsp:spPr>
        <a:xfrm>
          <a:off x="2962052" y="2865"/>
          <a:ext cx="2431657" cy="1458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Cell biology of human disease</a:t>
          </a:r>
          <a:endParaRPr lang="en-US" sz="2300" kern="1200" dirty="0"/>
        </a:p>
      </dsp:txBody>
      <dsp:txXfrm>
        <a:off x="2962052" y="2865"/>
        <a:ext cx="2431657" cy="1458994"/>
      </dsp:txXfrm>
    </dsp:sp>
    <dsp:sp modelId="{0E2D7B6E-0A52-4A8C-B4F7-A90561E17FAA}">
      <dsp:nvSpPr>
        <dsp:cNvPr id="0" name=""/>
        <dsp:cNvSpPr/>
      </dsp:nvSpPr>
      <dsp:spPr>
        <a:xfrm>
          <a:off x="5636876" y="2865"/>
          <a:ext cx="2431657" cy="1458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Human physiology in relation to medicine</a:t>
          </a:r>
          <a:endParaRPr lang="en-US" sz="2300" kern="1200" dirty="0"/>
        </a:p>
      </dsp:txBody>
      <dsp:txXfrm>
        <a:off x="5636876" y="2865"/>
        <a:ext cx="2431657" cy="1458994"/>
      </dsp:txXfrm>
    </dsp:sp>
    <dsp:sp modelId="{2033D004-7824-48FE-9CA7-3B2E0F587BD9}">
      <dsp:nvSpPr>
        <dsp:cNvPr id="0" name=""/>
        <dsp:cNvSpPr/>
      </dsp:nvSpPr>
      <dsp:spPr>
        <a:xfrm>
          <a:off x="287229" y="1705025"/>
          <a:ext cx="2431657" cy="1458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Microbiology in relation to medicine</a:t>
          </a:r>
          <a:endParaRPr lang="en-US" sz="2300" kern="1200" dirty="0"/>
        </a:p>
      </dsp:txBody>
      <dsp:txXfrm>
        <a:off x="287229" y="1705025"/>
        <a:ext cx="2431657" cy="1458994"/>
      </dsp:txXfrm>
    </dsp:sp>
    <dsp:sp modelId="{C450C379-FBA9-4201-B211-E83D450D1A48}">
      <dsp:nvSpPr>
        <dsp:cNvPr id="0" name=""/>
        <dsp:cNvSpPr/>
      </dsp:nvSpPr>
      <dsp:spPr>
        <a:xfrm>
          <a:off x="2962052" y="1705025"/>
          <a:ext cx="2431657" cy="1458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Neuroscience in relation to medicine</a:t>
          </a:r>
          <a:endParaRPr lang="en-US" sz="2300" kern="1200" dirty="0"/>
        </a:p>
      </dsp:txBody>
      <dsp:txXfrm>
        <a:off x="2962052" y="1705025"/>
        <a:ext cx="2431657" cy="1458994"/>
      </dsp:txXfrm>
    </dsp:sp>
    <dsp:sp modelId="{133E64F5-FF48-41ED-8FD9-8FFFD689241B}">
      <dsp:nvSpPr>
        <dsp:cNvPr id="0" name=""/>
        <dsp:cNvSpPr/>
      </dsp:nvSpPr>
      <dsp:spPr>
        <a:xfrm>
          <a:off x="5636876" y="1705025"/>
          <a:ext cx="2431657" cy="1458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Pharmacology in relation to medicine</a:t>
          </a:r>
          <a:endParaRPr lang="en-US" sz="2300" kern="1200" dirty="0"/>
        </a:p>
      </dsp:txBody>
      <dsp:txXfrm>
        <a:off x="5636876" y="1705025"/>
        <a:ext cx="2431657" cy="1458994"/>
      </dsp:txXfrm>
    </dsp:sp>
    <dsp:sp modelId="{1010C8FB-2F8A-4D96-A53B-6C0BFAAAA70F}">
      <dsp:nvSpPr>
        <dsp:cNvPr id="0" name=""/>
        <dsp:cNvSpPr/>
      </dsp:nvSpPr>
      <dsp:spPr>
        <a:xfrm>
          <a:off x="287229" y="3407186"/>
          <a:ext cx="2431657" cy="1458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Psychology </a:t>
          </a:r>
          <a:endParaRPr lang="en-US" sz="2300" kern="1200" dirty="0"/>
        </a:p>
      </dsp:txBody>
      <dsp:txXfrm>
        <a:off x="287229" y="3407186"/>
        <a:ext cx="2431657" cy="1458994"/>
      </dsp:txXfrm>
    </dsp:sp>
    <dsp:sp modelId="{DD1EF75B-F067-4F0B-9FEC-2CC614D87224}">
      <dsp:nvSpPr>
        <dsp:cNvPr id="0" name=""/>
        <dsp:cNvSpPr/>
      </dsp:nvSpPr>
      <dsp:spPr>
        <a:xfrm>
          <a:off x="2962052" y="3407186"/>
          <a:ext cx="2431657" cy="1458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Sports Science in relation to medicine</a:t>
          </a:r>
          <a:endParaRPr lang="en-US" sz="2300" kern="1200" dirty="0"/>
        </a:p>
      </dsp:txBody>
      <dsp:txXfrm>
        <a:off x="2962052" y="3407186"/>
        <a:ext cx="2431657" cy="1458994"/>
      </dsp:txXfrm>
    </dsp:sp>
    <dsp:sp modelId="{488267D9-D1D0-43F7-9752-F6DB7CCCFFAF}">
      <dsp:nvSpPr>
        <dsp:cNvPr id="0" name=""/>
        <dsp:cNvSpPr/>
      </dsp:nvSpPr>
      <dsp:spPr>
        <a:xfrm>
          <a:off x="5636876" y="3407186"/>
          <a:ext cx="2431657" cy="1458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Zoology in relation to medicine and veterinary science</a:t>
          </a:r>
          <a:endParaRPr lang="en-US" sz="2300" kern="1200" dirty="0"/>
        </a:p>
      </dsp:txBody>
      <dsp:txXfrm>
        <a:off x="5636876" y="3407186"/>
        <a:ext cx="2431657" cy="14589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20830-68DA-4701-9956-F3980130BC1E}">
      <dsp:nvSpPr>
        <dsp:cNvPr id="0" name=""/>
        <dsp:cNvSpPr/>
      </dsp:nvSpPr>
      <dsp:spPr>
        <a:xfrm>
          <a:off x="3309752" y="1332781"/>
          <a:ext cx="1707384" cy="1707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DE5F333-5B5E-4C73-BA5A-A7652A28CB89}">
      <dsp:nvSpPr>
        <dsp:cNvPr id="0" name=""/>
        <dsp:cNvSpPr/>
      </dsp:nvSpPr>
      <dsp:spPr>
        <a:xfrm>
          <a:off x="3185255" y="0"/>
          <a:ext cx="1956378" cy="10469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MA Biomedical and Healthcare Ethics </a:t>
          </a:r>
          <a:endParaRPr lang="en-US" sz="2000" kern="1200" dirty="0"/>
        </a:p>
      </dsp:txBody>
      <dsp:txXfrm>
        <a:off x="3185255" y="0"/>
        <a:ext cx="1956378" cy="1046961"/>
      </dsp:txXfrm>
    </dsp:sp>
    <dsp:sp modelId="{A6BD2013-2762-4534-B4F7-6786648A679F}">
      <dsp:nvSpPr>
        <dsp:cNvPr id="0" name=""/>
        <dsp:cNvSpPr/>
      </dsp:nvSpPr>
      <dsp:spPr>
        <a:xfrm>
          <a:off x="3810585" y="1573582"/>
          <a:ext cx="1707384" cy="1707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3A57400-30C1-49B1-9412-A898368EC3B0}">
      <dsp:nvSpPr>
        <dsp:cNvPr id="0" name=""/>
        <dsp:cNvSpPr/>
      </dsp:nvSpPr>
      <dsp:spPr>
        <a:xfrm>
          <a:off x="5536033" y="503730"/>
          <a:ext cx="1849666" cy="115165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MSc Cancer Biology and Therapy</a:t>
          </a:r>
          <a:endParaRPr lang="en-US" sz="2000" kern="1200" dirty="0"/>
        </a:p>
      </dsp:txBody>
      <dsp:txXfrm>
        <a:off x="5536033" y="503730"/>
        <a:ext cx="1849666" cy="1151657"/>
      </dsp:txXfrm>
    </dsp:sp>
    <dsp:sp modelId="{338F4165-3099-4B9A-8FDE-2416AD2F1A8B}">
      <dsp:nvSpPr>
        <dsp:cNvPr id="0" name=""/>
        <dsp:cNvSpPr/>
      </dsp:nvSpPr>
      <dsp:spPr>
        <a:xfrm>
          <a:off x="3933658" y="2115385"/>
          <a:ext cx="1707384" cy="1707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878FF73-E0AF-47D8-9E4D-7DFE060C8AB1}">
      <dsp:nvSpPr>
        <dsp:cNvPr id="0" name=""/>
        <dsp:cNvSpPr/>
      </dsp:nvSpPr>
      <dsp:spPr>
        <a:xfrm>
          <a:off x="5944894" y="1930963"/>
          <a:ext cx="1814096" cy="12301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MSc Medical Imaging</a:t>
          </a:r>
          <a:endParaRPr lang="en-US" sz="2000" kern="1200" dirty="0"/>
        </a:p>
      </dsp:txBody>
      <dsp:txXfrm>
        <a:off x="5944894" y="1930963"/>
        <a:ext cx="1814096" cy="1230179"/>
      </dsp:txXfrm>
    </dsp:sp>
    <dsp:sp modelId="{60DA35BF-7ACA-45F7-BD47-05100EFD9C02}">
      <dsp:nvSpPr>
        <dsp:cNvPr id="0" name=""/>
        <dsp:cNvSpPr/>
      </dsp:nvSpPr>
      <dsp:spPr>
        <a:xfrm>
          <a:off x="3587202" y="2549874"/>
          <a:ext cx="1707384" cy="1707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1C0A87E-1770-440D-B7B9-F652A7873515}">
      <dsp:nvSpPr>
        <dsp:cNvPr id="0" name=""/>
        <dsp:cNvSpPr/>
      </dsp:nvSpPr>
      <dsp:spPr>
        <a:xfrm>
          <a:off x="5566615" y="3474055"/>
          <a:ext cx="1956378" cy="11254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MA History of Health Medicine and Society</a:t>
          </a:r>
          <a:endParaRPr lang="en-US" sz="2000" kern="1200" dirty="0"/>
        </a:p>
      </dsp:txBody>
      <dsp:txXfrm>
        <a:off x="5566615" y="3474055"/>
        <a:ext cx="1956378" cy="1125483"/>
      </dsp:txXfrm>
    </dsp:sp>
    <dsp:sp modelId="{16F8FD16-7A27-485F-9995-8F57478AB7F6}">
      <dsp:nvSpPr>
        <dsp:cNvPr id="0" name=""/>
        <dsp:cNvSpPr/>
      </dsp:nvSpPr>
      <dsp:spPr>
        <a:xfrm>
          <a:off x="3032302" y="2549874"/>
          <a:ext cx="1707384" cy="1707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881B95D-E364-4FD5-9A9D-5F3E3F3088F8}">
      <dsp:nvSpPr>
        <dsp:cNvPr id="0" name=""/>
        <dsp:cNvSpPr/>
      </dsp:nvSpPr>
      <dsp:spPr>
        <a:xfrm>
          <a:off x="1689429" y="3993815"/>
          <a:ext cx="1956378" cy="11254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MSc Enterprise and Entrepreneurship</a:t>
          </a:r>
          <a:endParaRPr lang="en-US" sz="2000" kern="1200" dirty="0"/>
        </a:p>
      </dsp:txBody>
      <dsp:txXfrm>
        <a:off x="1689429" y="3993815"/>
        <a:ext cx="1956378" cy="1125483"/>
      </dsp:txXfrm>
    </dsp:sp>
    <dsp:sp modelId="{22FFEC2D-0866-4C31-9DA0-C16474F2E8F4}">
      <dsp:nvSpPr>
        <dsp:cNvPr id="0" name=""/>
        <dsp:cNvSpPr/>
      </dsp:nvSpPr>
      <dsp:spPr>
        <a:xfrm>
          <a:off x="2685845" y="2115385"/>
          <a:ext cx="1707384" cy="1707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CEC27DA-9910-42B4-9253-E78AB5E82549}">
      <dsp:nvSpPr>
        <dsp:cNvPr id="0" name=""/>
        <dsp:cNvSpPr/>
      </dsp:nvSpPr>
      <dsp:spPr>
        <a:xfrm>
          <a:off x="616025" y="2826116"/>
          <a:ext cx="1814096" cy="123017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MSc Molecular Medicine</a:t>
          </a:r>
          <a:endParaRPr lang="en-US" sz="2000" kern="1200" dirty="0"/>
        </a:p>
      </dsp:txBody>
      <dsp:txXfrm>
        <a:off x="616025" y="2826116"/>
        <a:ext cx="1814096" cy="1230179"/>
      </dsp:txXfrm>
    </dsp:sp>
    <dsp:sp modelId="{5C0CD2A2-9AE0-46E6-BB26-DC39B133354A}">
      <dsp:nvSpPr>
        <dsp:cNvPr id="0" name=""/>
        <dsp:cNvSpPr/>
      </dsp:nvSpPr>
      <dsp:spPr>
        <a:xfrm>
          <a:off x="2808919" y="1573582"/>
          <a:ext cx="1707384" cy="1707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23A8A34-3CE4-45B7-891C-CE7D9DC816E3}">
      <dsp:nvSpPr>
        <dsp:cNvPr id="0" name=""/>
        <dsp:cNvSpPr/>
      </dsp:nvSpPr>
      <dsp:spPr>
        <a:xfrm>
          <a:off x="748675" y="460676"/>
          <a:ext cx="1849666" cy="221953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err="1" smtClean="0"/>
            <a:t>MRes</a:t>
          </a:r>
          <a:r>
            <a:rPr lang="en-US" sz="2000" kern="1200" dirty="0" smtClean="0"/>
            <a:t> Medicine</a:t>
          </a:r>
        </a:p>
        <a:p>
          <a:pPr lvl="0" algn="ctr" defTabSz="889000">
            <a:lnSpc>
              <a:spcPct val="90000"/>
            </a:lnSpc>
            <a:spcBef>
              <a:spcPct val="0"/>
            </a:spcBef>
            <a:spcAft>
              <a:spcPct val="35000"/>
            </a:spcAft>
          </a:pPr>
          <a:endParaRPr lang="en-US" sz="2000" kern="1200" dirty="0" smtClean="0"/>
        </a:p>
        <a:p>
          <a:pPr lvl="0" algn="ctr" defTabSz="889000">
            <a:lnSpc>
              <a:spcPct val="90000"/>
            </a:lnSpc>
            <a:spcBef>
              <a:spcPct val="0"/>
            </a:spcBef>
            <a:spcAft>
              <a:spcPct val="35000"/>
            </a:spcAft>
          </a:pPr>
          <a:r>
            <a:rPr lang="en-US" sz="2000" kern="1200" dirty="0" smtClean="0"/>
            <a:t>MSc Precision Medicine: Genomics &amp; Analytics</a:t>
          </a:r>
          <a:endParaRPr lang="en-US" sz="2000" kern="1200" dirty="0"/>
        </a:p>
      </dsp:txBody>
      <dsp:txXfrm>
        <a:off x="748675" y="460676"/>
        <a:ext cx="1849666" cy="221953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5FCD1-11C4-5945-8276-2F040535F834}" type="datetimeFigureOut">
              <a:rPr lang="en-US" smtClean="0"/>
              <a:t>1/14/2020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EAB26-89D9-704A-A530-09DF6B7064E6}" type="slidenum">
              <a:rPr lang="en-US" smtClean="0"/>
              <a:t>‹#›</a:t>
            </a:fld>
            <a:endParaRPr lang="en-US"/>
          </a:p>
        </p:txBody>
      </p:sp>
    </p:spTree>
    <p:extLst>
      <p:ext uri="{BB962C8B-B14F-4D97-AF65-F5344CB8AC3E}">
        <p14:creationId xmlns:p14="http://schemas.microsoft.com/office/powerpoint/2010/main" val="70095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1</a:t>
            </a:fld>
            <a:endParaRPr lang="en-US"/>
          </a:p>
        </p:txBody>
      </p:sp>
    </p:spTree>
    <p:extLst>
      <p:ext uri="{BB962C8B-B14F-4D97-AF65-F5344CB8AC3E}">
        <p14:creationId xmlns:p14="http://schemas.microsoft.com/office/powerpoint/2010/main" val="1572736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EAB26-89D9-704A-A530-09DF6B7064E6}" type="slidenum">
              <a:rPr lang="en-US" smtClean="0"/>
              <a:t>2</a:t>
            </a:fld>
            <a:endParaRPr lang="en-US"/>
          </a:p>
        </p:txBody>
      </p:sp>
    </p:spTree>
    <p:extLst>
      <p:ext uri="{BB962C8B-B14F-4D97-AF65-F5344CB8AC3E}">
        <p14:creationId xmlns:p14="http://schemas.microsoft.com/office/powerpoint/2010/main" val="219701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EAB26-89D9-704A-A530-09DF6B7064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373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8EAB26-89D9-704A-A530-09DF6B7064E6}" type="slidenum">
              <a:rPr lang="en-US" smtClean="0"/>
              <a:t>12</a:t>
            </a:fld>
            <a:endParaRPr lang="en-US"/>
          </a:p>
        </p:txBody>
      </p:sp>
    </p:spTree>
    <p:extLst>
      <p:ext uri="{BB962C8B-B14F-4D97-AF65-F5344CB8AC3E}">
        <p14:creationId xmlns:p14="http://schemas.microsoft.com/office/powerpoint/2010/main" val="228817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Text Placeholder 4"/>
          <p:cNvSpPr>
            <a:spLocks noGrp="1"/>
          </p:cNvSpPr>
          <p:nvPr>
            <p:ph type="body" idx="10" hasCustomPrompt="1"/>
          </p:nvPr>
        </p:nvSpPr>
        <p:spPr>
          <a:xfrm>
            <a:off x="339725" y="2441575"/>
            <a:ext cx="7526338" cy="4003675"/>
          </a:xfrm>
          <a:prstGeom prst="rect">
            <a:avLst/>
          </a:prstGeom>
        </p:spPr>
        <p:txBody>
          <a:bodyPr/>
          <a:lstStyle>
            <a:lvl1pPr marL="0" indent="0">
              <a:buNone/>
              <a:defRPr sz="2800"/>
            </a:lvl1pPr>
          </a:lstStyle>
          <a:p>
            <a:r>
              <a:rPr lang="en-GB" sz="3600" b="1" dirty="0">
                <a:solidFill>
                  <a:schemeClr val="bg1">
                    <a:lumMod val="50000"/>
                  </a:schemeClr>
                </a:solidFill>
                <a:latin typeface="Arial" charset="0"/>
                <a:ea typeface="Arial" charset="0"/>
                <a:cs typeface="Arial" charset="0"/>
              </a:rPr>
              <a:t>Your Title Here</a:t>
            </a:r>
          </a:p>
          <a:p>
            <a:endParaRPr lang="en-GB" sz="3600" b="1" dirty="0">
              <a:solidFill>
                <a:schemeClr val="bg1">
                  <a:lumMod val="50000"/>
                </a:schemeClr>
              </a:solidFill>
              <a:latin typeface="Arial" charset="0"/>
              <a:ea typeface="Arial" charset="0"/>
              <a:cs typeface="Arial" charset="0"/>
            </a:endParaRPr>
          </a:p>
          <a:p>
            <a:r>
              <a:rPr lang="en-GB" sz="3600" b="1" dirty="0">
                <a:solidFill>
                  <a:schemeClr val="bg1">
                    <a:lumMod val="50000"/>
                  </a:schemeClr>
                </a:solidFill>
                <a:latin typeface="Arial" charset="0"/>
                <a:ea typeface="Arial" charset="0"/>
                <a:cs typeface="Arial" charset="0"/>
              </a:rPr>
              <a:t>Your title should be in Arial Bold at size 36 and in Grey</a:t>
            </a:r>
          </a:p>
          <a:p>
            <a:endParaRPr lang="en-GB" sz="3600" b="1" dirty="0">
              <a:solidFill>
                <a:schemeClr val="bg1">
                  <a:lumMod val="50000"/>
                </a:schemeClr>
              </a:solidFill>
              <a:latin typeface="Arial" charset="0"/>
              <a:ea typeface="Arial" charset="0"/>
              <a:cs typeface="Arial" charset="0"/>
            </a:endParaRPr>
          </a:p>
          <a:p>
            <a:r>
              <a:rPr lang="en-GB" sz="1200" b="1" dirty="0">
                <a:solidFill>
                  <a:schemeClr val="bg1">
                    <a:lumMod val="50000"/>
                  </a:schemeClr>
                </a:solidFill>
                <a:latin typeface="Arial" charset="0"/>
                <a:ea typeface="Arial" charset="0"/>
                <a:cs typeface="Arial" charset="0"/>
              </a:rPr>
              <a:t>Please do not change the size of this text box </a:t>
            </a:r>
          </a:p>
          <a:p>
            <a:endParaRPr lang="en-GB" sz="3600" b="1" dirty="0">
              <a:latin typeface="Arial" charset="0"/>
              <a:ea typeface="Arial" charset="0"/>
              <a:cs typeface="Arial" charset="0"/>
            </a:endParaRPr>
          </a:p>
        </p:txBody>
      </p:sp>
    </p:spTree>
    <p:extLst>
      <p:ext uri="{BB962C8B-B14F-4D97-AF65-F5344CB8AC3E}">
        <p14:creationId xmlns:p14="http://schemas.microsoft.com/office/powerpoint/2010/main" val="115695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 Tex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39725" y="1762125"/>
            <a:ext cx="7559675" cy="4683125"/>
          </a:xfrm>
          <a:prstGeom prst="rect">
            <a:avLst/>
          </a:prstGeom>
        </p:spPr>
        <p:txBody>
          <a:bodyPr/>
          <a:lstStyle>
            <a:lvl1pPr marL="0" indent="0">
              <a:buFont typeface="Arial" charset="0"/>
              <a:buNone/>
              <a:defRPr/>
            </a:lvl1pPr>
            <a:lvl2pPr marL="0" indent="0">
              <a:buNone/>
              <a:defRPr sz="1800" baseline="0"/>
            </a:lvl2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endParaRPr lang="en-US" sz="1600" dirty="0">
              <a:latin typeface="Arial" charset="0"/>
              <a:ea typeface="Arial" charset="0"/>
              <a:cs typeface="Arial" charset="0"/>
            </a:endParaRPr>
          </a:p>
          <a:p>
            <a:pPr marL="0" lvl="1"/>
            <a:r>
              <a:rPr lang="en-GB" altLang="en-US" dirty="0"/>
              <a:t>For maximum impact, avoid overcrowding slides - limit your points to a maximum of 6 per page</a:t>
            </a:r>
          </a:p>
          <a:p>
            <a:pPr lvl="0"/>
            <a:endParaRPr lang="en-US" dirty="0"/>
          </a:p>
        </p:txBody>
      </p:sp>
      <p:sp>
        <p:nvSpPr>
          <p:cNvPr id="9"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22481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5" name="Picture Placeholder 4"/>
          <p:cNvSpPr>
            <a:spLocks noGrp="1"/>
          </p:cNvSpPr>
          <p:nvPr>
            <p:ph type="pic" sz="quarter" idx="10"/>
          </p:nvPr>
        </p:nvSpPr>
        <p:spPr>
          <a:xfrm>
            <a:off x="4600575" y="1762125"/>
            <a:ext cx="4132263" cy="4702175"/>
          </a:xfrm>
          <a:prstGeom prst="rect">
            <a:avLst/>
          </a:prstGeom>
        </p:spPr>
        <p:txBody>
          <a:bodyPr/>
          <a:lstStyle/>
          <a:p>
            <a:endParaRPr lang="en-US"/>
          </a:p>
        </p:txBody>
      </p:sp>
      <p:sp>
        <p:nvSpPr>
          <p:cNvPr id="6" name="Text Placeholder 5"/>
          <p:cNvSpPr>
            <a:spLocks noGrp="1"/>
          </p:cNvSpPr>
          <p:nvPr>
            <p:ph type="body" sz="quarter" idx="12"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231551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4600575" y="1762125"/>
            <a:ext cx="4132263" cy="2265363"/>
          </a:xfrm>
          <a:prstGeom prst="rect">
            <a:avLst/>
          </a:prstGeom>
        </p:spPr>
        <p:txBody>
          <a:bodyPr/>
          <a:lstStyle/>
          <a:p>
            <a:endParaRPr lang="en-US"/>
          </a:p>
        </p:txBody>
      </p:sp>
      <p:sp>
        <p:nvSpPr>
          <p:cNvPr id="16" name="Picture Placeholder 15"/>
          <p:cNvSpPr>
            <a:spLocks noGrp="1"/>
          </p:cNvSpPr>
          <p:nvPr>
            <p:ph type="pic" sz="quarter" idx="11"/>
          </p:nvPr>
        </p:nvSpPr>
        <p:spPr>
          <a:xfrm>
            <a:off x="4600575" y="4214813"/>
            <a:ext cx="4132263" cy="2266950"/>
          </a:xfrm>
          <a:prstGeom prst="rect">
            <a:avLst/>
          </a:prstGeom>
        </p:spPr>
        <p:txBody>
          <a:bodyPr/>
          <a:lstStyle/>
          <a:p>
            <a:endParaRPr lang="en-US"/>
          </a:p>
        </p:txBody>
      </p:sp>
      <p:sp>
        <p:nvSpPr>
          <p:cNvPr id="17" name="Text Placeholder 10"/>
          <p:cNvSpPr>
            <a:spLocks noGrp="1"/>
          </p:cNvSpPr>
          <p:nvPr>
            <p:ph type="body" sz="quarter" idx="12"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5" name="Text Placeholder 5"/>
          <p:cNvSpPr>
            <a:spLocks noGrp="1"/>
          </p:cNvSpPr>
          <p:nvPr>
            <p:ph type="body" sz="quarter" idx="13"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698206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3225" y="1762125"/>
            <a:ext cx="8329613" cy="4702175"/>
          </a:xfrm>
          <a:prstGeom prst="rect">
            <a:avLst/>
          </a:prstGeom>
        </p:spPr>
        <p:txBody>
          <a:bodyPr/>
          <a:lstStyle/>
          <a:p>
            <a:endParaRPr lang="en-US"/>
          </a:p>
        </p:txBody>
      </p:sp>
      <p:sp>
        <p:nvSpPr>
          <p:cNvPr id="3"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Tree>
    <p:extLst>
      <p:ext uri="{BB962C8B-B14F-4D97-AF65-F5344CB8AC3E}">
        <p14:creationId xmlns:p14="http://schemas.microsoft.com/office/powerpoint/2010/main" val="91235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Points">
    <p:spTree>
      <p:nvGrpSpPr>
        <p:cNvPr id="1" name=""/>
        <p:cNvGrpSpPr/>
        <p:nvPr/>
      </p:nvGrpSpPr>
      <p:grpSpPr>
        <a:xfrm>
          <a:off x="0" y="0"/>
          <a:ext cx="0" cy="0"/>
          <a:chOff x="0" y="0"/>
          <a:chExt cx="0" cy="0"/>
        </a:xfrm>
      </p:grpSpPr>
      <p:sp>
        <p:nvSpPr>
          <p:cNvPr id="2" name="AutoShape 8"/>
          <p:cNvSpPr>
            <a:spLocks/>
          </p:cNvSpPr>
          <p:nvPr userDrawn="1"/>
        </p:nvSpPr>
        <p:spPr bwMode="auto">
          <a:xfrm>
            <a:off x="4583584" y="1750873"/>
            <a:ext cx="1907689" cy="1907689"/>
          </a:xfrm>
          <a:custGeom>
            <a:avLst/>
            <a:gdLst>
              <a:gd name="T0" fmla="*/ 1428677 w 19679"/>
              <a:gd name="T1" fmla="*/ 1568220 h 19679"/>
              <a:gd name="T2" fmla="*/ 1428677 w 19679"/>
              <a:gd name="T3" fmla="*/ 1568220 h 19679"/>
              <a:gd name="T4" fmla="*/ 1428677 w 19679"/>
              <a:gd name="T5" fmla="*/ 1568220 h 19679"/>
              <a:gd name="T6" fmla="*/ 1428677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tx1">
              <a:lumMod val="95000"/>
              <a:lumOff val="5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2400" dirty="0">
              <a:solidFill>
                <a:srgbClr val="FFFFFF"/>
              </a:solidFill>
              <a:latin typeface="Arial" charset="0"/>
              <a:ea typeface="Arial" charset="0"/>
              <a:cs typeface="Arial" charset="0"/>
              <a:sym typeface="FontAwesome" pitchFamily="50" charset="0"/>
            </a:endParaRPr>
          </a:p>
        </p:txBody>
      </p:sp>
      <p:sp>
        <p:nvSpPr>
          <p:cNvPr id="3" name="AutoShape 9"/>
          <p:cNvSpPr>
            <a:spLocks/>
          </p:cNvSpPr>
          <p:nvPr userDrawn="1"/>
        </p:nvSpPr>
        <p:spPr bwMode="auto">
          <a:xfrm>
            <a:off x="5704828" y="3165373"/>
            <a:ext cx="1906629" cy="1907689"/>
          </a:xfrm>
          <a:custGeom>
            <a:avLst/>
            <a:gdLst>
              <a:gd name="T0" fmla="*/ 1427884 w 19679"/>
              <a:gd name="T1" fmla="*/ 1568220 h 19679"/>
              <a:gd name="T2" fmla="*/ 1427884 w 19679"/>
              <a:gd name="T3" fmla="*/ 1568220 h 19679"/>
              <a:gd name="T4" fmla="*/ 1427884 w 19679"/>
              <a:gd name="T5" fmla="*/ 1568220 h 19679"/>
              <a:gd name="T6" fmla="*/ 1427884 w 19679"/>
              <a:gd name="T7" fmla="*/ 156822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50000"/>
              <a:alpha val="81000"/>
            </a:schemeClr>
          </a:solidFill>
          <a:ln>
            <a:noFill/>
          </a:ln>
        </p:spPr>
        <p:txBody>
          <a:bodyPr lIns="50800" tIns="50800" rIns="50800" bIns="5080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dirty="0">
              <a:latin typeface="Arial" charset="0"/>
              <a:ea typeface="Arial" charset="0"/>
              <a:cs typeface="Arial" charset="0"/>
            </a:endParaRPr>
          </a:p>
        </p:txBody>
      </p:sp>
      <p:sp>
        <p:nvSpPr>
          <p:cNvPr id="4" name="AutoShape 10"/>
          <p:cNvSpPr>
            <a:spLocks/>
          </p:cNvSpPr>
          <p:nvPr userDrawn="1"/>
        </p:nvSpPr>
        <p:spPr bwMode="auto">
          <a:xfrm>
            <a:off x="6825787" y="4597082"/>
            <a:ext cx="1907689" cy="1906629"/>
          </a:xfrm>
          <a:custGeom>
            <a:avLst/>
            <a:gdLst>
              <a:gd name="T0" fmla="*/ 1428677 w 19679"/>
              <a:gd name="T1" fmla="*/ 1567349 h 19679"/>
              <a:gd name="T2" fmla="*/ 1428677 w 19679"/>
              <a:gd name="T3" fmla="*/ 1567349 h 19679"/>
              <a:gd name="T4" fmla="*/ 1428677 w 19679"/>
              <a:gd name="T5" fmla="*/ 1567349 h 19679"/>
              <a:gd name="T6" fmla="*/ 1428677 w 19679"/>
              <a:gd name="T7" fmla="*/ 1567349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chemeClr val="bg2">
              <a:lumMod val="90000"/>
              <a:alpha val="81000"/>
            </a:schemeClr>
          </a:solidFill>
          <a:ln>
            <a:noFill/>
          </a:ln>
        </p:spPr>
        <p:txBody>
          <a:bodyPr lIns="0" tIns="0" rIns="0" bIns="0" anchor="ctr"/>
          <a:lstStyle>
            <a:lvl1pPr algn="ctr">
              <a:defRPr sz="5000">
                <a:solidFill>
                  <a:srgbClr val="000000"/>
                </a:solidFill>
                <a:latin typeface="Helvetica Light" charset="0"/>
                <a:ea typeface="MS PGothic" panose="020B0600070205080204" pitchFamily="34" charset="-128"/>
                <a:sym typeface="Helvetica Light" charset="0"/>
              </a:defRPr>
            </a:lvl1pPr>
            <a:lvl2pPr marL="742950" indent="-285750" algn="ctr">
              <a:defRPr sz="5000">
                <a:solidFill>
                  <a:srgbClr val="000000"/>
                </a:solidFill>
                <a:latin typeface="Helvetica Light" charset="0"/>
                <a:ea typeface="MS PGothic" panose="020B0600070205080204" pitchFamily="34" charset="-128"/>
                <a:sym typeface="Helvetica Light" charset="0"/>
              </a:defRPr>
            </a:lvl2pPr>
            <a:lvl3pPr marL="1143000" indent="-228600" algn="ctr">
              <a:defRPr sz="5000">
                <a:solidFill>
                  <a:srgbClr val="000000"/>
                </a:solidFill>
                <a:latin typeface="Helvetica Light" charset="0"/>
                <a:ea typeface="MS PGothic" panose="020B0600070205080204" pitchFamily="34" charset="-128"/>
                <a:sym typeface="Helvetica Light" charset="0"/>
              </a:defRPr>
            </a:lvl3pPr>
            <a:lvl4pPr marL="1600200" indent="-228600" algn="ctr">
              <a:defRPr sz="5000">
                <a:solidFill>
                  <a:srgbClr val="000000"/>
                </a:solidFill>
                <a:latin typeface="Helvetica Light" charset="0"/>
                <a:ea typeface="MS PGothic" panose="020B0600070205080204" pitchFamily="34" charset="-128"/>
                <a:sym typeface="Helvetica Light" charset="0"/>
              </a:defRPr>
            </a:lvl4pPr>
            <a:lvl5pPr marL="2057400" indent="-228600" algn="ctr">
              <a:defRPr sz="5000">
                <a:solidFill>
                  <a:srgbClr val="000000"/>
                </a:solidFill>
                <a:latin typeface="Helvetica Light" charset="0"/>
                <a:ea typeface="MS PGothic" panose="020B0600070205080204" pitchFamily="34" charset="-128"/>
                <a:sym typeface="Helvetica Light" charset="0"/>
              </a:defRPr>
            </a:lvl5pPr>
            <a:lvl6pPr marL="25146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8255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20000"/>
              </a:lnSpc>
            </a:pPr>
            <a:endParaRPr lang="en-US" altLang="tr-TR" sz="1400" dirty="0">
              <a:latin typeface="Arial" charset="0"/>
              <a:ea typeface="Arial" charset="0"/>
              <a:cs typeface="Arial" charset="0"/>
            </a:endParaRPr>
          </a:p>
        </p:txBody>
      </p:sp>
      <p:sp>
        <p:nvSpPr>
          <p:cNvPr id="5" name="Text Placeholder 10"/>
          <p:cNvSpPr>
            <a:spLocks noGrp="1"/>
          </p:cNvSpPr>
          <p:nvPr>
            <p:ph type="body" sz="quarter" idx="12" hasCustomPrompt="1"/>
          </p:nvPr>
        </p:nvSpPr>
        <p:spPr>
          <a:xfrm>
            <a:off x="339725" y="1762125"/>
            <a:ext cx="3971925" cy="4683125"/>
          </a:xfrm>
          <a:prstGeom prst="rect">
            <a:avLst/>
          </a:prstGeom>
        </p:spPr>
        <p:txBody>
          <a:bodyPr/>
          <a:lstStyle>
            <a:lvl1pPr marL="0" indent="0">
              <a:buFont typeface="Arial" charset="0"/>
              <a:buNone/>
              <a:defRPr sz="2800"/>
            </a:lvl1pPr>
          </a:lstStyle>
          <a:p>
            <a:r>
              <a:rPr lang="en-US" sz="2400" dirty="0">
                <a:latin typeface="Arial" charset="0"/>
                <a:ea typeface="Arial" charset="0"/>
                <a:cs typeface="Arial" charset="0"/>
              </a:rPr>
              <a:t>PLEASE DO NOT CHANGE THE SIZE OF THIS TEXT BOX</a:t>
            </a:r>
          </a:p>
          <a:p>
            <a:r>
              <a:rPr lang="en-US" sz="2400" dirty="0">
                <a:latin typeface="Arial" charset="0"/>
                <a:ea typeface="Arial" charset="0"/>
                <a:cs typeface="Arial" charset="0"/>
              </a:rPr>
              <a:t>Headings should be in Arial, size 24</a:t>
            </a:r>
            <a:endParaRPr lang="en-US" sz="1100" b="1" dirty="0">
              <a:latin typeface="Arial" charset="0"/>
              <a:ea typeface="Arial" charset="0"/>
              <a:cs typeface="Arial" charset="0"/>
            </a:endParaRPr>
          </a:p>
          <a:p>
            <a:r>
              <a:rPr lang="en-US" sz="1600" dirty="0">
                <a:latin typeface="Arial" charset="0"/>
                <a:ea typeface="Arial" charset="0"/>
                <a:cs typeface="Arial" charset="0"/>
              </a:rPr>
              <a:t>The rest of your text should be Ariel, size 16</a:t>
            </a:r>
          </a:p>
          <a:p>
            <a:endParaRPr lang="en-US" sz="1600" dirty="0">
              <a:latin typeface="Arial" charset="0"/>
              <a:ea typeface="Arial" charset="0"/>
              <a:cs typeface="Arial" charset="0"/>
            </a:endParaRPr>
          </a:p>
          <a:p>
            <a:r>
              <a:rPr lang="en-US" sz="1600" dirty="0">
                <a:latin typeface="Arial" charset="0"/>
                <a:ea typeface="Arial" charset="0"/>
                <a:cs typeface="Arial" charset="0"/>
              </a:rPr>
              <a:t>Bullet points should be used as below</a:t>
            </a:r>
          </a:p>
          <a:p>
            <a:pPr marL="285750" indent="-285750">
              <a:buFont typeface="Arial" charset="0"/>
              <a:buChar char="•"/>
            </a:pPr>
            <a:r>
              <a:rPr lang="en-US" sz="1600" dirty="0">
                <a:latin typeface="Arial" charset="0"/>
                <a:ea typeface="Arial" charset="0"/>
                <a:cs typeface="Arial" charset="0"/>
              </a:rPr>
              <a:t>Bullet </a:t>
            </a:r>
          </a:p>
          <a:p>
            <a:pPr marL="285750" indent="-285750">
              <a:buFont typeface="Arial" charset="0"/>
              <a:buChar char="•"/>
            </a:pPr>
            <a:r>
              <a:rPr lang="en-US" sz="1600" dirty="0">
                <a:latin typeface="Arial" charset="0"/>
                <a:ea typeface="Arial" charset="0"/>
                <a:cs typeface="Arial" charset="0"/>
              </a:rPr>
              <a:t>Bullet</a:t>
            </a:r>
          </a:p>
          <a:p>
            <a:pPr marL="285750" indent="-285750">
              <a:buFont typeface="Arial" charset="0"/>
              <a:buChar char="•"/>
            </a:pPr>
            <a:r>
              <a:rPr lang="en-US" sz="1600" dirty="0">
                <a:latin typeface="Arial" charset="0"/>
                <a:ea typeface="Arial" charset="0"/>
                <a:cs typeface="Arial" charset="0"/>
              </a:rPr>
              <a:t>Bullet</a:t>
            </a:r>
          </a:p>
        </p:txBody>
      </p:sp>
      <p:sp>
        <p:nvSpPr>
          <p:cNvPr id="6" name="Text Placeholder 5"/>
          <p:cNvSpPr>
            <a:spLocks noGrp="1"/>
          </p:cNvSpPr>
          <p:nvPr>
            <p:ph type="body" sz="quarter" idx="11" hasCustomPrompt="1"/>
          </p:nvPr>
        </p:nvSpPr>
        <p:spPr>
          <a:xfrm>
            <a:off x="403225" y="503238"/>
            <a:ext cx="5819775" cy="828000"/>
          </a:xfrm>
          <a:prstGeom prst="rect">
            <a:avLst/>
          </a:prstGeom>
        </p:spPr>
        <p:txBody>
          <a:bodyPr>
            <a:noAutofit/>
          </a:bodyPr>
          <a:lstStyle>
            <a:lvl1pPr marL="0" indent="0">
              <a:lnSpc>
                <a:spcPct val="100000"/>
              </a:lnSpc>
              <a:spcBef>
                <a:spcPts val="0"/>
              </a:spcBef>
              <a:buNone/>
              <a:defRPr/>
            </a:lvl1pPr>
          </a:lstStyle>
          <a:p>
            <a:r>
              <a:rPr lang="en-US" sz="2800" b="1" dirty="0">
                <a:latin typeface="Arial" charset="0"/>
                <a:ea typeface="Arial" charset="0"/>
                <a:cs typeface="Arial" charset="0"/>
              </a:rPr>
              <a:t>School of Something</a:t>
            </a:r>
          </a:p>
          <a:p>
            <a:r>
              <a:rPr lang="en-US" sz="1400" b="1" dirty="0">
                <a:latin typeface="Arial" charset="0"/>
                <a:ea typeface="Arial" charset="0"/>
                <a:cs typeface="Arial" charset="0"/>
              </a:rPr>
              <a:t>FACULTY OF OTHER</a:t>
            </a:r>
          </a:p>
        </p:txBody>
      </p:sp>
      <p:sp>
        <p:nvSpPr>
          <p:cNvPr id="8" name="Text Placeholder 7"/>
          <p:cNvSpPr>
            <a:spLocks noGrp="1"/>
          </p:cNvSpPr>
          <p:nvPr>
            <p:ph type="body" sz="quarter" idx="13" hasCustomPrompt="1"/>
          </p:nvPr>
        </p:nvSpPr>
        <p:spPr>
          <a:xfrm>
            <a:off x="4796725" y="2394488"/>
            <a:ext cx="1496125" cy="557940"/>
          </a:xfrm>
          <a:prstGeom prst="rect">
            <a:avLst/>
          </a:prstGeom>
          <a:ln>
            <a:noFill/>
          </a:ln>
        </p:spPr>
        <p:txBody>
          <a:bodyPr/>
          <a:lstStyle>
            <a:lvl1pPr marL="0" indent="0" algn="ctr">
              <a:buNone/>
              <a:defRPr sz="2000" baseline="0">
                <a:solidFill>
                  <a:schemeClr val="bg1"/>
                </a:solidFill>
              </a:defRPr>
            </a:lvl1pPr>
          </a:lstStyle>
          <a:p>
            <a:pPr lvl="0"/>
            <a:r>
              <a:rPr lang="en-US" dirty="0"/>
              <a:t>Point 1</a:t>
            </a:r>
          </a:p>
        </p:txBody>
      </p:sp>
      <p:sp>
        <p:nvSpPr>
          <p:cNvPr id="9" name="Text Placeholder 7"/>
          <p:cNvSpPr>
            <a:spLocks noGrp="1"/>
          </p:cNvSpPr>
          <p:nvPr>
            <p:ph type="body" sz="quarter" idx="14" hasCustomPrompt="1"/>
          </p:nvPr>
        </p:nvSpPr>
        <p:spPr>
          <a:xfrm>
            <a:off x="5910079" y="3840247"/>
            <a:ext cx="1496125" cy="557940"/>
          </a:xfrm>
          <a:prstGeom prst="rect">
            <a:avLst/>
          </a:prstGeom>
          <a:ln>
            <a:noFill/>
          </a:ln>
        </p:spPr>
        <p:txBody>
          <a:bodyPr/>
          <a:lstStyle>
            <a:lvl1pPr marL="0" indent="0" algn="ctr">
              <a:buNone/>
              <a:defRPr sz="2000" baseline="0">
                <a:solidFill>
                  <a:schemeClr val="bg1"/>
                </a:solidFill>
              </a:defRPr>
            </a:lvl1pPr>
          </a:lstStyle>
          <a:p>
            <a:pPr lvl="0"/>
            <a:r>
              <a:rPr lang="en-US" dirty="0"/>
              <a:t>Point 2</a:t>
            </a:r>
          </a:p>
        </p:txBody>
      </p:sp>
      <p:sp>
        <p:nvSpPr>
          <p:cNvPr id="10" name="Text Placeholder 7"/>
          <p:cNvSpPr>
            <a:spLocks noGrp="1"/>
          </p:cNvSpPr>
          <p:nvPr>
            <p:ph type="body" sz="quarter" idx="15" hasCustomPrompt="1"/>
          </p:nvPr>
        </p:nvSpPr>
        <p:spPr>
          <a:xfrm>
            <a:off x="7031568" y="5301000"/>
            <a:ext cx="1496125" cy="557940"/>
          </a:xfrm>
          <a:prstGeom prst="rect">
            <a:avLst/>
          </a:prstGeom>
          <a:ln>
            <a:noFill/>
          </a:ln>
        </p:spPr>
        <p:txBody>
          <a:bodyPr/>
          <a:lstStyle>
            <a:lvl1pPr marL="0" indent="0" algn="ctr">
              <a:buNone/>
              <a:defRPr sz="2000" baseline="0">
                <a:solidFill>
                  <a:schemeClr val="bg1"/>
                </a:solidFill>
              </a:defRPr>
            </a:lvl1pPr>
          </a:lstStyle>
          <a:p>
            <a:pPr lvl="0"/>
            <a:r>
              <a:rPr lang="en-US" dirty="0"/>
              <a:t>Point 3</a:t>
            </a:r>
          </a:p>
        </p:txBody>
      </p:sp>
    </p:spTree>
    <p:extLst>
      <p:ext uri="{BB962C8B-B14F-4D97-AF65-F5344CB8AC3E}">
        <p14:creationId xmlns:p14="http://schemas.microsoft.com/office/powerpoint/2010/main" val="8123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69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0" y="0"/>
            <a:ext cx="9144000" cy="6464401"/>
          </a:xfrm>
          <a:prstGeom prst="rect">
            <a:avLst/>
          </a:prstGeom>
        </p:spPr>
      </p:pic>
    </p:spTree>
    <p:extLst>
      <p:ext uri="{BB962C8B-B14F-4D97-AF65-F5344CB8AC3E}">
        <p14:creationId xmlns:p14="http://schemas.microsoft.com/office/powerpoint/2010/main" val="578087358"/>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2" r:id="rId3"/>
    <p:sldLayoutId id="2147483661" r:id="rId4"/>
    <p:sldLayoutId id="2147483662" r:id="rId5"/>
    <p:sldLayoutId id="2147483673"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edger@leeds.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intercalate@leeds.ac.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funding@leeds.ac.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16685674-2799-2346-AE84-F87CE7D8BCD9}"/>
              </a:ext>
            </a:extLst>
          </p:cNvPr>
          <p:cNvSpPr>
            <a:spLocks noGrp="1"/>
          </p:cNvSpPr>
          <p:nvPr>
            <p:ph type="title" idx="4294967295"/>
          </p:nvPr>
        </p:nvSpPr>
        <p:spPr>
          <a:xfrm>
            <a:off x="628650" y="365125"/>
            <a:ext cx="7886700" cy="1325563"/>
          </a:xfrm>
          <a:prstGeom prst="rect">
            <a:avLst/>
          </a:prstGeom>
        </p:spPr>
        <p:txBody>
          <a:bodyPr/>
          <a:lstStyle/>
          <a:p>
            <a:r>
              <a:rPr lang="en-US" dirty="0"/>
              <a:t>Adding your title</a:t>
            </a:r>
          </a:p>
        </p:txBody>
      </p:sp>
      <p:sp>
        <p:nvSpPr>
          <p:cNvPr id="2" name="Text Placeholder 1"/>
          <p:cNvSpPr>
            <a:spLocks noGrp="1"/>
          </p:cNvSpPr>
          <p:nvPr>
            <p:ph type="body" idx="10"/>
          </p:nvPr>
        </p:nvSpPr>
        <p:spPr>
          <a:xfrm>
            <a:off x="416726" y="1690688"/>
            <a:ext cx="8332637" cy="4142890"/>
          </a:xfrm>
        </p:spPr>
        <p:txBody>
          <a:bodyPr/>
          <a:lstStyle/>
          <a:p>
            <a:endParaRPr lang="en-GB" sz="3200" b="1" dirty="0" smtClean="0">
              <a:latin typeface="Arial" charset="0"/>
              <a:ea typeface="Arial" charset="0"/>
              <a:cs typeface="Arial" charset="0"/>
            </a:endParaRPr>
          </a:p>
          <a:p>
            <a:r>
              <a:rPr lang="en-GB" sz="3200" b="1" dirty="0" smtClean="0">
                <a:latin typeface="Arial" charset="0"/>
                <a:ea typeface="Arial" charset="0"/>
                <a:cs typeface="Arial" charset="0"/>
              </a:rPr>
              <a:t>Intercalation at the University of Leeds</a:t>
            </a:r>
          </a:p>
          <a:p>
            <a:endParaRPr lang="en-GB" b="1" dirty="0">
              <a:latin typeface="Arial" charset="0"/>
              <a:ea typeface="Arial" charset="0"/>
              <a:cs typeface="Arial" charset="0"/>
            </a:endParaRPr>
          </a:p>
          <a:p>
            <a:endParaRPr lang="en-GB" sz="2400" b="1" dirty="0" smtClean="0">
              <a:latin typeface="Arial" charset="0"/>
              <a:ea typeface="Arial" charset="0"/>
              <a:cs typeface="Arial" charset="0"/>
            </a:endParaRPr>
          </a:p>
          <a:p>
            <a:r>
              <a:rPr lang="en-GB" sz="2400" b="1" dirty="0" smtClean="0">
                <a:latin typeface="Arial" charset="0"/>
                <a:ea typeface="Arial" charset="0"/>
                <a:cs typeface="Arial" charset="0"/>
              </a:rPr>
              <a:t>Dr Alison Ledger</a:t>
            </a:r>
          </a:p>
          <a:p>
            <a:r>
              <a:rPr lang="en-GB" sz="2400" b="1" dirty="0" smtClean="0">
                <a:latin typeface="Arial" charset="0"/>
                <a:ea typeface="Arial" charset="0"/>
                <a:cs typeface="Arial" charset="0"/>
              </a:rPr>
              <a:t>Head of Intercalated Programmes</a:t>
            </a:r>
          </a:p>
          <a:p>
            <a:r>
              <a:rPr lang="en-GB" sz="2400" b="1" dirty="0" smtClean="0">
                <a:latin typeface="Arial" charset="0"/>
                <a:ea typeface="Arial" charset="0"/>
                <a:cs typeface="Arial" charset="0"/>
                <a:hlinkClick r:id="rId3"/>
              </a:rPr>
              <a:t>A.Ledger@leeds.ac.uk</a:t>
            </a:r>
            <a:endParaRPr lang="en-GB" sz="2400" b="1" dirty="0" smtClean="0">
              <a:latin typeface="Arial" charset="0"/>
              <a:ea typeface="Arial" charset="0"/>
              <a:cs typeface="Arial" charset="0"/>
            </a:endParaRPr>
          </a:p>
          <a:p>
            <a:endParaRPr lang="en-GB" sz="2400" b="1" dirty="0">
              <a:latin typeface="Arial" charset="0"/>
              <a:ea typeface="Arial" charset="0"/>
              <a:cs typeface="Arial"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5981" r="2804"/>
          <a:stretch/>
        </p:blipFill>
        <p:spPr>
          <a:xfrm>
            <a:off x="5547359" y="3253339"/>
            <a:ext cx="3336759" cy="2420754"/>
          </a:xfrm>
          <a:prstGeom prst="rect">
            <a:avLst/>
          </a:prstGeom>
        </p:spPr>
      </p:pic>
    </p:spTree>
    <p:extLst>
      <p:ext uri="{BB962C8B-B14F-4D97-AF65-F5344CB8AC3E}">
        <p14:creationId xmlns:p14="http://schemas.microsoft.com/office/powerpoint/2010/main" val="753150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9725" y="1762125"/>
            <a:ext cx="8390389" cy="4683125"/>
          </a:xfrm>
        </p:spPr>
        <p:txBody>
          <a:bodyPr/>
          <a:lstStyle/>
          <a:p>
            <a:pPr marL="457200" indent="-457200">
              <a:lnSpc>
                <a:spcPct val="150000"/>
              </a:lnSpc>
              <a:spcBef>
                <a:spcPts val="1200"/>
              </a:spcBef>
              <a:spcAft>
                <a:spcPts val="1200"/>
              </a:spcAft>
              <a:buFont typeface="Arial" panose="020B0604020202020204" pitchFamily="34" charset="0"/>
              <a:buChar char="•"/>
            </a:pPr>
            <a:r>
              <a:rPr lang="en-GB" dirty="0" smtClean="0"/>
              <a:t>National awards</a:t>
            </a:r>
          </a:p>
          <a:p>
            <a:pPr marL="457200" indent="-457200">
              <a:lnSpc>
                <a:spcPct val="150000"/>
              </a:lnSpc>
              <a:spcBef>
                <a:spcPts val="1200"/>
              </a:spcBef>
              <a:spcAft>
                <a:spcPts val="1200"/>
              </a:spcAft>
              <a:buFont typeface="Arial" panose="020B0604020202020204" pitchFamily="34" charset="0"/>
              <a:buChar char="•"/>
            </a:pPr>
            <a:r>
              <a:rPr lang="en-GB" dirty="0" smtClean="0"/>
              <a:t>Awards based on academic performance</a:t>
            </a:r>
          </a:p>
          <a:p>
            <a:pPr marL="457200" indent="-457200">
              <a:lnSpc>
                <a:spcPct val="150000"/>
              </a:lnSpc>
              <a:spcBef>
                <a:spcPts val="1200"/>
              </a:spcBef>
              <a:spcAft>
                <a:spcPts val="1200"/>
              </a:spcAft>
              <a:buFont typeface="Arial" panose="020B0604020202020204" pitchFamily="34" charset="0"/>
              <a:buChar char="•"/>
            </a:pPr>
            <a:r>
              <a:rPr lang="en-GB" dirty="0" smtClean="0"/>
              <a:t>Footsteps Funding</a:t>
            </a:r>
            <a:endParaRPr lang="en-GB" dirty="0"/>
          </a:p>
        </p:txBody>
      </p:sp>
      <p:sp>
        <p:nvSpPr>
          <p:cNvPr id="3" name="Text Placeholder 2"/>
          <p:cNvSpPr>
            <a:spLocks noGrp="1"/>
          </p:cNvSpPr>
          <p:nvPr>
            <p:ph type="body" sz="quarter" idx="11"/>
          </p:nvPr>
        </p:nvSpPr>
        <p:spPr/>
        <p:txBody>
          <a:bodyPr/>
          <a:lstStyle/>
          <a:p>
            <a:r>
              <a:rPr lang="en-GB" dirty="0"/>
              <a:t>Scholarships </a:t>
            </a:r>
            <a:r>
              <a:rPr lang="en-GB" sz="1600" dirty="0"/>
              <a:t>(https://medicinehealth.leeds.ac.uk/directory/4/scholarships </a:t>
            </a:r>
            <a:r>
              <a:rPr lang="en-GB" sz="1600" dirty="0" smtClean="0"/>
              <a:t>)</a:t>
            </a:r>
            <a:endParaRPr lang="en-GB"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741" y="3751113"/>
            <a:ext cx="4485373" cy="2694137"/>
          </a:xfrm>
          <a:prstGeom prst="rect">
            <a:avLst/>
          </a:prstGeom>
        </p:spPr>
      </p:pic>
    </p:spTree>
    <p:extLst>
      <p:ext uri="{BB962C8B-B14F-4D97-AF65-F5344CB8AC3E}">
        <p14:creationId xmlns:p14="http://schemas.microsoft.com/office/powerpoint/2010/main" val="1929659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9725" y="1762125"/>
            <a:ext cx="8371138" cy="4683125"/>
          </a:xfrm>
        </p:spPr>
        <p:txBody>
          <a:bodyPr/>
          <a:lstStyle/>
          <a:p>
            <a:pPr>
              <a:lnSpc>
                <a:spcPct val="150000"/>
              </a:lnSpc>
              <a:spcBef>
                <a:spcPts val="1200"/>
              </a:spcBef>
              <a:spcAft>
                <a:spcPts val="1200"/>
              </a:spcAft>
            </a:pPr>
            <a:r>
              <a:rPr lang="en-GB" sz="2400" dirty="0" smtClean="0"/>
              <a:t>Intercalation offers you the chance to:</a:t>
            </a:r>
          </a:p>
          <a:p>
            <a:pPr marL="457200" indent="-457200">
              <a:lnSpc>
                <a:spcPct val="150000"/>
              </a:lnSpc>
              <a:spcBef>
                <a:spcPts val="1200"/>
              </a:spcBef>
              <a:spcAft>
                <a:spcPts val="1200"/>
              </a:spcAft>
              <a:buFont typeface="+mj-lt"/>
              <a:buAutoNum type="arabicPeriod"/>
            </a:pPr>
            <a:r>
              <a:rPr lang="en-GB" sz="2400" dirty="0" smtClean="0"/>
              <a:t>Broaden your knowledge </a:t>
            </a:r>
          </a:p>
          <a:p>
            <a:pPr marL="457200" indent="-457200">
              <a:lnSpc>
                <a:spcPct val="150000"/>
              </a:lnSpc>
              <a:spcBef>
                <a:spcPts val="1200"/>
              </a:spcBef>
              <a:spcAft>
                <a:spcPts val="1200"/>
              </a:spcAft>
              <a:buFont typeface="+mj-lt"/>
              <a:buAutoNum type="arabicPeriod"/>
            </a:pPr>
            <a:r>
              <a:rPr lang="en-GB" sz="2400" dirty="0" smtClean="0"/>
              <a:t>Develop your research skills</a:t>
            </a:r>
          </a:p>
          <a:p>
            <a:pPr marL="457200" indent="-457200">
              <a:lnSpc>
                <a:spcPct val="150000"/>
              </a:lnSpc>
              <a:spcBef>
                <a:spcPts val="1200"/>
              </a:spcBef>
              <a:spcAft>
                <a:spcPts val="1200"/>
              </a:spcAft>
              <a:buFont typeface="+mj-lt"/>
              <a:buAutoNum type="arabicPeriod"/>
            </a:pPr>
            <a:r>
              <a:rPr lang="en-GB" sz="2400" dirty="0" smtClean="0"/>
              <a:t>Gain a competitive edge in applying for clinical posts</a:t>
            </a:r>
          </a:p>
          <a:p>
            <a:endParaRPr lang="en-GB" sz="1600" dirty="0"/>
          </a:p>
        </p:txBody>
      </p:sp>
      <p:sp>
        <p:nvSpPr>
          <p:cNvPr id="3" name="Text Placeholder 2"/>
          <p:cNvSpPr>
            <a:spLocks noGrp="1"/>
          </p:cNvSpPr>
          <p:nvPr>
            <p:ph type="body" sz="quarter" idx="11"/>
          </p:nvPr>
        </p:nvSpPr>
        <p:spPr/>
        <p:txBody>
          <a:bodyPr/>
          <a:lstStyle/>
          <a:p>
            <a:r>
              <a:rPr lang="en-US" sz="3200" b="1" dirty="0" smtClean="0">
                <a:latin typeface="Arial" charset="0"/>
                <a:ea typeface="Arial" charset="0"/>
                <a:cs typeface="Arial" charset="0"/>
              </a:rPr>
              <a:t>Take Home Messages</a:t>
            </a:r>
            <a:endParaRPr lang="en-US" sz="3200" b="1" dirty="0">
              <a:latin typeface="Arial" charset="0"/>
              <a:ea typeface="Arial" charset="0"/>
              <a:cs typeface="Arial" charset="0"/>
            </a:endParaRPr>
          </a:p>
        </p:txBody>
      </p:sp>
      <p:sp>
        <p:nvSpPr>
          <p:cNvPr id="2" name="Title 1" hidden="1">
            <a:extLst>
              <a:ext uri="{FF2B5EF4-FFF2-40B4-BE49-F238E27FC236}">
                <a16:creationId xmlns:a16="http://schemas.microsoft.com/office/drawing/2014/main" id="{52B79AB1-67F1-EB4E-B29F-593696FCE1AF}"/>
              </a:ext>
            </a:extLst>
          </p:cNvPr>
          <p:cNvSpPr>
            <a:spLocks noGrp="1"/>
          </p:cNvSpPr>
          <p:nvPr>
            <p:ph type="title" idx="4294967295"/>
          </p:nvPr>
        </p:nvSpPr>
        <p:spPr>
          <a:xfrm>
            <a:off x="0" y="365125"/>
            <a:ext cx="7886700" cy="1325563"/>
          </a:xfrm>
          <a:prstGeom prst="rect">
            <a:avLst/>
          </a:prstGeom>
        </p:spPr>
        <p:txBody>
          <a:bodyPr/>
          <a:lstStyle/>
          <a:p>
            <a:r>
              <a:rPr lang="en-US" dirty="0"/>
              <a:t>Representing a school and/or faculty</a:t>
            </a:r>
          </a:p>
        </p:txBody>
      </p:sp>
      <p:sp>
        <p:nvSpPr>
          <p:cNvPr id="8" name="Text Placeholder 1"/>
          <p:cNvSpPr txBox="1">
            <a:spLocks/>
          </p:cNvSpPr>
          <p:nvPr/>
        </p:nvSpPr>
        <p:spPr>
          <a:xfrm>
            <a:off x="310696" y="1595211"/>
            <a:ext cx="7559675" cy="4683125"/>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altLang="en-US" sz="16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16196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Applications close </a:t>
            </a:r>
            <a:endParaRPr lang="en-GB" dirty="0" smtClean="0"/>
          </a:p>
          <a:p>
            <a:r>
              <a:rPr lang="en-GB" b="1" u="sng" dirty="0" smtClean="0"/>
              <a:t>Sunday </a:t>
            </a:r>
            <a:r>
              <a:rPr lang="en-GB" b="1" u="sng" dirty="0"/>
              <a:t>26th January </a:t>
            </a:r>
            <a:r>
              <a:rPr lang="en-GB" b="1" u="sng" dirty="0" smtClean="0"/>
              <a:t>2020</a:t>
            </a:r>
          </a:p>
          <a:p>
            <a:endParaRPr lang="en-GB" dirty="0"/>
          </a:p>
          <a:p>
            <a:r>
              <a:rPr lang="en-GB" dirty="0" smtClean="0"/>
              <a:t>Further questions?</a:t>
            </a:r>
          </a:p>
          <a:p>
            <a:r>
              <a:rPr lang="en-GB" dirty="0" smtClean="0"/>
              <a:t>medicinehealth.leeds.ac.uk/medicine-intercalation</a:t>
            </a:r>
          </a:p>
          <a:p>
            <a:r>
              <a:rPr lang="en-GB" dirty="0" smtClean="0"/>
              <a:t>Email: </a:t>
            </a:r>
            <a:r>
              <a:rPr lang="en-GB" dirty="0" smtClean="0">
                <a:hlinkClick r:id="rId3"/>
              </a:rPr>
              <a:t>intercalate@leeds.ac.uk</a:t>
            </a:r>
            <a:endParaRPr lang="en-GB" dirty="0" smtClean="0"/>
          </a:p>
          <a:p>
            <a:r>
              <a:rPr lang="en-GB" dirty="0" smtClean="0"/>
              <a:t>For </a:t>
            </a:r>
            <a:r>
              <a:rPr lang="en-GB" smtClean="0"/>
              <a:t>Finance queries </a:t>
            </a:r>
            <a:endParaRPr lang="en-GB" dirty="0" smtClean="0"/>
          </a:p>
          <a:p>
            <a:r>
              <a:rPr lang="en-GB" dirty="0"/>
              <a:t>Email: </a:t>
            </a:r>
            <a:r>
              <a:rPr lang="en-GB" dirty="0" smtClean="0">
                <a:hlinkClick r:id="rId4"/>
              </a:rPr>
              <a:t>funding@leeds.ac.uk</a:t>
            </a:r>
            <a:r>
              <a:rPr lang="en-GB" dirty="0" smtClean="0"/>
              <a:t> Entitled </a:t>
            </a:r>
            <a:r>
              <a:rPr lang="en-GB" dirty="0"/>
              <a:t>Intercalation </a:t>
            </a:r>
          </a:p>
          <a:p>
            <a:r>
              <a:rPr lang="en-GB" dirty="0"/>
              <a:t>Cc S.Allen@adm.leeds.ac.uk</a:t>
            </a:r>
            <a:endParaRPr lang="en-GB" dirty="0" smtClean="0"/>
          </a:p>
          <a:p>
            <a:endParaRPr lang="en-GB" dirty="0" smtClean="0"/>
          </a:p>
          <a:p>
            <a:endParaRPr lang="en-GB" dirty="0" smtClean="0"/>
          </a:p>
          <a:p>
            <a:endParaRPr lang="en-GB" dirty="0"/>
          </a:p>
          <a:p>
            <a:endParaRPr lang="en-GB" dirty="0"/>
          </a:p>
        </p:txBody>
      </p:sp>
    </p:spTree>
    <p:extLst>
      <p:ext uri="{BB962C8B-B14F-4D97-AF65-F5344CB8AC3E}">
        <p14:creationId xmlns:p14="http://schemas.microsoft.com/office/powerpoint/2010/main" val="2068685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9725" y="1762125"/>
            <a:ext cx="8371138" cy="4683125"/>
          </a:xfrm>
        </p:spPr>
        <p:txBody>
          <a:bodyPr/>
          <a:lstStyle/>
          <a:p>
            <a:pPr marL="457200" indent="-457200">
              <a:lnSpc>
                <a:spcPct val="150000"/>
              </a:lnSpc>
              <a:spcBef>
                <a:spcPts val="1200"/>
              </a:spcBef>
              <a:spcAft>
                <a:spcPts val="1200"/>
              </a:spcAft>
              <a:buFont typeface="+mj-lt"/>
              <a:buAutoNum type="arabicPeriod"/>
            </a:pPr>
            <a:r>
              <a:rPr lang="en-GB" sz="2400" dirty="0" smtClean="0"/>
              <a:t>Broadening knowledge of important aspects of medicine which are outside of the core medical curriculum</a:t>
            </a:r>
          </a:p>
          <a:p>
            <a:pPr marL="457200" indent="-457200">
              <a:lnSpc>
                <a:spcPct val="150000"/>
              </a:lnSpc>
              <a:spcBef>
                <a:spcPts val="1200"/>
              </a:spcBef>
              <a:spcAft>
                <a:spcPts val="1200"/>
              </a:spcAft>
              <a:buFont typeface="+mj-lt"/>
              <a:buAutoNum type="arabicPeriod"/>
            </a:pPr>
            <a:r>
              <a:rPr lang="en-GB" sz="2400" dirty="0" smtClean="0"/>
              <a:t>Developing your research skills</a:t>
            </a:r>
          </a:p>
          <a:p>
            <a:pPr marL="457200" indent="-457200">
              <a:lnSpc>
                <a:spcPct val="150000"/>
              </a:lnSpc>
              <a:spcBef>
                <a:spcPts val="1200"/>
              </a:spcBef>
              <a:spcAft>
                <a:spcPts val="1200"/>
              </a:spcAft>
              <a:buFont typeface="+mj-lt"/>
              <a:buAutoNum type="arabicPeriod"/>
            </a:pPr>
            <a:r>
              <a:rPr lang="en-GB" sz="2400" dirty="0" smtClean="0"/>
              <a:t>Gaining a competitive edge in applying for clinical posts</a:t>
            </a:r>
          </a:p>
          <a:p>
            <a:endParaRPr lang="en-GB" sz="1600" dirty="0"/>
          </a:p>
        </p:txBody>
      </p:sp>
      <p:sp>
        <p:nvSpPr>
          <p:cNvPr id="3" name="Text Placeholder 2"/>
          <p:cNvSpPr>
            <a:spLocks noGrp="1"/>
          </p:cNvSpPr>
          <p:nvPr>
            <p:ph type="body" sz="quarter" idx="11"/>
          </p:nvPr>
        </p:nvSpPr>
        <p:spPr/>
        <p:txBody>
          <a:bodyPr/>
          <a:lstStyle/>
          <a:p>
            <a:r>
              <a:rPr lang="en-US" sz="3200" b="1" dirty="0" smtClean="0">
                <a:latin typeface="Arial" charset="0"/>
                <a:ea typeface="Arial" charset="0"/>
                <a:cs typeface="Arial" charset="0"/>
              </a:rPr>
              <a:t>Benefits of Intercalation</a:t>
            </a:r>
            <a:endParaRPr lang="en-US" sz="3200" b="1" dirty="0">
              <a:latin typeface="Arial" charset="0"/>
              <a:ea typeface="Arial" charset="0"/>
              <a:cs typeface="Arial" charset="0"/>
            </a:endParaRPr>
          </a:p>
        </p:txBody>
      </p:sp>
      <p:sp>
        <p:nvSpPr>
          <p:cNvPr id="2" name="Title 1" hidden="1">
            <a:extLst>
              <a:ext uri="{FF2B5EF4-FFF2-40B4-BE49-F238E27FC236}">
                <a16:creationId xmlns:a16="http://schemas.microsoft.com/office/drawing/2014/main" id="{52B79AB1-67F1-EB4E-B29F-593696FCE1AF}"/>
              </a:ext>
            </a:extLst>
          </p:cNvPr>
          <p:cNvSpPr>
            <a:spLocks noGrp="1"/>
          </p:cNvSpPr>
          <p:nvPr>
            <p:ph type="title" idx="4294967295"/>
          </p:nvPr>
        </p:nvSpPr>
        <p:spPr>
          <a:xfrm>
            <a:off x="0" y="365125"/>
            <a:ext cx="7886700" cy="1325563"/>
          </a:xfrm>
          <a:prstGeom prst="rect">
            <a:avLst/>
          </a:prstGeom>
        </p:spPr>
        <p:txBody>
          <a:bodyPr/>
          <a:lstStyle/>
          <a:p>
            <a:r>
              <a:rPr lang="en-US" dirty="0"/>
              <a:t>Representing a school and/or faculty</a:t>
            </a:r>
          </a:p>
        </p:txBody>
      </p:sp>
      <p:sp>
        <p:nvSpPr>
          <p:cNvPr id="8" name="Text Placeholder 1"/>
          <p:cNvSpPr txBox="1">
            <a:spLocks/>
          </p:cNvSpPr>
          <p:nvPr/>
        </p:nvSpPr>
        <p:spPr>
          <a:xfrm>
            <a:off x="310696" y="1595211"/>
            <a:ext cx="7559675" cy="4683125"/>
          </a:xfrm>
          <a:prstGeom prst="rect">
            <a:avLst/>
          </a:prstGeom>
        </p:spPr>
        <p:txBody>
          <a:bodyPr/>
          <a:lstStyle>
            <a:lvl1pPr marL="0" indent="0" algn="l" defTabSz="914400" rtl="0" eaLnBrk="1" latinLnBrk="0" hangingPunct="1">
              <a:lnSpc>
                <a:spcPct val="90000"/>
              </a:lnSpc>
              <a:spcBef>
                <a:spcPts val="1000"/>
              </a:spcBef>
              <a:buFont typeface="Arial" charset="0"/>
              <a:buNone/>
              <a:defRPr sz="28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altLang="en-US" sz="1600" dirty="0">
              <a:latin typeface="Arial" charset="0"/>
              <a:ea typeface="Arial" charset="0"/>
              <a:cs typeface="Arial" charset="0"/>
            </a:endParaRPr>
          </a:p>
        </p:txBody>
      </p:sp>
    </p:spTree>
    <p:extLst>
      <p:ext uri="{BB962C8B-B14F-4D97-AF65-F5344CB8AC3E}">
        <p14:creationId xmlns:p14="http://schemas.microsoft.com/office/powerpoint/2010/main" val="1556373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1. Broadening knowledge</a:t>
            </a:r>
            <a:endParaRPr lang="en-GB" dirty="0"/>
          </a:p>
        </p:txBody>
      </p:sp>
      <p:graphicFrame>
        <p:nvGraphicFramePr>
          <p:cNvPr id="4" name="Diagram 3"/>
          <p:cNvGraphicFramePr/>
          <p:nvPr>
            <p:extLst>
              <p:ext uri="{D42A27DB-BD31-4B8C-83A1-F6EECF244321}">
                <p14:modId xmlns:p14="http://schemas.microsoft.com/office/powerpoint/2010/main" val="1537349450"/>
              </p:ext>
            </p:extLst>
          </p:nvPr>
        </p:nvGraphicFramePr>
        <p:xfrm>
          <a:off x="403225" y="1396999"/>
          <a:ext cx="8336514" cy="4840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1467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3225" y="310732"/>
            <a:ext cx="5819775" cy="828000"/>
          </a:xfrm>
        </p:spPr>
        <p:txBody>
          <a:bodyPr/>
          <a:lstStyle/>
          <a:p>
            <a:r>
              <a:rPr lang="en-GB" dirty="0" smtClean="0"/>
              <a:t>Undergraduate programmes in the School of Medicine (BSc)</a:t>
            </a:r>
            <a:endParaRPr lang="en-GB" dirty="0"/>
          </a:p>
        </p:txBody>
      </p:sp>
      <p:graphicFrame>
        <p:nvGraphicFramePr>
          <p:cNvPr id="4" name="Diagram 3"/>
          <p:cNvGraphicFramePr/>
          <p:nvPr>
            <p:extLst>
              <p:ext uri="{D42A27DB-BD31-4B8C-83A1-F6EECF244321}">
                <p14:modId xmlns:p14="http://schemas.microsoft.com/office/powerpoint/2010/main" val="2439778440"/>
              </p:ext>
            </p:extLst>
          </p:nvPr>
        </p:nvGraphicFramePr>
        <p:xfrm>
          <a:off x="403225" y="1396999"/>
          <a:ext cx="8278762" cy="5157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825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03225" y="281857"/>
            <a:ext cx="5819775" cy="828000"/>
          </a:xfrm>
        </p:spPr>
        <p:txBody>
          <a:bodyPr/>
          <a:lstStyle/>
          <a:p>
            <a:r>
              <a:rPr lang="en-GB" dirty="0" smtClean="0"/>
              <a:t>Undergraduate programmes in other parts of the university (BA/BSc)</a:t>
            </a:r>
            <a:endParaRPr lang="en-GB" dirty="0"/>
          </a:p>
        </p:txBody>
      </p:sp>
      <p:graphicFrame>
        <p:nvGraphicFramePr>
          <p:cNvPr id="4" name="Diagram 3"/>
          <p:cNvGraphicFramePr/>
          <p:nvPr>
            <p:extLst>
              <p:ext uri="{D42A27DB-BD31-4B8C-83A1-F6EECF244321}">
                <p14:modId xmlns:p14="http://schemas.microsoft.com/office/powerpoint/2010/main" val="3499059045"/>
              </p:ext>
            </p:extLst>
          </p:nvPr>
        </p:nvGraphicFramePr>
        <p:xfrm>
          <a:off x="403225" y="1397000"/>
          <a:ext cx="8355763" cy="4869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9190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Masters degrees</a:t>
            </a:r>
            <a:endParaRPr lang="en-GB" dirty="0"/>
          </a:p>
        </p:txBody>
      </p:sp>
      <p:graphicFrame>
        <p:nvGraphicFramePr>
          <p:cNvPr id="5" name="Diagram 4"/>
          <p:cNvGraphicFramePr/>
          <p:nvPr>
            <p:extLst>
              <p:ext uri="{D42A27DB-BD31-4B8C-83A1-F6EECF244321}">
                <p14:modId xmlns:p14="http://schemas.microsoft.com/office/powerpoint/2010/main" val="1581470424"/>
              </p:ext>
            </p:extLst>
          </p:nvPr>
        </p:nvGraphicFramePr>
        <p:xfrm>
          <a:off x="403225" y="1396999"/>
          <a:ext cx="8326889" cy="5234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3331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3225" y="1472665"/>
            <a:ext cx="8317263" cy="4972585"/>
          </a:xfrm>
        </p:spPr>
        <p:txBody>
          <a:bodyPr/>
          <a:lstStyle/>
          <a:p>
            <a:pPr>
              <a:lnSpc>
                <a:spcPct val="107000"/>
              </a:lnSpc>
              <a:spcAft>
                <a:spcPts val="800"/>
              </a:spcAft>
            </a:pPr>
            <a:r>
              <a:rPr lang="en-GB" sz="2000" dirty="0" smtClean="0">
                <a:latin typeface="Calibri" panose="020F0502020204030204" pitchFamily="34" charset="0"/>
                <a:ea typeface="Calibri" panose="020F0502020204030204" pitchFamily="34" charset="0"/>
                <a:cs typeface="Times New Roman" panose="02020603050405020304" pitchFamily="18" charset="0"/>
              </a:rPr>
              <a:t>Intercalation: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2000" i="1" dirty="0">
                <a:latin typeface="Calibri" panose="020F0502020204030204" pitchFamily="34" charset="0"/>
                <a:ea typeface="Calibri" panose="020F0502020204030204" pitchFamily="34" charset="0"/>
                <a:cs typeface="Times New Roman" panose="02020603050405020304" pitchFamily="18" charset="0"/>
              </a:rPr>
              <a:t>p</a:t>
            </a:r>
            <a:r>
              <a:rPr lang="en-GB" sz="2000" i="1" dirty="0" smtClean="0">
                <a:latin typeface="Calibri" panose="020F0502020204030204" pitchFamily="34" charset="0"/>
                <a:ea typeface="Calibri" panose="020F0502020204030204" pitchFamily="34" charset="0"/>
                <a:cs typeface="Times New Roman" panose="02020603050405020304" pitchFamily="18" charset="0"/>
              </a:rPr>
              <a:t>rovides </a:t>
            </a:r>
            <a:r>
              <a:rPr lang="en-GB" sz="2000" i="1" dirty="0">
                <a:latin typeface="Calibri" panose="020F0502020204030204" pitchFamily="34" charset="0"/>
                <a:ea typeface="Calibri" panose="020F0502020204030204" pitchFamily="34" charset="0"/>
                <a:cs typeface="Times New Roman" panose="02020603050405020304" pitchFamily="18" charset="0"/>
              </a:rPr>
              <a:t>a rigorous training in critical analysis of scientific papers, conducting research projects, practical laboratory skills etc</a:t>
            </a:r>
            <a:r>
              <a:rPr lang="en-GB" sz="2000" i="1" dirty="0" smtClean="0">
                <a:latin typeface="Calibri" panose="020F0502020204030204" pitchFamily="34" charset="0"/>
                <a:ea typeface="Calibri" panose="020F0502020204030204" pitchFamily="34" charset="0"/>
                <a:cs typeface="Times New Roman" panose="02020603050405020304" pitchFamily="18" charset="0"/>
              </a:rPr>
              <a:t>.</a:t>
            </a:r>
          </a:p>
          <a:p>
            <a:pPr marL="457200">
              <a:lnSpc>
                <a:spcPct val="107000"/>
              </a:lnSpc>
              <a:spcAft>
                <a:spcPts val="800"/>
              </a:spcAft>
            </a:pPr>
            <a:r>
              <a:rPr lang="en-GB" sz="2000" i="1" dirty="0">
                <a:latin typeface="Calibri" panose="020F0502020204030204" pitchFamily="34" charset="0"/>
                <a:ea typeface="Calibri" panose="020F0502020204030204" pitchFamily="34" charset="0"/>
                <a:cs typeface="Times New Roman" panose="02020603050405020304" pitchFamily="18" charset="0"/>
              </a:rPr>
              <a:t>The introduction to research module was exceptional. The concepts were presented in an easy to follow and understand way. This was underpinned by practice coursework and formative assessments that helped put into practice the concepts before applying them in summative assessment</a:t>
            </a:r>
            <a:r>
              <a:rPr lang="en-GB" sz="2000" i="1" dirty="0" smtClean="0">
                <a:latin typeface="Calibri" panose="020F0502020204030204" pitchFamily="34" charset="0"/>
                <a:ea typeface="Calibri" panose="020F0502020204030204" pitchFamily="34" charset="0"/>
                <a:cs typeface="Times New Roman" panose="02020603050405020304" pitchFamily="18" charset="0"/>
              </a:rPr>
              <a:t>.</a:t>
            </a:r>
          </a:p>
          <a:p>
            <a:pPr marL="457200">
              <a:lnSpc>
                <a:spcPct val="107000"/>
              </a:lnSpc>
              <a:spcAft>
                <a:spcPts val="800"/>
              </a:spcAft>
            </a:pPr>
            <a:r>
              <a:rPr lang="en-GB" sz="2000" i="1" dirty="0" smtClean="0">
                <a:latin typeface="Calibri" panose="020F0502020204030204" pitchFamily="34" charset="0"/>
                <a:ea typeface="Calibri" panose="020F0502020204030204" pitchFamily="34" charset="0"/>
                <a:cs typeface="Times New Roman" panose="02020603050405020304" pitchFamily="18" charset="0"/>
              </a:rPr>
              <a:t>…you </a:t>
            </a:r>
            <a:r>
              <a:rPr lang="en-GB" sz="2000" i="1" dirty="0">
                <a:latin typeface="Calibri" panose="020F0502020204030204" pitchFamily="34" charset="0"/>
                <a:ea typeface="Calibri" panose="020F0502020204030204" pitchFamily="34" charset="0"/>
                <a:cs typeface="Times New Roman" panose="02020603050405020304" pitchFamily="18" charset="0"/>
              </a:rPr>
              <a:t>are encouraged to work and think independently in developing your research project but receive excellent support, teaching and knowledge from staff on the course guiding you through your </a:t>
            </a:r>
            <a:r>
              <a:rPr lang="en-GB" sz="2000" i="1" dirty="0" smtClean="0">
                <a:latin typeface="Calibri" panose="020F0502020204030204" pitchFamily="34" charset="0"/>
                <a:ea typeface="Calibri" panose="020F0502020204030204" pitchFamily="34" charset="0"/>
                <a:cs typeface="Times New Roman" panose="02020603050405020304" pitchFamily="18" charset="0"/>
              </a:rPr>
              <a:t>work</a:t>
            </a:r>
          </a:p>
          <a:p>
            <a:pPr marL="457200" algn="r">
              <a:lnSpc>
                <a:spcPct val="107000"/>
              </a:lnSpc>
              <a:spcAft>
                <a:spcPts val="800"/>
              </a:spcAft>
            </a:pPr>
            <a:r>
              <a:rPr lang="en-GB" sz="2000" i="1" dirty="0" smtClean="0">
                <a:latin typeface="Calibri" panose="020F0502020204030204" pitchFamily="34" charset="0"/>
                <a:ea typeface="Calibri" panose="020F0502020204030204" pitchFamily="34" charset="0"/>
                <a:cs typeface="Times New Roman" panose="02020603050405020304" pitchFamily="18" charset="0"/>
              </a:rPr>
              <a:t>(Responses from 2018-19 Intercalated Programmes Survey) </a:t>
            </a:r>
            <a:endParaRPr lang="en-GB" sz="2000" i="1"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endParaRPr lang="en-GB" sz="1800" i="1" dirty="0">
              <a:latin typeface="Calibri" panose="020F0502020204030204" pitchFamily="34" charset="0"/>
              <a:ea typeface="Calibri" panose="020F0502020204030204" pitchFamily="34" charset="0"/>
              <a:cs typeface="Times New Roman" panose="02020603050405020304" pitchFamily="18" charset="0"/>
            </a:endParaRPr>
          </a:p>
          <a:p>
            <a:endParaRPr lang="en-GB" sz="1800" dirty="0"/>
          </a:p>
        </p:txBody>
      </p:sp>
      <p:sp>
        <p:nvSpPr>
          <p:cNvPr id="3" name="Text Placeholder 2"/>
          <p:cNvSpPr>
            <a:spLocks noGrp="1"/>
          </p:cNvSpPr>
          <p:nvPr>
            <p:ph type="body" sz="quarter" idx="11"/>
          </p:nvPr>
        </p:nvSpPr>
        <p:spPr/>
        <p:txBody>
          <a:bodyPr/>
          <a:lstStyle/>
          <a:p>
            <a:r>
              <a:rPr lang="en-GB" dirty="0" smtClean="0"/>
              <a:t>2. Developing research skills</a:t>
            </a:r>
            <a:endParaRPr lang="en-GB" dirty="0"/>
          </a:p>
        </p:txBody>
      </p:sp>
    </p:spTree>
    <p:extLst>
      <p:ext uri="{BB962C8B-B14F-4D97-AF65-F5344CB8AC3E}">
        <p14:creationId xmlns:p14="http://schemas.microsoft.com/office/powerpoint/2010/main" val="3215047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9725" y="1463041"/>
            <a:ext cx="8505892" cy="4982210"/>
          </a:xfrm>
        </p:spPr>
        <p:txBody>
          <a:bodyPr/>
          <a:lstStyle/>
          <a:p>
            <a:r>
              <a:rPr lang="en-GB" dirty="0" smtClean="0"/>
              <a:t>Foundation Programme Application (FPAS) Points</a:t>
            </a:r>
            <a:endParaRPr lang="en-GB" dirty="0"/>
          </a:p>
        </p:txBody>
      </p:sp>
      <p:sp>
        <p:nvSpPr>
          <p:cNvPr id="3" name="Text Placeholder 2"/>
          <p:cNvSpPr>
            <a:spLocks noGrp="1"/>
          </p:cNvSpPr>
          <p:nvPr>
            <p:ph type="body" sz="quarter" idx="11"/>
          </p:nvPr>
        </p:nvSpPr>
        <p:spPr/>
        <p:txBody>
          <a:bodyPr/>
          <a:lstStyle/>
          <a:p>
            <a:r>
              <a:rPr lang="en-GB" dirty="0" smtClean="0"/>
              <a:t>3. Gaining a competitive edge</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 t="16001" r="21688" b="18527"/>
          <a:stretch/>
        </p:blipFill>
        <p:spPr>
          <a:xfrm>
            <a:off x="488205" y="1930501"/>
            <a:ext cx="5649813" cy="4723556"/>
          </a:xfrm>
          <a:prstGeom prst="rect">
            <a:avLst/>
          </a:prstGeom>
        </p:spPr>
      </p:pic>
      <p:sp>
        <p:nvSpPr>
          <p:cNvPr id="5" name="TextBox 4"/>
          <p:cNvSpPr txBox="1"/>
          <p:nvPr/>
        </p:nvSpPr>
        <p:spPr>
          <a:xfrm>
            <a:off x="6044665" y="5919536"/>
            <a:ext cx="3320716" cy="400110"/>
          </a:xfrm>
          <a:prstGeom prst="rect">
            <a:avLst/>
          </a:prstGeom>
          <a:noFill/>
        </p:spPr>
        <p:txBody>
          <a:bodyPr wrap="square" rtlCol="0">
            <a:spAutoFit/>
          </a:bodyPr>
          <a:lstStyle/>
          <a:p>
            <a:r>
              <a:rPr lang="en-GB" sz="2000" dirty="0" smtClean="0">
                <a:solidFill>
                  <a:srgbClr val="7030A0"/>
                </a:solidFill>
              </a:rPr>
              <a:t>+ 2 points for publications</a:t>
            </a:r>
            <a:endParaRPr lang="en-GB" sz="2000" dirty="0">
              <a:solidFill>
                <a:srgbClr val="7030A0"/>
              </a:solidFill>
            </a:endParaRPr>
          </a:p>
        </p:txBody>
      </p:sp>
    </p:spTree>
    <p:extLst>
      <p:ext uri="{BB962C8B-B14F-4D97-AF65-F5344CB8AC3E}">
        <p14:creationId xmlns:p14="http://schemas.microsoft.com/office/powerpoint/2010/main" val="317825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dirty="0" smtClean="0"/>
              <a:t>Possibility of presentations and prizes</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298" r="25334"/>
          <a:stretch/>
        </p:blipFill>
        <p:spPr>
          <a:xfrm rot="5400000">
            <a:off x="2961040" y="2253320"/>
            <a:ext cx="3278398" cy="3649779"/>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18" t="4511"/>
          <a:stretch/>
        </p:blipFill>
        <p:spPr>
          <a:xfrm rot="5400000">
            <a:off x="5668113" y="3336591"/>
            <a:ext cx="3869356" cy="275958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77" y="1505357"/>
            <a:ext cx="3099335" cy="2324501"/>
          </a:xfrm>
          <a:prstGeom prst="rect">
            <a:avLst/>
          </a:prstGeom>
        </p:spPr>
      </p:pic>
    </p:spTree>
    <p:extLst>
      <p:ext uri="{BB962C8B-B14F-4D97-AF65-F5344CB8AC3E}">
        <p14:creationId xmlns:p14="http://schemas.microsoft.com/office/powerpoint/2010/main" val="1283678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1311</TotalTime>
  <Words>410</Words>
  <Application>Microsoft Office PowerPoint</Application>
  <PresentationFormat>On-screen Show (4:3)</PresentationFormat>
  <Paragraphs>79</Paragraphs>
  <Slides>12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FontAwesome</vt:lpstr>
      <vt:lpstr>Helvetica Light</vt:lpstr>
      <vt:lpstr>Times New Roman</vt:lpstr>
      <vt:lpstr>Office Theme</vt:lpstr>
      <vt:lpstr>Adding your title</vt:lpstr>
      <vt:lpstr>Representing a school and/or faculty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Representing a school and/or faculty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Smith</dc:creator>
  <cp:lastModifiedBy>Finbarr Cronin</cp:lastModifiedBy>
  <cp:revision>76</cp:revision>
  <dcterms:created xsi:type="dcterms:W3CDTF">2016-04-21T11:06:06Z</dcterms:created>
  <dcterms:modified xsi:type="dcterms:W3CDTF">2020-01-14T10:03:42Z</dcterms:modified>
</cp:coreProperties>
</file>