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66" r:id="rId2"/>
    <p:sldId id="269" r:id="rId3"/>
    <p:sldId id="261" r:id="rId4"/>
    <p:sldId id="262" r:id="rId5"/>
    <p:sldId id="270" r:id="rId6"/>
    <p:sldId id="263" r:id="rId7"/>
    <p:sldId id="264" r:id="rId8"/>
    <p:sldId id="265" r:id="rId9"/>
    <p:sldId id="267" r:id="rId10"/>
    <p:sldId id="268" r:id="rId11"/>
    <p:sldId id="271" r:id="rId12"/>
    <p:sldId id="282" r:id="rId13"/>
    <p:sldId id="272" r:id="rId14"/>
    <p:sldId id="278" r:id="rId15"/>
    <p:sldId id="279" r:id="rId16"/>
    <p:sldId id="280" r:id="rId17"/>
    <p:sldId id="281" r:id="rId18"/>
    <p:sldId id="273" r:id="rId19"/>
    <p:sldId id="274" r:id="rId20"/>
    <p:sldId id="275" r:id="rId21"/>
    <p:sldId id="276" r:id="rId22"/>
    <p:sldId id="277" r:id="rId23"/>
    <p:sldId id="283" r:id="rId24"/>
    <p:sldId id="285" r:id="rId25"/>
    <p:sldId id="284" r:id="rId26"/>
    <p:sldId id="28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080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31DDD5-449F-4938-8A84-3053AD23BFC1}" type="doc">
      <dgm:prSet loTypeId="urn:microsoft.com/office/officeart/2005/8/layout/balance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BE38341-08BE-46E2-9AEE-C56FFAD04B12}">
      <dgm:prSet phldrT="[Text]" custT="1"/>
      <dgm:spPr/>
      <dgm:t>
        <a:bodyPr/>
        <a:lstStyle/>
        <a:p>
          <a:r>
            <a:rPr lang="en-US" sz="2400" dirty="0" smtClean="0"/>
            <a:t>Assume culture matters</a:t>
          </a:r>
          <a:endParaRPr lang="en-US" sz="2400" dirty="0"/>
        </a:p>
      </dgm:t>
    </dgm:pt>
    <dgm:pt modelId="{B8497A3A-BC3D-442E-9894-271F8DBD31D0}" type="parTrans" cxnId="{7D181271-F82C-49BC-A507-57D0315C035B}">
      <dgm:prSet/>
      <dgm:spPr/>
      <dgm:t>
        <a:bodyPr/>
        <a:lstStyle/>
        <a:p>
          <a:endParaRPr lang="en-US"/>
        </a:p>
      </dgm:t>
    </dgm:pt>
    <dgm:pt modelId="{7712D058-0F6A-4565-8CF9-C138EDF86A7E}" type="sibTrans" cxnId="{7D181271-F82C-49BC-A507-57D0315C035B}">
      <dgm:prSet/>
      <dgm:spPr/>
      <dgm:t>
        <a:bodyPr/>
        <a:lstStyle/>
        <a:p>
          <a:endParaRPr lang="en-US"/>
        </a:p>
      </dgm:t>
    </dgm:pt>
    <dgm:pt modelId="{494176A8-C714-4CF9-8D56-C669F977975C}">
      <dgm:prSet phldrT="[Text]" phldr="1"/>
      <dgm:spPr>
        <a:noFill/>
        <a:ln>
          <a:noFill/>
        </a:ln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BECC15E5-364C-4118-9605-21B5A0CB90AF}" type="parTrans" cxnId="{0BF25724-2B18-4A6B-B405-B603B657B886}">
      <dgm:prSet/>
      <dgm:spPr/>
      <dgm:t>
        <a:bodyPr/>
        <a:lstStyle/>
        <a:p>
          <a:endParaRPr lang="en-US"/>
        </a:p>
      </dgm:t>
    </dgm:pt>
    <dgm:pt modelId="{FB4B2015-A7EA-4DA4-B89A-97A123103243}" type="sibTrans" cxnId="{0BF25724-2B18-4A6B-B405-B603B657B886}">
      <dgm:prSet/>
      <dgm:spPr/>
      <dgm:t>
        <a:bodyPr/>
        <a:lstStyle/>
        <a:p>
          <a:endParaRPr lang="en-US"/>
        </a:p>
      </dgm:t>
    </dgm:pt>
    <dgm:pt modelId="{E23A8599-3235-4778-B948-D8B62DA8F277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Empirically demonstrate need for adaptation</a:t>
          </a:r>
          <a:endParaRPr lang="en-US" dirty="0"/>
        </a:p>
      </dgm:t>
    </dgm:pt>
    <dgm:pt modelId="{C81F2EC0-1B86-4CCF-BCBF-ED81F2190A61}" type="parTrans" cxnId="{53C6FC01-E0AD-4452-B154-C6A0DD47A240}">
      <dgm:prSet/>
      <dgm:spPr/>
      <dgm:t>
        <a:bodyPr/>
        <a:lstStyle/>
        <a:p>
          <a:endParaRPr lang="en-US"/>
        </a:p>
      </dgm:t>
    </dgm:pt>
    <dgm:pt modelId="{0B1FDD28-4372-40C0-AEEE-E5892794D427}" type="sibTrans" cxnId="{53C6FC01-E0AD-4452-B154-C6A0DD47A240}">
      <dgm:prSet/>
      <dgm:spPr/>
      <dgm:t>
        <a:bodyPr/>
        <a:lstStyle/>
        <a:p>
          <a:endParaRPr lang="en-US"/>
        </a:p>
      </dgm:t>
    </dgm:pt>
    <dgm:pt modelId="{857529E6-A0FA-4BEE-9381-B4C14C5C0BB6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NIMH policy:</a:t>
          </a:r>
          <a:endParaRPr lang="en-US" dirty="0"/>
        </a:p>
      </dgm:t>
    </dgm:pt>
    <dgm:pt modelId="{EA38CB44-0754-4674-999A-03C92A8A6B13}" type="parTrans" cxnId="{69AE71F0-BEFD-4EB9-9D1F-AACEEF34E573}">
      <dgm:prSet/>
      <dgm:spPr/>
      <dgm:t>
        <a:bodyPr/>
        <a:lstStyle/>
        <a:p>
          <a:endParaRPr lang="en-US"/>
        </a:p>
      </dgm:t>
    </dgm:pt>
    <dgm:pt modelId="{4A30771C-E1FD-4131-AD04-58960313EA59}" type="sibTrans" cxnId="{69AE71F0-BEFD-4EB9-9D1F-AACEEF34E573}">
      <dgm:prSet/>
      <dgm:spPr/>
      <dgm:t>
        <a:bodyPr/>
        <a:lstStyle/>
        <a:p>
          <a:endParaRPr lang="en-US"/>
        </a:p>
      </dgm:t>
    </dgm:pt>
    <dgm:pt modelId="{92BA2548-92D5-4772-86FC-E4A6A6BCA39F}">
      <dgm:prSet phldrT="[Text]" phldr="1"/>
      <dgm:spPr>
        <a:noFill/>
        <a:ln>
          <a:noFill/>
        </a:ln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56D742B3-7DF3-4C26-A290-B955B2F3833F}" type="sibTrans" cxnId="{662CB023-117B-42B8-8766-265CCB91928D}">
      <dgm:prSet/>
      <dgm:spPr/>
      <dgm:t>
        <a:bodyPr/>
        <a:lstStyle/>
        <a:p>
          <a:endParaRPr lang="en-US"/>
        </a:p>
      </dgm:t>
    </dgm:pt>
    <dgm:pt modelId="{94DBBD7F-2EAF-406B-8BC8-78D8868E1810}" type="parTrans" cxnId="{662CB023-117B-42B8-8766-265CCB91928D}">
      <dgm:prSet/>
      <dgm:spPr/>
      <dgm:t>
        <a:bodyPr/>
        <a:lstStyle/>
        <a:p>
          <a:endParaRPr lang="en-US"/>
        </a:p>
      </dgm:t>
    </dgm:pt>
    <dgm:pt modelId="{639B0FEA-D38E-4160-89D5-E8D3282BC0C2}" type="pres">
      <dgm:prSet presAssocID="{1731DDD5-449F-4938-8A84-3053AD23BFC1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D66E27-A280-418B-B90B-F6D5A46B7325}" type="pres">
      <dgm:prSet presAssocID="{1731DDD5-449F-4938-8A84-3053AD23BFC1}" presName="dummyMaxCanvas" presStyleCnt="0"/>
      <dgm:spPr/>
    </dgm:pt>
    <dgm:pt modelId="{ACEC3F18-C5CE-4668-9210-636149A06BB9}" type="pres">
      <dgm:prSet presAssocID="{1731DDD5-449F-4938-8A84-3053AD23BFC1}" presName="parentComposite" presStyleCnt="0"/>
      <dgm:spPr/>
    </dgm:pt>
    <dgm:pt modelId="{64B27287-FB87-40E5-A10D-8B743BEAF13E}" type="pres">
      <dgm:prSet presAssocID="{1731DDD5-449F-4938-8A84-3053AD23BFC1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54788246-BCCD-4FE3-BDE1-F231A4865412}" type="pres">
      <dgm:prSet presAssocID="{1731DDD5-449F-4938-8A84-3053AD23BFC1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98F61AA5-0959-4DBA-A584-6CAB955593CA}" type="pres">
      <dgm:prSet presAssocID="{1731DDD5-449F-4938-8A84-3053AD23BFC1}" presName="childrenComposite" presStyleCnt="0"/>
      <dgm:spPr/>
    </dgm:pt>
    <dgm:pt modelId="{A9DCC219-F200-4910-8B61-96640FEC70DB}" type="pres">
      <dgm:prSet presAssocID="{1731DDD5-449F-4938-8A84-3053AD23BFC1}" presName="dummyMaxCanvas_ChildArea" presStyleCnt="0"/>
      <dgm:spPr/>
    </dgm:pt>
    <dgm:pt modelId="{E2103FCB-29ED-4D9B-89D3-72E9219CEEF6}" type="pres">
      <dgm:prSet presAssocID="{1731DDD5-449F-4938-8A84-3053AD23BFC1}" presName="fulcrum" presStyleLbl="alignAccFollowNode1" presStyleIdx="2" presStyleCnt="4"/>
      <dgm:spPr/>
    </dgm:pt>
    <dgm:pt modelId="{510D4E9A-85FE-4C48-B114-7EAD19C503B8}" type="pres">
      <dgm:prSet presAssocID="{1731DDD5-449F-4938-8A84-3053AD23BFC1}" presName="balance_12" presStyleLbl="alignAccFollowNode1" presStyleIdx="3" presStyleCnt="4" custAng="20737893">
        <dgm:presLayoutVars>
          <dgm:bulletEnabled val="1"/>
        </dgm:presLayoutVars>
      </dgm:prSet>
      <dgm:spPr/>
    </dgm:pt>
    <dgm:pt modelId="{92844928-2CC7-4C50-8626-35A8EF7824AE}" type="pres">
      <dgm:prSet presAssocID="{1731DDD5-449F-4938-8A84-3053AD23BFC1}" presName="right_12_1" presStyleLbl="node1" presStyleIdx="0" presStyleCnt="3" custAng="20275459" custLinFactNeighborX="-4208" custLinFactNeighborY="-497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2FEA44-AEB8-4B2E-A6F7-CA19EF4184A6}" type="pres">
      <dgm:prSet presAssocID="{1731DDD5-449F-4938-8A84-3053AD23BFC1}" presName="right_12_2" presStyleLbl="node1" presStyleIdx="1" presStyleCnt="3" custAng="20275459" custLinFactNeighborX="-39684" custLinFactNeighborY="-63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C20F7B-16F4-418F-AF33-C5F13B235DBA}" type="pres">
      <dgm:prSet presAssocID="{1731DDD5-449F-4938-8A84-3053AD23BFC1}" presName="left_12_1" presStyleLbl="node1" presStyleIdx="2" presStyleCnt="3" custAng="20737893" custLinFactNeighborX="-6967" custLinFactNeighborY="21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2CB023-117B-42B8-8766-265CCB91928D}" srcId="{1731DDD5-449F-4938-8A84-3053AD23BFC1}" destId="{92BA2548-92D5-4772-86FC-E4A6A6BCA39F}" srcOrd="0" destOrd="0" parTransId="{94DBBD7F-2EAF-406B-8BC8-78D8868E1810}" sibTransId="{56D742B3-7DF3-4C26-A290-B955B2F3833F}"/>
    <dgm:cxn modelId="{69AE71F0-BEFD-4EB9-9D1F-AACEEF34E573}" srcId="{494176A8-C714-4CF9-8D56-C669F977975C}" destId="{857529E6-A0FA-4BEE-9381-B4C14C5C0BB6}" srcOrd="1" destOrd="0" parTransId="{EA38CB44-0754-4674-999A-03C92A8A6B13}" sibTransId="{4A30771C-E1FD-4131-AD04-58960313EA59}"/>
    <dgm:cxn modelId="{D517EE2D-A8C5-4F56-BC36-5ECFED6044F4}" type="presOf" srcId="{92BA2548-92D5-4772-86FC-E4A6A6BCA39F}" destId="{64B27287-FB87-40E5-A10D-8B743BEAF13E}" srcOrd="0" destOrd="0" presId="urn:microsoft.com/office/officeart/2005/8/layout/balance1"/>
    <dgm:cxn modelId="{2D7F5A5F-8DA1-487E-A27F-C1528EABEF9B}" type="presOf" srcId="{494176A8-C714-4CF9-8D56-C669F977975C}" destId="{54788246-BCCD-4FE3-BDE1-F231A4865412}" srcOrd="0" destOrd="0" presId="urn:microsoft.com/office/officeart/2005/8/layout/balance1"/>
    <dgm:cxn modelId="{574E589C-93C8-4FC8-827E-FA513BF70AA0}" type="presOf" srcId="{E23A8599-3235-4778-B948-D8B62DA8F277}" destId="{92844928-2CC7-4C50-8626-35A8EF7824AE}" srcOrd="0" destOrd="0" presId="urn:microsoft.com/office/officeart/2005/8/layout/balance1"/>
    <dgm:cxn modelId="{0BF25724-2B18-4A6B-B405-B603B657B886}" srcId="{1731DDD5-449F-4938-8A84-3053AD23BFC1}" destId="{494176A8-C714-4CF9-8D56-C669F977975C}" srcOrd="1" destOrd="0" parTransId="{BECC15E5-364C-4118-9605-21B5A0CB90AF}" sibTransId="{FB4B2015-A7EA-4DA4-B89A-97A123103243}"/>
    <dgm:cxn modelId="{53C6FC01-E0AD-4452-B154-C6A0DD47A240}" srcId="{494176A8-C714-4CF9-8D56-C669F977975C}" destId="{E23A8599-3235-4778-B948-D8B62DA8F277}" srcOrd="0" destOrd="0" parTransId="{C81F2EC0-1B86-4CCF-BCBF-ED81F2190A61}" sibTransId="{0B1FDD28-4372-40C0-AEEE-E5892794D427}"/>
    <dgm:cxn modelId="{03464F34-63F5-4BF6-BD53-50FC6985641D}" type="presOf" srcId="{CBE38341-08BE-46E2-9AEE-C56FFAD04B12}" destId="{F2C20F7B-16F4-418F-AF33-C5F13B235DBA}" srcOrd="0" destOrd="0" presId="urn:microsoft.com/office/officeart/2005/8/layout/balance1"/>
    <dgm:cxn modelId="{B3643E69-966D-4F10-9EC8-8615AB577F57}" type="presOf" srcId="{1731DDD5-449F-4938-8A84-3053AD23BFC1}" destId="{639B0FEA-D38E-4160-89D5-E8D3282BC0C2}" srcOrd="0" destOrd="0" presId="urn:microsoft.com/office/officeart/2005/8/layout/balance1"/>
    <dgm:cxn modelId="{0E78AD9A-01E7-4095-9EA9-FFE74F0B8B4C}" type="presOf" srcId="{857529E6-A0FA-4BEE-9381-B4C14C5C0BB6}" destId="{B62FEA44-AEB8-4B2E-A6F7-CA19EF4184A6}" srcOrd="0" destOrd="0" presId="urn:microsoft.com/office/officeart/2005/8/layout/balance1"/>
    <dgm:cxn modelId="{7D181271-F82C-49BC-A507-57D0315C035B}" srcId="{92BA2548-92D5-4772-86FC-E4A6A6BCA39F}" destId="{CBE38341-08BE-46E2-9AEE-C56FFAD04B12}" srcOrd="0" destOrd="0" parTransId="{B8497A3A-BC3D-442E-9894-271F8DBD31D0}" sibTransId="{7712D058-0F6A-4565-8CF9-C138EDF86A7E}"/>
    <dgm:cxn modelId="{A557055F-4F84-4EE8-9965-C3426F3E5E72}" type="presParOf" srcId="{639B0FEA-D38E-4160-89D5-E8D3282BC0C2}" destId="{97D66E27-A280-418B-B90B-F6D5A46B7325}" srcOrd="0" destOrd="0" presId="urn:microsoft.com/office/officeart/2005/8/layout/balance1"/>
    <dgm:cxn modelId="{CFEB6BEE-9E45-4DFB-842C-5CA412BEDB92}" type="presParOf" srcId="{639B0FEA-D38E-4160-89D5-E8D3282BC0C2}" destId="{ACEC3F18-C5CE-4668-9210-636149A06BB9}" srcOrd="1" destOrd="0" presId="urn:microsoft.com/office/officeart/2005/8/layout/balance1"/>
    <dgm:cxn modelId="{C45AE4FA-5F21-42C6-A3CC-56815A0AC682}" type="presParOf" srcId="{ACEC3F18-C5CE-4668-9210-636149A06BB9}" destId="{64B27287-FB87-40E5-A10D-8B743BEAF13E}" srcOrd="0" destOrd="0" presId="urn:microsoft.com/office/officeart/2005/8/layout/balance1"/>
    <dgm:cxn modelId="{71AF9195-A651-4770-B1D9-47C206F3246A}" type="presParOf" srcId="{ACEC3F18-C5CE-4668-9210-636149A06BB9}" destId="{54788246-BCCD-4FE3-BDE1-F231A4865412}" srcOrd="1" destOrd="0" presId="urn:microsoft.com/office/officeart/2005/8/layout/balance1"/>
    <dgm:cxn modelId="{63D0DB50-D5A8-40D2-AEAC-83CF20AE0001}" type="presParOf" srcId="{639B0FEA-D38E-4160-89D5-E8D3282BC0C2}" destId="{98F61AA5-0959-4DBA-A584-6CAB955593CA}" srcOrd="2" destOrd="0" presId="urn:microsoft.com/office/officeart/2005/8/layout/balance1"/>
    <dgm:cxn modelId="{3F9D4D3E-6202-40A9-877B-E49AC300BB03}" type="presParOf" srcId="{98F61AA5-0959-4DBA-A584-6CAB955593CA}" destId="{A9DCC219-F200-4910-8B61-96640FEC70DB}" srcOrd="0" destOrd="0" presId="urn:microsoft.com/office/officeart/2005/8/layout/balance1"/>
    <dgm:cxn modelId="{C9FD28B2-5D07-4E19-8126-5F7F574CDB09}" type="presParOf" srcId="{98F61AA5-0959-4DBA-A584-6CAB955593CA}" destId="{E2103FCB-29ED-4D9B-89D3-72E9219CEEF6}" srcOrd="1" destOrd="0" presId="urn:microsoft.com/office/officeart/2005/8/layout/balance1"/>
    <dgm:cxn modelId="{67B6BE54-B49A-487D-A94F-F8A9F893DC60}" type="presParOf" srcId="{98F61AA5-0959-4DBA-A584-6CAB955593CA}" destId="{510D4E9A-85FE-4C48-B114-7EAD19C503B8}" srcOrd="2" destOrd="0" presId="urn:microsoft.com/office/officeart/2005/8/layout/balance1"/>
    <dgm:cxn modelId="{564FA966-2E1C-4C9C-88B1-C3D9BDF065B7}" type="presParOf" srcId="{98F61AA5-0959-4DBA-A584-6CAB955593CA}" destId="{92844928-2CC7-4C50-8626-35A8EF7824AE}" srcOrd="3" destOrd="0" presId="urn:microsoft.com/office/officeart/2005/8/layout/balance1"/>
    <dgm:cxn modelId="{C331311D-D779-4EEA-B367-A27CB24FF311}" type="presParOf" srcId="{98F61AA5-0959-4DBA-A584-6CAB955593CA}" destId="{B62FEA44-AEB8-4B2E-A6F7-CA19EF4184A6}" srcOrd="4" destOrd="0" presId="urn:microsoft.com/office/officeart/2005/8/layout/balance1"/>
    <dgm:cxn modelId="{48351F3A-90E8-4D9C-86E9-4BDC1BC8A2F4}" type="presParOf" srcId="{98F61AA5-0959-4DBA-A584-6CAB955593CA}" destId="{F2C20F7B-16F4-418F-AF33-C5F13B235DBA}" srcOrd="5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31DDD5-449F-4938-8A84-3053AD23BFC1}" type="doc">
      <dgm:prSet loTypeId="urn:microsoft.com/office/officeart/2005/8/layout/balance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BE38341-08BE-46E2-9AEE-C56FFAD04B12}">
      <dgm:prSet phldrT="[Text]" custT="1"/>
      <dgm:spPr/>
      <dgm:t>
        <a:bodyPr/>
        <a:lstStyle/>
        <a:p>
          <a:r>
            <a:rPr lang="en-US" sz="2400" dirty="0" smtClean="0"/>
            <a:t>Assume culture matters</a:t>
          </a:r>
          <a:endParaRPr lang="en-US" sz="2400" dirty="0"/>
        </a:p>
      </dgm:t>
    </dgm:pt>
    <dgm:pt modelId="{B8497A3A-BC3D-442E-9894-271F8DBD31D0}" type="parTrans" cxnId="{7D181271-F82C-49BC-A507-57D0315C035B}">
      <dgm:prSet/>
      <dgm:spPr/>
      <dgm:t>
        <a:bodyPr/>
        <a:lstStyle/>
        <a:p>
          <a:endParaRPr lang="en-US"/>
        </a:p>
      </dgm:t>
    </dgm:pt>
    <dgm:pt modelId="{7712D058-0F6A-4565-8CF9-C138EDF86A7E}" type="sibTrans" cxnId="{7D181271-F82C-49BC-A507-57D0315C035B}">
      <dgm:prSet/>
      <dgm:spPr/>
      <dgm:t>
        <a:bodyPr/>
        <a:lstStyle/>
        <a:p>
          <a:endParaRPr lang="en-US"/>
        </a:p>
      </dgm:t>
    </dgm:pt>
    <dgm:pt modelId="{494176A8-C714-4CF9-8D56-C669F977975C}">
      <dgm:prSet phldrT="[Text]" phldr="1"/>
      <dgm:spPr>
        <a:noFill/>
        <a:ln>
          <a:noFill/>
        </a:ln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BECC15E5-364C-4118-9605-21B5A0CB90AF}" type="parTrans" cxnId="{0BF25724-2B18-4A6B-B405-B603B657B886}">
      <dgm:prSet/>
      <dgm:spPr/>
      <dgm:t>
        <a:bodyPr/>
        <a:lstStyle/>
        <a:p>
          <a:endParaRPr lang="en-US"/>
        </a:p>
      </dgm:t>
    </dgm:pt>
    <dgm:pt modelId="{FB4B2015-A7EA-4DA4-B89A-97A123103243}" type="sibTrans" cxnId="{0BF25724-2B18-4A6B-B405-B603B657B886}">
      <dgm:prSet/>
      <dgm:spPr/>
      <dgm:t>
        <a:bodyPr/>
        <a:lstStyle/>
        <a:p>
          <a:endParaRPr lang="en-US"/>
        </a:p>
      </dgm:t>
    </dgm:pt>
    <dgm:pt modelId="{E23A8599-3235-4778-B948-D8B62DA8F277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Empirically demonstrate need for adaptation</a:t>
          </a:r>
          <a:endParaRPr lang="en-US" dirty="0"/>
        </a:p>
      </dgm:t>
    </dgm:pt>
    <dgm:pt modelId="{C81F2EC0-1B86-4CCF-BCBF-ED81F2190A61}" type="parTrans" cxnId="{53C6FC01-E0AD-4452-B154-C6A0DD47A240}">
      <dgm:prSet/>
      <dgm:spPr/>
      <dgm:t>
        <a:bodyPr/>
        <a:lstStyle/>
        <a:p>
          <a:endParaRPr lang="en-US"/>
        </a:p>
      </dgm:t>
    </dgm:pt>
    <dgm:pt modelId="{0B1FDD28-4372-40C0-AEEE-E5892794D427}" type="sibTrans" cxnId="{53C6FC01-E0AD-4452-B154-C6A0DD47A240}">
      <dgm:prSet/>
      <dgm:spPr/>
      <dgm:t>
        <a:bodyPr/>
        <a:lstStyle/>
        <a:p>
          <a:endParaRPr lang="en-US"/>
        </a:p>
      </dgm:t>
    </dgm:pt>
    <dgm:pt modelId="{857529E6-A0FA-4BEE-9381-B4C14C5C0BB6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NIMH policy:</a:t>
          </a:r>
          <a:endParaRPr lang="en-US" dirty="0"/>
        </a:p>
      </dgm:t>
    </dgm:pt>
    <dgm:pt modelId="{EA38CB44-0754-4674-999A-03C92A8A6B13}" type="parTrans" cxnId="{69AE71F0-BEFD-4EB9-9D1F-AACEEF34E573}">
      <dgm:prSet/>
      <dgm:spPr/>
      <dgm:t>
        <a:bodyPr/>
        <a:lstStyle/>
        <a:p>
          <a:endParaRPr lang="en-US"/>
        </a:p>
      </dgm:t>
    </dgm:pt>
    <dgm:pt modelId="{4A30771C-E1FD-4131-AD04-58960313EA59}" type="sibTrans" cxnId="{69AE71F0-BEFD-4EB9-9D1F-AACEEF34E573}">
      <dgm:prSet/>
      <dgm:spPr/>
      <dgm:t>
        <a:bodyPr/>
        <a:lstStyle/>
        <a:p>
          <a:endParaRPr lang="en-US"/>
        </a:p>
      </dgm:t>
    </dgm:pt>
    <dgm:pt modelId="{92BA2548-92D5-4772-86FC-E4A6A6BCA39F}">
      <dgm:prSet phldrT="[Text]" phldr="1"/>
      <dgm:spPr>
        <a:noFill/>
        <a:ln>
          <a:noFill/>
        </a:ln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56D742B3-7DF3-4C26-A290-B955B2F3833F}" type="sibTrans" cxnId="{662CB023-117B-42B8-8766-265CCB91928D}">
      <dgm:prSet/>
      <dgm:spPr/>
      <dgm:t>
        <a:bodyPr/>
        <a:lstStyle/>
        <a:p>
          <a:endParaRPr lang="en-US"/>
        </a:p>
      </dgm:t>
    </dgm:pt>
    <dgm:pt modelId="{94DBBD7F-2EAF-406B-8BC8-78D8868E1810}" type="parTrans" cxnId="{662CB023-117B-42B8-8766-265CCB91928D}">
      <dgm:prSet/>
      <dgm:spPr/>
      <dgm:t>
        <a:bodyPr/>
        <a:lstStyle/>
        <a:p>
          <a:endParaRPr lang="en-US"/>
        </a:p>
      </dgm:t>
    </dgm:pt>
    <dgm:pt modelId="{639B0FEA-D38E-4160-89D5-E8D3282BC0C2}" type="pres">
      <dgm:prSet presAssocID="{1731DDD5-449F-4938-8A84-3053AD23BFC1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D66E27-A280-418B-B90B-F6D5A46B7325}" type="pres">
      <dgm:prSet presAssocID="{1731DDD5-449F-4938-8A84-3053AD23BFC1}" presName="dummyMaxCanvas" presStyleCnt="0"/>
      <dgm:spPr/>
    </dgm:pt>
    <dgm:pt modelId="{ACEC3F18-C5CE-4668-9210-636149A06BB9}" type="pres">
      <dgm:prSet presAssocID="{1731DDD5-449F-4938-8A84-3053AD23BFC1}" presName="parentComposite" presStyleCnt="0"/>
      <dgm:spPr/>
    </dgm:pt>
    <dgm:pt modelId="{64B27287-FB87-40E5-A10D-8B743BEAF13E}" type="pres">
      <dgm:prSet presAssocID="{1731DDD5-449F-4938-8A84-3053AD23BFC1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54788246-BCCD-4FE3-BDE1-F231A4865412}" type="pres">
      <dgm:prSet presAssocID="{1731DDD5-449F-4938-8A84-3053AD23BFC1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98F61AA5-0959-4DBA-A584-6CAB955593CA}" type="pres">
      <dgm:prSet presAssocID="{1731DDD5-449F-4938-8A84-3053AD23BFC1}" presName="childrenComposite" presStyleCnt="0"/>
      <dgm:spPr/>
    </dgm:pt>
    <dgm:pt modelId="{A9DCC219-F200-4910-8B61-96640FEC70DB}" type="pres">
      <dgm:prSet presAssocID="{1731DDD5-449F-4938-8A84-3053AD23BFC1}" presName="dummyMaxCanvas_ChildArea" presStyleCnt="0"/>
      <dgm:spPr/>
    </dgm:pt>
    <dgm:pt modelId="{E2103FCB-29ED-4D9B-89D3-72E9219CEEF6}" type="pres">
      <dgm:prSet presAssocID="{1731DDD5-449F-4938-8A84-3053AD23BFC1}" presName="fulcrum" presStyleLbl="alignAccFollowNode1" presStyleIdx="2" presStyleCnt="4"/>
      <dgm:spPr/>
    </dgm:pt>
    <dgm:pt modelId="{510D4E9A-85FE-4C48-B114-7EAD19C503B8}" type="pres">
      <dgm:prSet presAssocID="{1731DDD5-449F-4938-8A84-3053AD23BFC1}" presName="balance_12" presStyleLbl="alignAccFollowNode1" presStyleIdx="3" presStyleCnt="4" custAng="20737893">
        <dgm:presLayoutVars>
          <dgm:bulletEnabled val="1"/>
        </dgm:presLayoutVars>
      </dgm:prSet>
      <dgm:spPr/>
    </dgm:pt>
    <dgm:pt modelId="{92844928-2CC7-4C50-8626-35A8EF7824AE}" type="pres">
      <dgm:prSet presAssocID="{1731DDD5-449F-4938-8A84-3053AD23BFC1}" presName="right_12_1" presStyleLbl="node1" presStyleIdx="0" presStyleCnt="3" custAng="20275459" custLinFactNeighborX="-4208" custLinFactNeighborY="-497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2FEA44-AEB8-4B2E-A6F7-CA19EF4184A6}" type="pres">
      <dgm:prSet presAssocID="{1731DDD5-449F-4938-8A84-3053AD23BFC1}" presName="right_12_2" presStyleLbl="node1" presStyleIdx="1" presStyleCnt="3" custAng="20275459" custLinFactNeighborX="-39684" custLinFactNeighborY="-63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C20F7B-16F4-418F-AF33-C5F13B235DBA}" type="pres">
      <dgm:prSet presAssocID="{1731DDD5-449F-4938-8A84-3053AD23BFC1}" presName="left_12_1" presStyleLbl="node1" presStyleIdx="2" presStyleCnt="3" custAng="20737893" custLinFactNeighborX="-6967" custLinFactNeighborY="21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CCBCA9-CF13-4F5F-9548-72F63CD0D474}" type="presOf" srcId="{E23A8599-3235-4778-B948-D8B62DA8F277}" destId="{92844928-2CC7-4C50-8626-35A8EF7824AE}" srcOrd="0" destOrd="0" presId="urn:microsoft.com/office/officeart/2005/8/layout/balance1"/>
    <dgm:cxn modelId="{0BF25724-2B18-4A6B-B405-B603B657B886}" srcId="{1731DDD5-449F-4938-8A84-3053AD23BFC1}" destId="{494176A8-C714-4CF9-8D56-C669F977975C}" srcOrd="1" destOrd="0" parTransId="{BECC15E5-364C-4118-9605-21B5A0CB90AF}" sibTransId="{FB4B2015-A7EA-4DA4-B89A-97A123103243}"/>
    <dgm:cxn modelId="{53C6FC01-E0AD-4452-B154-C6A0DD47A240}" srcId="{494176A8-C714-4CF9-8D56-C669F977975C}" destId="{E23A8599-3235-4778-B948-D8B62DA8F277}" srcOrd="0" destOrd="0" parTransId="{C81F2EC0-1B86-4CCF-BCBF-ED81F2190A61}" sibTransId="{0B1FDD28-4372-40C0-AEEE-E5892794D427}"/>
    <dgm:cxn modelId="{6FC5BBC1-3F2C-4346-A17E-597364080011}" type="presOf" srcId="{857529E6-A0FA-4BEE-9381-B4C14C5C0BB6}" destId="{B62FEA44-AEB8-4B2E-A6F7-CA19EF4184A6}" srcOrd="0" destOrd="0" presId="urn:microsoft.com/office/officeart/2005/8/layout/balance1"/>
    <dgm:cxn modelId="{662CB023-117B-42B8-8766-265CCB91928D}" srcId="{1731DDD5-449F-4938-8A84-3053AD23BFC1}" destId="{92BA2548-92D5-4772-86FC-E4A6A6BCA39F}" srcOrd="0" destOrd="0" parTransId="{94DBBD7F-2EAF-406B-8BC8-78D8868E1810}" sibTransId="{56D742B3-7DF3-4C26-A290-B955B2F3833F}"/>
    <dgm:cxn modelId="{ABD09155-57E6-4DD5-90A8-AAC5714CD1AA}" type="presOf" srcId="{92BA2548-92D5-4772-86FC-E4A6A6BCA39F}" destId="{64B27287-FB87-40E5-A10D-8B743BEAF13E}" srcOrd="0" destOrd="0" presId="urn:microsoft.com/office/officeart/2005/8/layout/balance1"/>
    <dgm:cxn modelId="{7D181271-F82C-49BC-A507-57D0315C035B}" srcId="{92BA2548-92D5-4772-86FC-E4A6A6BCA39F}" destId="{CBE38341-08BE-46E2-9AEE-C56FFAD04B12}" srcOrd="0" destOrd="0" parTransId="{B8497A3A-BC3D-442E-9894-271F8DBD31D0}" sibTransId="{7712D058-0F6A-4565-8CF9-C138EDF86A7E}"/>
    <dgm:cxn modelId="{5708D6B4-ED7D-42E8-A0B6-3B10D37D581F}" type="presOf" srcId="{1731DDD5-449F-4938-8A84-3053AD23BFC1}" destId="{639B0FEA-D38E-4160-89D5-E8D3282BC0C2}" srcOrd="0" destOrd="0" presId="urn:microsoft.com/office/officeart/2005/8/layout/balance1"/>
    <dgm:cxn modelId="{2E774ED6-B0CC-4545-8F0C-5B6A322D3F7A}" type="presOf" srcId="{CBE38341-08BE-46E2-9AEE-C56FFAD04B12}" destId="{F2C20F7B-16F4-418F-AF33-C5F13B235DBA}" srcOrd="0" destOrd="0" presId="urn:microsoft.com/office/officeart/2005/8/layout/balance1"/>
    <dgm:cxn modelId="{7390A166-67BA-41E8-A9CE-6FC6FA757182}" type="presOf" srcId="{494176A8-C714-4CF9-8D56-C669F977975C}" destId="{54788246-BCCD-4FE3-BDE1-F231A4865412}" srcOrd="0" destOrd="0" presId="urn:microsoft.com/office/officeart/2005/8/layout/balance1"/>
    <dgm:cxn modelId="{69AE71F0-BEFD-4EB9-9D1F-AACEEF34E573}" srcId="{494176A8-C714-4CF9-8D56-C669F977975C}" destId="{857529E6-A0FA-4BEE-9381-B4C14C5C0BB6}" srcOrd="1" destOrd="0" parTransId="{EA38CB44-0754-4674-999A-03C92A8A6B13}" sibTransId="{4A30771C-E1FD-4131-AD04-58960313EA59}"/>
    <dgm:cxn modelId="{388905E4-4C5F-49B3-9477-BE9A68543B29}" type="presParOf" srcId="{639B0FEA-D38E-4160-89D5-E8D3282BC0C2}" destId="{97D66E27-A280-418B-B90B-F6D5A46B7325}" srcOrd="0" destOrd="0" presId="urn:microsoft.com/office/officeart/2005/8/layout/balance1"/>
    <dgm:cxn modelId="{FEA3ED27-3B14-4A2B-AB87-EB31BFD44D32}" type="presParOf" srcId="{639B0FEA-D38E-4160-89D5-E8D3282BC0C2}" destId="{ACEC3F18-C5CE-4668-9210-636149A06BB9}" srcOrd="1" destOrd="0" presId="urn:microsoft.com/office/officeart/2005/8/layout/balance1"/>
    <dgm:cxn modelId="{73A18921-74E3-4514-ABF8-9AB62FF1A31C}" type="presParOf" srcId="{ACEC3F18-C5CE-4668-9210-636149A06BB9}" destId="{64B27287-FB87-40E5-A10D-8B743BEAF13E}" srcOrd="0" destOrd="0" presId="urn:microsoft.com/office/officeart/2005/8/layout/balance1"/>
    <dgm:cxn modelId="{C2BD9B2F-E1C3-4863-9B18-697269AF4556}" type="presParOf" srcId="{ACEC3F18-C5CE-4668-9210-636149A06BB9}" destId="{54788246-BCCD-4FE3-BDE1-F231A4865412}" srcOrd="1" destOrd="0" presId="urn:microsoft.com/office/officeart/2005/8/layout/balance1"/>
    <dgm:cxn modelId="{E3E01756-AE91-4976-BB52-C788466C9B99}" type="presParOf" srcId="{639B0FEA-D38E-4160-89D5-E8D3282BC0C2}" destId="{98F61AA5-0959-4DBA-A584-6CAB955593CA}" srcOrd="2" destOrd="0" presId="urn:microsoft.com/office/officeart/2005/8/layout/balance1"/>
    <dgm:cxn modelId="{F9720C4D-06FE-46F5-B3D9-3EA2037450D0}" type="presParOf" srcId="{98F61AA5-0959-4DBA-A584-6CAB955593CA}" destId="{A9DCC219-F200-4910-8B61-96640FEC70DB}" srcOrd="0" destOrd="0" presId="urn:microsoft.com/office/officeart/2005/8/layout/balance1"/>
    <dgm:cxn modelId="{D802DFB6-7EA3-4C91-AF03-D613FE98C4C3}" type="presParOf" srcId="{98F61AA5-0959-4DBA-A584-6CAB955593CA}" destId="{E2103FCB-29ED-4D9B-89D3-72E9219CEEF6}" srcOrd="1" destOrd="0" presId="urn:microsoft.com/office/officeart/2005/8/layout/balance1"/>
    <dgm:cxn modelId="{9F822478-226E-4D61-A736-225040DA7DBC}" type="presParOf" srcId="{98F61AA5-0959-4DBA-A584-6CAB955593CA}" destId="{510D4E9A-85FE-4C48-B114-7EAD19C503B8}" srcOrd="2" destOrd="0" presId="urn:microsoft.com/office/officeart/2005/8/layout/balance1"/>
    <dgm:cxn modelId="{D9178BFD-725B-4AD5-8904-03A092060C5E}" type="presParOf" srcId="{98F61AA5-0959-4DBA-A584-6CAB955593CA}" destId="{92844928-2CC7-4C50-8626-35A8EF7824AE}" srcOrd="3" destOrd="0" presId="urn:microsoft.com/office/officeart/2005/8/layout/balance1"/>
    <dgm:cxn modelId="{142D5521-BD8F-4064-BABF-83CA6A6524E2}" type="presParOf" srcId="{98F61AA5-0959-4DBA-A584-6CAB955593CA}" destId="{B62FEA44-AEB8-4B2E-A6F7-CA19EF4184A6}" srcOrd="4" destOrd="0" presId="urn:microsoft.com/office/officeart/2005/8/layout/balance1"/>
    <dgm:cxn modelId="{6AC48F89-9E56-45C7-87E6-5AB6640EA1E6}" type="presParOf" srcId="{98F61AA5-0959-4DBA-A584-6CAB955593CA}" destId="{F2C20F7B-16F4-418F-AF33-C5F13B235DBA}" srcOrd="5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31DDD5-449F-4938-8A84-3053AD23BFC1}" type="doc">
      <dgm:prSet loTypeId="urn:microsoft.com/office/officeart/2005/8/layout/balance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BE38341-08BE-46E2-9AEE-C56FFAD04B12}">
      <dgm:prSet phldrT="[Text]" custT="1"/>
      <dgm:spPr/>
      <dgm:t>
        <a:bodyPr/>
        <a:lstStyle/>
        <a:p>
          <a:r>
            <a:rPr lang="en-US" sz="2400" dirty="0" smtClean="0"/>
            <a:t>Assume culture matters</a:t>
          </a:r>
          <a:endParaRPr lang="en-US" sz="2400" dirty="0"/>
        </a:p>
      </dgm:t>
    </dgm:pt>
    <dgm:pt modelId="{B8497A3A-BC3D-442E-9894-271F8DBD31D0}" type="parTrans" cxnId="{7D181271-F82C-49BC-A507-57D0315C035B}">
      <dgm:prSet/>
      <dgm:spPr/>
      <dgm:t>
        <a:bodyPr/>
        <a:lstStyle/>
        <a:p>
          <a:endParaRPr lang="en-US"/>
        </a:p>
      </dgm:t>
    </dgm:pt>
    <dgm:pt modelId="{7712D058-0F6A-4565-8CF9-C138EDF86A7E}" type="sibTrans" cxnId="{7D181271-F82C-49BC-A507-57D0315C035B}">
      <dgm:prSet/>
      <dgm:spPr/>
      <dgm:t>
        <a:bodyPr/>
        <a:lstStyle/>
        <a:p>
          <a:endParaRPr lang="en-US"/>
        </a:p>
      </dgm:t>
    </dgm:pt>
    <dgm:pt modelId="{494176A8-C714-4CF9-8D56-C669F977975C}">
      <dgm:prSet phldrT="[Text]" phldr="1"/>
      <dgm:spPr>
        <a:noFill/>
        <a:ln>
          <a:noFill/>
        </a:ln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BECC15E5-364C-4118-9605-21B5A0CB90AF}" type="parTrans" cxnId="{0BF25724-2B18-4A6B-B405-B603B657B886}">
      <dgm:prSet/>
      <dgm:spPr/>
      <dgm:t>
        <a:bodyPr/>
        <a:lstStyle/>
        <a:p>
          <a:endParaRPr lang="en-US"/>
        </a:p>
      </dgm:t>
    </dgm:pt>
    <dgm:pt modelId="{FB4B2015-A7EA-4DA4-B89A-97A123103243}" type="sibTrans" cxnId="{0BF25724-2B18-4A6B-B405-B603B657B886}">
      <dgm:prSet/>
      <dgm:spPr/>
      <dgm:t>
        <a:bodyPr/>
        <a:lstStyle/>
        <a:p>
          <a:endParaRPr lang="en-US"/>
        </a:p>
      </dgm:t>
    </dgm:pt>
    <dgm:pt modelId="{E23A8599-3235-4778-B948-D8B62DA8F277}">
      <dgm:prSet phldrT="[Text]"/>
      <dgm:spPr/>
      <dgm:t>
        <a:bodyPr/>
        <a:lstStyle/>
        <a:p>
          <a:r>
            <a:rPr lang="en-US" dirty="0" smtClean="0"/>
            <a:t>Empirically demonstrate need for adaptation</a:t>
          </a:r>
          <a:endParaRPr lang="en-US" dirty="0"/>
        </a:p>
      </dgm:t>
    </dgm:pt>
    <dgm:pt modelId="{C81F2EC0-1B86-4CCF-BCBF-ED81F2190A61}" type="parTrans" cxnId="{53C6FC01-E0AD-4452-B154-C6A0DD47A240}">
      <dgm:prSet/>
      <dgm:spPr/>
      <dgm:t>
        <a:bodyPr/>
        <a:lstStyle/>
        <a:p>
          <a:endParaRPr lang="en-US"/>
        </a:p>
      </dgm:t>
    </dgm:pt>
    <dgm:pt modelId="{0B1FDD28-4372-40C0-AEEE-E5892794D427}" type="sibTrans" cxnId="{53C6FC01-E0AD-4452-B154-C6A0DD47A240}">
      <dgm:prSet/>
      <dgm:spPr/>
      <dgm:t>
        <a:bodyPr/>
        <a:lstStyle/>
        <a:p>
          <a:endParaRPr lang="en-US"/>
        </a:p>
      </dgm:t>
    </dgm:pt>
    <dgm:pt modelId="{857529E6-A0FA-4BEE-9381-B4C14C5C0BB6}">
      <dgm:prSet phldrT="[Text]" custT="1"/>
      <dgm:spPr/>
      <dgm:t>
        <a:bodyPr/>
        <a:lstStyle/>
        <a:p>
          <a:r>
            <a:rPr lang="en-US" sz="2400" dirty="0" smtClean="0"/>
            <a:t>NIMH policy:</a:t>
          </a:r>
          <a:endParaRPr lang="en-US" sz="2400" dirty="0"/>
        </a:p>
      </dgm:t>
    </dgm:pt>
    <dgm:pt modelId="{EA38CB44-0754-4674-999A-03C92A8A6B13}" type="parTrans" cxnId="{69AE71F0-BEFD-4EB9-9D1F-AACEEF34E573}">
      <dgm:prSet/>
      <dgm:spPr/>
      <dgm:t>
        <a:bodyPr/>
        <a:lstStyle/>
        <a:p>
          <a:endParaRPr lang="en-US"/>
        </a:p>
      </dgm:t>
    </dgm:pt>
    <dgm:pt modelId="{4A30771C-E1FD-4131-AD04-58960313EA59}" type="sibTrans" cxnId="{69AE71F0-BEFD-4EB9-9D1F-AACEEF34E573}">
      <dgm:prSet/>
      <dgm:spPr/>
      <dgm:t>
        <a:bodyPr/>
        <a:lstStyle/>
        <a:p>
          <a:endParaRPr lang="en-US"/>
        </a:p>
      </dgm:t>
    </dgm:pt>
    <dgm:pt modelId="{92BA2548-92D5-4772-86FC-E4A6A6BCA39F}">
      <dgm:prSet phldrT="[Text]" phldr="1"/>
      <dgm:spPr>
        <a:noFill/>
        <a:ln>
          <a:noFill/>
        </a:ln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56D742B3-7DF3-4C26-A290-B955B2F3833F}" type="sibTrans" cxnId="{662CB023-117B-42B8-8766-265CCB91928D}">
      <dgm:prSet/>
      <dgm:spPr/>
      <dgm:t>
        <a:bodyPr/>
        <a:lstStyle/>
        <a:p>
          <a:endParaRPr lang="en-US"/>
        </a:p>
      </dgm:t>
    </dgm:pt>
    <dgm:pt modelId="{94DBBD7F-2EAF-406B-8BC8-78D8868E1810}" type="parTrans" cxnId="{662CB023-117B-42B8-8766-265CCB91928D}">
      <dgm:prSet/>
      <dgm:spPr/>
      <dgm:t>
        <a:bodyPr/>
        <a:lstStyle/>
        <a:p>
          <a:endParaRPr lang="en-US"/>
        </a:p>
      </dgm:t>
    </dgm:pt>
    <dgm:pt modelId="{639B0FEA-D38E-4160-89D5-E8D3282BC0C2}" type="pres">
      <dgm:prSet presAssocID="{1731DDD5-449F-4938-8A84-3053AD23BFC1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D66E27-A280-418B-B90B-F6D5A46B7325}" type="pres">
      <dgm:prSet presAssocID="{1731DDD5-449F-4938-8A84-3053AD23BFC1}" presName="dummyMaxCanvas" presStyleCnt="0"/>
      <dgm:spPr/>
    </dgm:pt>
    <dgm:pt modelId="{ACEC3F18-C5CE-4668-9210-636149A06BB9}" type="pres">
      <dgm:prSet presAssocID="{1731DDD5-449F-4938-8A84-3053AD23BFC1}" presName="parentComposite" presStyleCnt="0"/>
      <dgm:spPr/>
    </dgm:pt>
    <dgm:pt modelId="{64B27287-FB87-40E5-A10D-8B743BEAF13E}" type="pres">
      <dgm:prSet presAssocID="{1731DDD5-449F-4938-8A84-3053AD23BFC1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54788246-BCCD-4FE3-BDE1-F231A4865412}" type="pres">
      <dgm:prSet presAssocID="{1731DDD5-449F-4938-8A84-3053AD23BFC1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98F61AA5-0959-4DBA-A584-6CAB955593CA}" type="pres">
      <dgm:prSet presAssocID="{1731DDD5-449F-4938-8A84-3053AD23BFC1}" presName="childrenComposite" presStyleCnt="0"/>
      <dgm:spPr/>
    </dgm:pt>
    <dgm:pt modelId="{A9DCC219-F200-4910-8B61-96640FEC70DB}" type="pres">
      <dgm:prSet presAssocID="{1731DDD5-449F-4938-8A84-3053AD23BFC1}" presName="dummyMaxCanvas_ChildArea" presStyleCnt="0"/>
      <dgm:spPr/>
    </dgm:pt>
    <dgm:pt modelId="{E2103FCB-29ED-4D9B-89D3-72E9219CEEF6}" type="pres">
      <dgm:prSet presAssocID="{1731DDD5-449F-4938-8A84-3053AD23BFC1}" presName="fulcrum" presStyleLbl="alignAccFollowNode1" presStyleIdx="2" presStyleCnt="4"/>
      <dgm:spPr/>
    </dgm:pt>
    <dgm:pt modelId="{510D4E9A-85FE-4C48-B114-7EAD19C503B8}" type="pres">
      <dgm:prSet presAssocID="{1731DDD5-449F-4938-8A84-3053AD23BFC1}" presName="balance_12" presStyleLbl="alignAccFollowNode1" presStyleIdx="3" presStyleCnt="4">
        <dgm:presLayoutVars>
          <dgm:bulletEnabled val="1"/>
        </dgm:presLayoutVars>
      </dgm:prSet>
      <dgm:spPr/>
    </dgm:pt>
    <dgm:pt modelId="{92844928-2CC7-4C50-8626-35A8EF7824AE}" type="pres">
      <dgm:prSet presAssocID="{1731DDD5-449F-4938-8A84-3053AD23BFC1}" presName="right_12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2FEA44-AEB8-4B2E-A6F7-CA19EF4184A6}" type="pres">
      <dgm:prSet presAssocID="{1731DDD5-449F-4938-8A84-3053AD23BFC1}" presName="right_12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C20F7B-16F4-418F-AF33-C5F13B235DBA}" type="pres">
      <dgm:prSet presAssocID="{1731DDD5-449F-4938-8A84-3053AD23BFC1}" presName="left_12_1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EF5656-8E62-4284-9833-22322EEA0800}" type="presOf" srcId="{E23A8599-3235-4778-B948-D8B62DA8F277}" destId="{92844928-2CC7-4C50-8626-35A8EF7824AE}" srcOrd="0" destOrd="0" presId="urn:microsoft.com/office/officeart/2005/8/layout/balance1"/>
    <dgm:cxn modelId="{3AAB1D65-1FE5-490E-8446-758ACFC439BA}" type="presOf" srcId="{92BA2548-92D5-4772-86FC-E4A6A6BCA39F}" destId="{64B27287-FB87-40E5-A10D-8B743BEAF13E}" srcOrd="0" destOrd="0" presId="urn:microsoft.com/office/officeart/2005/8/layout/balance1"/>
    <dgm:cxn modelId="{B6093F8A-C700-4D77-AAD3-E8C14B059924}" type="presOf" srcId="{494176A8-C714-4CF9-8D56-C669F977975C}" destId="{54788246-BCCD-4FE3-BDE1-F231A4865412}" srcOrd="0" destOrd="0" presId="urn:microsoft.com/office/officeart/2005/8/layout/balance1"/>
    <dgm:cxn modelId="{0BF25724-2B18-4A6B-B405-B603B657B886}" srcId="{1731DDD5-449F-4938-8A84-3053AD23BFC1}" destId="{494176A8-C714-4CF9-8D56-C669F977975C}" srcOrd="1" destOrd="0" parTransId="{BECC15E5-364C-4118-9605-21B5A0CB90AF}" sibTransId="{FB4B2015-A7EA-4DA4-B89A-97A123103243}"/>
    <dgm:cxn modelId="{53C6FC01-E0AD-4452-B154-C6A0DD47A240}" srcId="{494176A8-C714-4CF9-8D56-C669F977975C}" destId="{E23A8599-3235-4778-B948-D8B62DA8F277}" srcOrd="0" destOrd="0" parTransId="{C81F2EC0-1B86-4CCF-BCBF-ED81F2190A61}" sibTransId="{0B1FDD28-4372-40C0-AEEE-E5892794D427}"/>
    <dgm:cxn modelId="{09EFA5C3-09CC-4132-89EF-4A00933E0E91}" type="presOf" srcId="{CBE38341-08BE-46E2-9AEE-C56FFAD04B12}" destId="{F2C20F7B-16F4-418F-AF33-C5F13B235DBA}" srcOrd="0" destOrd="0" presId="urn:microsoft.com/office/officeart/2005/8/layout/balance1"/>
    <dgm:cxn modelId="{C5B2B4D6-3B2C-430D-B48D-BD82DDA2D8F8}" type="presOf" srcId="{1731DDD5-449F-4938-8A84-3053AD23BFC1}" destId="{639B0FEA-D38E-4160-89D5-E8D3282BC0C2}" srcOrd="0" destOrd="0" presId="urn:microsoft.com/office/officeart/2005/8/layout/balance1"/>
    <dgm:cxn modelId="{662CB023-117B-42B8-8766-265CCB91928D}" srcId="{1731DDD5-449F-4938-8A84-3053AD23BFC1}" destId="{92BA2548-92D5-4772-86FC-E4A6A6BCA39F}" srcOrd="0" destOrd="0" parTransId="{94DBBD7F-2EAF-406B-8BC8-78D8868E1810}" sibTransId="{56D742B3-7DF3-4C26-A290-B955B2F3833F}"/>
    <dgm:cxn modelId="{CE5A07AD-63F6-49E6-A18D-EC89AB9193D1}" type="presOf" srcId="{857529E6-A0FA-4BEE-9381-B4C14C5C0BB6}" destId="{B62FEA44-AEB8-4B2E-A6F7-CA19EF4184A6}" srcOrd="0" destOrd="0" presId="urn:microsoft.com/office/officeart/2005/8/layout/balance1"/>
    <dgm:cxn modelId="{7D181271-F82C-49BC-A507-57D0315C035B}" srcId="{92BA2548-92D5-4772-86FC-E4A6A6BCA39F}" destId="{CBE38341-08BE-46E2-9AEE-C56FFAD04B12}" srcOrd="0" destOrd="0" parTransId="{B8497A3A-BC3D-442E-9894-271F8DBD31D0}" sibTransId="{7712D058-0F6A-4565-8CF9-C138EDF86A7E}"/>
    <dgm:cxn modelId="{69AE71F0-BEFD-4EB9-9D1F-AACEEF34E573}" srcId="{494176A8-C714-4CF9-8D56-C669F977975C}" destId="{857529E6-A0FA-4BEE-9381-B4C14C5C0BB6}" srcOrd="1" destOrd="0" parTransId="{EA38CB44-0754-4674-999A-03C92A8A6B13}" sibTransId="{4A30771C-E1FD-4131-AD04-58960313EA59}"/>
    <dgm:cxn modelId="{A56E2050-3B25-4128-A148-14532222B9E2}" type="presParOf" srcId="{639B0FEA-D38E-4160-89D5-E8D3282BC0C2}" destId="{97D66E27-A280-418B-B90B-F6D5A46B7325}" srcOrd="0" destOrd="0" presId="urn:microsoft.com/office/officeart/2005/8/layout/balance1"/>
    <dgm:cxn modelId="{606FEC14-6D0E-4611-9761-737D81B7DFAF}" type="presParOf" srcId="{639B0FEA-D38E-4160-89D5-E8D3282BC0C2}" destId="{ACEC3F18-C5CE-4668-9210-636149A06BB9}" srcOrd="1" destOrd="0" presId="urn:microsoft.com/office/officeart/2005/8/layout/balance1"/>
    <dgm:cxn modelId="{8EC772B0-3D26-44E4-9AE9-D05634015797}" type="presParOf" srcId="{ACEC3F18-C5CE-4668-9210-636149A06BB9}" destId="{64B27287-FB87-40E5-A10D-8B743BEAF13E}" srcOrd="0" destOrd="0" presId="urn:microsoft.com/office/officeart/2005/8/layout/balance1"/>
    <dgm:cxn modelId="{C0F18C1B-668F-4FFD-88B0-CC66171E9F2E}" type="presParOf" srcId="{ACEC3F18-C5CE-4668-9210-636149A06BB9}" destId="{54788246-BCCD-4FE3-BDE1-F231A4865412}" srcOrd="1" destOrd="0" presId="urn:microsoft.com/office/officeart/2005/8/layout/balance1"/>
    <dgm:cxn modelId="{AB9D92A8-6BBF-480C-89A1-BD4237F215B5}" type="presParOf" srcId="{639B0FEA-D38E-4160-89D5-E8D3282BC0C2}" destId="{98F61AA5-0959-4DBA-A584-6CAB955593CA}" srcOrd="2" destOrd="0" presId="urn:microsoft.com/office/officeart/2005/8/layout/balance1"/>
    <dgm:cxn modelId="{042FE9B2-4005-41EF-AEDD-77E9D592ECDD}" type="presParOf" srcId="{98F61AA5-0959-4DBA-A584-6CAB955593CA}" destId="{A9DCC219-F200-4910-8B61-96640FEC70DB}" srcOrd="0" destOrd="0" presId="urn:microsoft.com/office/officeart/2005/8/layout/balance1"/>
    <dgm:cxn modelId="{58B29600-2332-4ED4-A91C-926A9BD42638}" type="presParOf" srcId="{98F61AA5-0959-4DBA-A584-6CAB955593CA}" destId="{E2103FCB-29ED-4D9B-89D3-72E9219CEEF6}" srcOrd="1" destOrd="0" presId="urn:microsoft.com/office/officeart/2005/8/layout/balance1"/>
    <dgm:cxn modelId="{E726C739-1DF0-493A-BAE7-DE7F7D971422}" type="presParOf" srcId="{98F61AA5-0959-4DBA-A584-6CAB955593CA}" destId="{510D4E9A-85FE-4C48-B114-7EAD19C503B8}" srcOrd="2" destOrd="0" presId="urn:microsoft.com/office/officeart/2005/8/layout/balance1"/>
    <dgm:cxn modelId="{B8F6DE42-D82A-4FD4-81D6-45095D55BFC7}" type="presParOf" srcId="{98F61AA5-0959-4DBA-A584-6CAB955593CA}" destId="{92844928-2CC7-4C50-8626-35A8EF7824AE}" srcOrd="3" destOrd="0" presId="urn:microsoft.com/office/officeart/2005/8/layout/balance1"/>
    <dgm:cxn modelId="{788017CE-DAF3-4A67-8892-E42567294339}" type="presParOf" srcId="{98F61AA5-0959-4DBA-A584-6CAB955593CA}" destId="{B62FEA44-AEB8-4B2E-A6F7-CA19EF4184A6}" srcOrd="4" destOrd="0" presId="urn:microsoft.com/office/officeart/2005/8/layout/balance1"/>
    <dgm:cxn modelId="{78F5179C-FA63-4B74-B576-0F6480966085}" type="presParOf" srcId="{98F61AA5-0959-4DBA-A584-6CAB955593CA}" destId="{F2C20F7B-16F4-418F-AF33-C5F13B235DBA}" srcOrd="5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731DDD5-449F-4938-8A84-3053AD23BFC1}" type="doc">
      <dgm:prSet loTypeId="urn:microsoft.com/office/officeart/2005/8/layout/balance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BE38341-08BE-46E2-9AEE-C56FFAD04B12}">
      <dgm:prSet phldrT="[Text]" custT="1"/>
      <dgm:spPr/>
      <dgm:t>
        <a:bodyPr/>
        <a:lstStyle/>
        <a:p>
          <a:r>
            <a:rPr lang="en-US" sz="2400" dirty="0" smtClean="0"/>
            <a:t>Assume culture matters</a:t>
          </a:r>
          <a:endParaRPr lang="en-US" sz="2400" dirty="0"/>
        </a:p>
      </dgm:t>
    </dgm:pt>
    <dgm:pt modelId="{B8497A3A-BC3D-442E-9894-271F8DBD31D0}" type="parTrans" cxnId="{7D181271-F82C-49BC-A507-57D0315C035B}">
      <dgm:prSet/>
      <dgm:spPr/>
      <dgm:t>
        <a:bodyPr/>
        <a:lstStyle/>
        <a:p>
          <a:endParaRPr lang="en-US"/>
        </a:p>
      </dgm:t>
    </dgm:pt>
    <dgm:pt modelId="{7712D058-0F6A-4565-8CF9-C138EDF86A7E}" type="sibTrans" cxnId="{7D181271-F82C-49BC-A507-57D0315C035B}">
      <dgm:prSet/>
      <dgm:spPr/>
      <dgm:t>
        <a:bodyPr/>
        <a:lstStyle/>
        <a:p>
          <a:endParaRPr lang="en-US"/>
        </a:p>
      </dgm:t>
    </dgm:pt>
    <dgm:pt modelId="{494176A8-C714-4CF9-8D56-C669F977975C}">
      <dgm:prSet phldrT="[Text]" phldr="1"/>
      <dgm:spPr>
        <a:noFill/>
        <a:ln>
          <a:noFill/>
        </a:ln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BECC15E5-364C-4118-9605-21B5A0CB90AF}" type="parTrans" cxnId="{0BF25724-2B18-4A6B-B405-B603B657B886}">
      <dgm:prSet/>
      <dgm:spPr/>
      <dgm:t>
        <a:bodyPr/>
        <a:lstStyle/>
        <a:p>
          <a:endParaRPr lang="en-US"/>
        </a:p>
      </dgm:t>
    </dgm:pt>
    <dgm:pt modelId="{FB4B2015-A7EA-4DA4-B89A-97A123103243}" type="sibTrans" cxnId="{0BF25724-2B18-4A6B-B405-B603B657B886}">
      <dgm:prSet/>
      <dgm:spPr/>
      <dgm:t>
        <a:bodyPr/>
        <a:lstStyle/>
        <a:p>
          <a:endParaRPr lang="en-US"/>
        </a:p>
      </dgm:t>
    </dgm:pt>
    <dgm:pt modelId="{E23A8599-3235-4778-B948-D8B62DA8F277}">
      <dgm:prSet phldrT="[Text]"/>
      <dgm:spPr/>
      <dgm:t>
        <a:bodyPr/>
        <a:lstStyle/>
        <a:p>
          <a:r>
            <a:rPr lang="en-US" dirty="0" smtClean="0"/>
            <a:t>Empirically demonstrate need for adaptation</a:t>
          </a:r>
          <a:endParaRPr lang="en-US" dirty="0"/>
        </a:p>
      </dgm:t>
    </dgm:pt>
    <dgm:pt modelId="{C81F2EC0-1B86-4CCF-BCBF-ED81F2190A61}" type="parTrans" cxnId="{53C6FC01-E0AD-4452-B154-C6A0DD47A240}">
      <dgm:prSet/>
      <dgm:spPr/>
      <dgm:t>
        <a:bodyPr/>
        <a:lstStyle/>
        <a:p>
          <a:endParaRPr lang="en-US"/>
        </a:p>
      </dgm:t>
    </dgm:pt>
    <dgm:pt modelId="{0B1FDD28-4372-40C0-AEEE-E5892794D427}" type="sibTrans" cxnId="{53C6FC01-E0AD-4452-B154-C6A0DD47A240}">
      <dgm:prSet/>
      <dgm:spPr/>
      <dgm:t>
        <a:bodyPr/>
        <a:lstStyle/>
        <a:p>
          <a:endParaRPr lang="en-US"/>
        </a:p>
      </dgm:t>
    </dgm:pt>
    <dgm:pt modelId="{857529E6-A0FA-4BEE-9381-B4C14C5C0BB6}">
      <dgm:prSet phldrT="[Text]" custT="1"/>
      <dgm:spPr/>
      <dgm:t>
        <a:bodyPr/>
        <a:lstStyle/>
        <a:p>
          <a:r>
            <a:rPr lang="en-US" sz="2400" dirty="0" smtClean="0"/>
            <a:t>NIMH policy:</a:t>
          </a:r>
          <a:endParaRPr lang="en-US" sz="2400" dirty="0"/>
        </a:p>
      </dgm:t>
    </dgm:pt>
    <dgm:pt modelId="{EA38CB44-0754-4674-999A-03C92A8A6B13}" type="parTrans" cxnId="{69AE71F0-BEFD-4EB9-9D1F-AACEEF34E573}">
      <dgm:prSet/>
      <dgm:spPr/>
      <dgm:t>
        <a:bodyPr/>
        <a:lstStyle/>
        <a:p>
          <a:endParaRPr lang="en-US"/>
        </a:p>
      </dgm:t>
    </dgm:pt>
    <dgm:pt modelId="{4A30771C-E1FD-4131-AD04-58960313EA59}" type="sibTrans" cxnId="{69AE71F0-BEFD-4EB9-9D1F-AACEEF34E573}">
      <dgm:prSet/>
      <dgm:spPr/>
      <dgm:t>
        <a:bodyPr/>
        <a:lstStyle/>
        <a:p>
          <a:endParaRPr lang="en-US"/>
        </a:p>
      </dgm:t>
    </dgm:pt>
    <dgm:pt modelId="{92BA2548-92D5-4772-86FC-E4A6A6BCA39F}">
      <dgm:prSet phldrT="[Text]" phldr="1"/>
      <dgm:spPr>
        <a:noFill/>
        <a:ln>
          <a:noFill/>
        </a:ln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56D742B3-7DF3-4C26-A290-B955B2F3833F}" type="sibTrans" cxnId="{662CB023-117B-42B8-8766-265CCB91928D}">
      <dgm:prSet/>
      <dgm:spPr/>
      <dgm:t>
        <a:bodyPr/>
        <a:lstStyle/>
        <a:p>
          <a:endParaRPr lang="en-US"/>
        </a:p>
      </dgm:t>
    </dgm:pt>
    <dgm:pt modelId="{94DBBD7F-2EAF-406B-8BC8-78D8868E1810}" type="parTrans" cxnId="{662CB023-117B-42B8-8766-265CCB91928D}">
      <dgm:prSet/>
      <dgm:spPr/>
      <dgm:t>
        <a:bodyPr/>
        <a:lstStyle/>
        <a:p>
          <a:endParaRPr lang="en-US"/>
        </a:p>
      </dgm:t>
    </dgm:pt>
    <dgm:pt modelId="{639B0FEA-D38E-4160-89D5-E8D3282BC0C2}" type="pres">
      <dgm:prSet presAssocID="{1731DDD5-449F-4938-8A84-3053AD23BFC1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D66E27-A280-418B-B90B-F6D5A46B7325}" type="pres">
      <dgm:prSet presAssocID="{1731DDD5-449F-4938-8A84-3053AD23BFC1}" presName="dummyMaxCanvas" presStyleCnt="0"/>
      <dgm:spPr/>
    </dgm:pt>
    <dgm:pt modelId="{ACEC3F18-C5CE-4668-9210-636149A06BB9}" type="pres">
      <dgm:prSet presAssocID="{1731DDD5-449F-4938-8A84-3053AD23BFC1}" presName="parentComposite" presStyleCnt="0"/>
      <dgm:spPr/>
    </dgm:pt>
    <dgm:pt modelId="{64B27287-FB87-40E5-A10D-8B743BEAF13E}" type="pres">
      <dgm:prSet presAssocID="{1731DDD5-449F-4938-8A84-3053AD23BFC1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54788246-BCCD-4FE3-BDE1-F231A4865412}" type="pres">
      <dgm:prSet presAssocID="{1731DDD5-449F-4938-8A84-3053AD23BFC1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98F61AA5-0959-4DBA-A584-6CAB955593CA}" type="pres">
      <dgm:prSet presAssocID="{1731DDD5-449F-4938-8A84-3053AD23BFC1}" presName="childrenComposite" presStyleCnt="0"/>
      <dgm:spPr/>
    </dgm:pt>
    <dgm:pt modelId="{A9DCC219-F200-4910-8B61-96640FEC70DB}" type="pres">
      <dgm:prSet presAssocID="{1731DDD5-449F-4938-8A84-3053AD23BFC1}" presName="dummyMaxCanvas_ChildArea" presStyleCnt="0"/>
      <dgm:spPr/>
    </dgm:pt>
    <dgm:pt modelId="{E2103FCB-29ED-4D9B-89D3-72E9219CEEF6}" type="pres">
      <dgm:prSet presAssocID="{1731DDD5-449F-4938-8A84-3053AD23BFC1}" presName="fulcrum" presStyleLbl="alignAccFollowNode1" presStyleIdx="2" presStyleCnt="4"/>
      <dgm:spPr/>
    </dgm:pt>
    <dgm:pt modelId="{510D4E9A-85FE-4C48-B114-7EAD19C503B8}" type="pres">
      <dgm:prSet presAssocID="{1731DDD5-449F-4938-8A84-3053AD23BFC1}" presName="balance_12" presStyleLbl="alignAccFollowNode1" presStyleIdx="3" presStyleCnt="4">
        <dgm:presLayoutVars>
          <dgm:bulletEnabled val="1"/>
        </dgm:presLayoutVars>
      </dgm:prSet>
      <dgm:spPr/>
    </dgm:pt>
    <dgm:pt modelId="{92844928-2CC7-4C50-8626-35A8EF7824AE}" type="pres">
      <dgm:prSet presAssocID="{1731DDD5-449F-4938-8A84-3053AD23BFC1}" presName="right_12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2FEA44-AEB8-4B2E-A6F7-CA19EF4184A6}" type="pres">
      <dgm:prSet presAssocID="{1731DDD5-449F-4938-8A84-3053AD23BFC1}" presName="right_12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C20F7B-16F4-418F-AF33-C5F13B235DBA}" type="pres">
      <dgm:prSet presAssocID="{1731DDD5-449F-4938-8A84-3053AD23BFC1}" presName="left_12_1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69D794-8163-4452-8F23-18B85CB6DCBD}" type="presOf" srcId="{1731DDD5-449F-4938-8A84-3053AD23BFC1}" destId="{639B0FEA-D38E-4160-89D5-E8D3282BC0C2}" srcOrd="0" destOrd="0" presId="urn:microsoft.com/office/officeart/2005/8/layout/balance1"/>
    <dgm:cxn modelId="{0BF25724-2B18-4A6B-B405-B603B657B886}" srcId="{1731DDD5-449F-4938-8A84-3053AD23BFC1}" destId="{494176A8-C714-4CF9-8D56-C669F977975C}" srcOrd="1" destOrd="0" parTransId="{BECC15E5-364C-4118-9605-21B5A0CB90AF}" sibTransId="{FB4B2015-A7EA-4DA4-B89A-97A123103243}"/>
    <dgm:cxn modelId="{53C6FC01-E0AD-4452-B154-C6A0DD47A240}" srcId="{494176A8-C714-4CF9-8D56-C669F977975C}" destId="{E23A8599-3235-4778-B948-D8B62DA8F277}" srcOrd="0" destOrd="0" parTransId="{C81F2EC0-1B86-4CCF-BCBF-ED81F2190A61}" sibTransId="{0B1FDD28-4372-40C0-AEEE-E5892794D427}"/>
    <dgm:cxn modelId="{E1F261B3-A03E-47D1-9A44-C0C16E291BA2}" type="presOf" srcId="{92BA2548-92D5-4772-86FC-E4A6A6BCA39F}" destId="{64B27287-FB87-40E5-A10D-8B743BEAF13E}" srcOrd="0" destOrd="0" presId="urn:microsoft.com/office/officeart/2005/8/layout/balance1"/>
    <dgm:cxn modelId="{7BDAE49D-2328-4ADC-8E91-28342A657888}" type="presOf" srcId="{494176A8-C714-4CF9-8D56-C669F977975C}" destId="{54788246-BCCD-4FE3-BDE1-F231A4865412}" srcOrd="0" destOrd="0" presId="urn:microsoft.com/office/officeart/2005/8/layout/balance1"/>
    <dgm:cxn modelId="{BF542A89-C763-45F5-816F-CAAD4039553B}" type="presOf" srcId="{857529E6-A0FA-4BEE-9381-B4C14C5C0BB6}" destId="{B62FEA44-AEB8-4B2E-A6F7-CA19EF4184A6}" srcOrd="0" destOrd="0" presId="urn:microsoft.com/office/officeart/2005/8/layout/balance1"/>
    <dgm:cxn modelId="{9C686750-2788-4608-85C4-E340F11D3496}" type="presOf" srcId="{CBE38341-08BE-46E2-9AEE-C56FFAD04B12}" destId="{F2C20F7B-16F4-418F-AF33-C5F13B235DBA}" srcOrd="0" destOrd="0" presId="urn:microsoft.com/office/officeart/2005/8/layout/balance1"/>
    <dgm:cxn modelId="{662CB023-117B-42B8-8766-265CCB91928D}" srcId="{1731DDD5-449F-4938-8A84-3053AD23BFC1}" destId="{92BA2548-92D5-4772-86FC-E4A6A6BCA39F}" srcOrd="0" destOrd="0" parTransId="{94DBBD7F-2EAF-406B-8BC8-78D8868E1810}" sibTransId="{56D742B3-7DF3-4C26-A290-B955B2F3833F}"/>
    <dgm:cxn modelId="{7D181271-F82C-49BC-A507-57D0315C035B}" srcId="{92BA2548-92D5-4772-86FC-E4A6A6BCA39F}" destId="{CBE38341-08BE-46E2-9AEE-C56FFAD04B12}" srcOrd="0" destOrd="0" parTransId="{B8497A3A-BC3D-442E-9894-271F8DBD31D0}" sibTransId="{7712D058-0F6A-4565-8CF9-C138EDF86A7E}"/>
    <dgm:cxn modelId="{69AE71F0-BEFD-4EB9-9D1F-AACEEF34E573}" srcId="{494176A8-C714-4CF9-8D56-C669F977975C}" destId="{857529E6-A0FA-4BEE-9381-B4C14C5C0BB6}" srcOrd="1" destOrd="0" parTransId="{EA38CB44-0754-4674-999A-03C92A8A6B13}" sibTransId="{4A30771C-E1FD-4131-AD04-58960313EA59}"/>
    <dgm:cxn modelId="{B140FB46-2BE2-4B93-8714-DC1D5EF53D1B}" type="presOf" srcId="{E23A8599-3235-4778-B948-D8B62DA8F277}" destId="{92844928-2CC7-4C50-8626-35A8EF7824AE}" srcOrd="0" destOrd="0" presId="urn:microsoft.com/office/officeart/2005/8/layout/balance1"/>
    <dgm:cxn modelId="{033298D2-2D1D-4739-A5CA-87F406CE54EA}" type="presParOf" srcId="{639B0FEA-D38E-4160-89D5-E8D3282BC0C2}" destId="{97D66E27-A280-418B-B90B-F6D5A46B7325}" srcOrd="0" destOrd="0" presId="urn:microsoft.com/office/officeart/2005/8/layout/balance1"/>
    <dgm:cxn modelId="{723B2616-FD65-4B62-9057-B60459250D2F}" type="presParOf" srcId="{639B0FEA-D38E-4160-89D5-E8D3282BC0C2}" destId="{ACEC3F18-C5CE-4668-9210-636149A06BB9}" srcOrd="1" destOrd="0" presId="urn:microsoft.com/office/officeart/2005/8/layout/balance1"/>
    <dgm:cxn modelId="{BD400123-7B8B-4B04-9397-41EE10C8ED96}" type="presParOf" srcId="{ACEC3F18-C5CE-4668-9210-636149A06BB9}" destId="{64B27287-FB87-40E5-A10D-8B743BEAF13E}" srcOrd="0" destOrd="0" presId="urn:microsoft.com/office/officeart/2005/8/layout/balance1"/>
    <dgm:cxn modelId="{51E00CF2-460F-455B-BA82-8FBD287F77C1}" type="presParOf" srcId="{ACEC3F18-C5CE-4668-9210-636149A06BB9}" destId="{54788246-BCCD-4FE3-BDE1-F231A4865412}" srcOrd="1" destOrd="0" presId="urn:microsoft.com/office/officeart/2005/8/layout/balance1"/>
    <dgm:cxn modelId="{C8F0B356-6BC0-4AB6-9BE0-8AD0401FE139}" type="presParOf" srcId="{639B0FEA-D38E-4160-89D5-E8D3282BC0C2}" destId="{98F61AA5-0959-4DBA-A584-6CAB955593CA}" srcOrd="2" destOrd="0" presId="urn:microsoft.com/office/officeart/2005/8/layout/balance1"/>
    <dgm:cxn modelId="{3EB338B7-EFEC-48AC-A336-D59DF67AA494}" type="presParOf" srcId="{98F61AA5-0959-4DBA-A584-6CAB955593CA}" destId="{A9DCC219-F200-4910-8B61-96640FEC70DB}" srcOrd="0" destOrd="0" presId="urn:microsoft.com/office/officeart/2005/8/layout/balance1"/>
    <dgm:cxn modelId="{648955F2-FBCF-483A-9714-E6E8E55AE1BF}" type="presParOf" srcId="{98F61AA5-0959-4DBA-A584-6CAB955593CA}" destId="{E2103FCB-29ED-4D9B-89D3-72E9219CEEF6}" srcOrd="1" destOrd="0" presId="urn:microsoft.com/office/officeart/2005/8/layout/balance1"/>
    <dgm:cxn modelId="{A07C13E9-EC2A-427E-8005-0D4FCF724F3C}" type="presParOf" srcId="{98F61AA5-0959-4DBA-A584-6CAB955593CA}" destId="{510D4E9A-85FE-4C48-B114-7EAD19C503B8}" srcOrd="2" destOrd="0" presId="urn:microsoft.com/office/officeart/2005/8/layout/balance1"/>
    <dgm:cxn modelId="{E9035CF8-9C7B-4E9E-B35E-E8FE62C5F829}" type="presParOf" srcId="{98F61AA5-0959-4DBA-A584-6CAB955593CA}" destId="{92844928-2CC7-4C50-8626-35A8EF7824AE}" srcOrd="3" destOrd="0" presId="urn:microsoft.com/office/officeart/2005/8/layout/balance1"/>
    <dgm:cxn modelId="{E03E4183-762C-48EF-A4F6-43538670B1E3}" type="presParOf" srcId="{98F61AA5-0959-4DBA-A584-6CAB955593CA}" destId="{B62FEA44-AEB8-4B2E-A6F7-CA19EF4184A6}" srcOrd="4" destOrd="0" presId="urn:microsoft.com/office/officeart/2005/8/layout/balance1"/>
    <dgm:cxn modelId="{8345B528-17C2-4784-9700-D68CF94206CB}" type="presParOf" srcId="{98F61AA5-0959-4DBA-A584-6CAB955593CA}" destId="{F2C20F7B-16F4-418F-AF33-C5F13B235DBA}" srcOrd="5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731DDD5-449F-4938-8A84-3053AD23BFC1}" type="doc">
      <dgm:prSet loTypeId="urn:microsoft.com/office/officeart/2005/8/layout/balance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BE38341-08BE-46E2-9AEE-C56FFAD04B12}">
      <dgm:prSet phldrT="[Text]" custT="1"/>
      <dgm:spPr/>
      <dgm:t>
        <a:bodyPr/>
        <a:lstStyle/>
        <a:p>
          <a:r>
            <a:rPr lang="en-US" sz="2400" dirty="0" smtClean="0"/>
            <a:t>Create more “culture-neutral” treatment</a:t>
          </a:r>
          <a:endParaRPr lang="en-US" sz="2400" dirty="0"/>
        </a:p>
      </dgm:t>
    </dgm:pt>
    <dgm:pt modelId="{B8497A3A-BC3D-442E-9894-271F8DBD31D0}" type="parTrans" cxnId="{7D181271-F82C-49BC-A507-57D0315C035B}">
      <dgm:prSet/>
      <dgm:spPr/>
      <dgm:t>
        <a:bodyPr/>
        <a:lstStyle/>
        <a:p>
          <a:endParaRPr lang="en-US"/>
        </a:p>
      </dgm:t>
    </dgm:pt>
    <dgm:pt modelId="{7712D058-0F6A-4565-8CF9-C138EDF86A7E}" type="sibTrans" cxnId="{7D181271-F82C-49BC-A507-57D0315C035B}">
      <dgm:prSet/>
      <dgm:spPr/>
      <dgm:t>
        <a:bodyPr/>
        <a:lstStyle/>
        <a:p>
          <a:endParaRPr lang="en-US"/>
        </a:p>
      </dgm:t>
    </dgm:pt>
    <dgm:pt modelId="{494176A8-C714-4CF9-8D56-C669F977975C}">
      <dgm:prSet phldrT="[Text]" phldr="1"/>
      <dgm:spPr>
        <a:noFill/>
        <a:ln>
          <a:noFill/>
        </a:ln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BECC15E5-364C-4118-9605-21B5A0CB90AF}" type="parTrans" cxnId="{0BF25724-2B18-4A6B-B405-B603B657B886}">
      <dgm:prSet/>
      <dgm:spPr/>
      <dgm:t>
        <a:bodyPr/>
        <a:lstStyle/>
        <a:p>
          <a:endParaRPr lang="en-US"/>
        </a:p>
      </dgm:t>
    </dgm:pt>
    <dgm:pt modelId="{FB4B2015-A7EA-4DA4-B89A-97A123103243}" type="sibTrans" cxnId="{0BF25724-2B18-4A6B-B405-B603B657B886}">
      <dgm:prSet/>
      <dgm:spPr/>
      <dgm:t>
        <a:bodyPr/>
        <a:lstStyle/>
        <a:p>
          <a:endParaRPr lang="en-US"/>
        </a:p>
      </dgm:t>
    </dgm:pt>
    <dgm:pt modelId="{E23A8599-3235-4778-B948-D8B62DA8F277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Empirically demonstrate need for adaptation</a:t>
          </a:r>
          <a:endParaRPr lang="en-US" dirty="0"/>
        </a:p>
      </dgm:t>
    </dgm:pt>
    <dgm:pt modelId="{C81F2EC0-1B86-4CCF-BCBF-ED81F2190A61}" type="parTrans" cxnId="{53C6FC01-E0AD-4452-B154-C6A0DD47A240}">
      <dgm:prSet/>
      <dgm:spPr/>
      <dgm:t>
        <a:bodyPr/>
        <a:lstStyle/>
        <a:p>
          <a:endParaRPr lang="en-US"/>
        </a:p>
      </dgm:t>
    </dgm:pt>
    <dgm:pt modelId="{0B1FDD28-4372-40C0-AEEE-E5892794D427}" type="sibTrans" cxnId="{53C6FC01-E0AD-4452-B154-C6A0DD47A240}">
      <dgm:prSet/>
      <dgm:spPr/>
      <dgm:t>
        <a:bodyPr/>
        <a:lstStyle/>
        <a:p>
          <a:endParaRPr lang="en-US"/>
        </a:p>
      </dgm:t>
    </dgm:pt>
    <dgm:pt modelId="{857529E6-A0FA-4BEE-9381-B4C14C5C0BB6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400" dirty="0" smtClean="0"/>
            <a:t>NIMH policy:</a:t>
          </a:r>
          <a:endParaRPr lang="en-US" sz="2400" dirty="0"/>
        </a:p>
      </dgm:t>
    </dgm:pt>
    <dgm:pt modelId="{EA38CB44-0754-4674-999A-03C92A8A6B13}" type="parTrans" cxnId="{69AE71F0-BEFD-4EB9-9D1F-AACEEF34E573}">
      <dgm:prSet/>
      <dgm:spPr/>
      <dgm:t>
        <a:bodyPr/>
        <a:lstStyle/>
        <a:p>
          <a:endParaRPr lang="en-US"/>
        </a:p>
      </dgm:t>
    </dgm:pt>
    <dgm:pt modelId="{4A30771C-E1FD-4131-AD04-58960313EA59}" type="sibTrans" cxnId="{69AE71F0-BEFD-4EB9-9D1F-AACEEF34E573}">
      <dgm:prSet/>
      <dgm:spPr/>
      <dgm:t>
        <a:bodyPr/>
        <a:lstStyle/>
        <a:p>
          <a:endParaRPr lang="en-US"/>
        </a:p>
      </dgm:t>
    </dgm:pt>
    <dgm:pt modelId="{92BA2548-92D5-4772-86FC-E4A6A6BCA39F}">
      <dgm:prSet phldrT="[Text]" phldr="1"/>
      <dgm:spPr>
        <a:noFill/>
        <a:ln>
          <a:noFill/>
        </a:ln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56D742B3-7DF3-4C26-A290-B955B2F3833F}" type="sibTrans" cxnId="{662CB023-117B-42B8-8766-265CCB91928D}">
      <dgm:prSet/>
      <dgm:spPr/>
      <dgm:t>
        <a:bodyPr/>
        <a:lstStyle/>
        <a:p>
          <a:endParaRPr lang="en-US"/>
        </a:p>
      </dgm:t>
    </dgm:pt>
    <dgm:pt modelId="{94DBBD7F-2EAF-406B-8BC8-78D8868E1810}" type="parTrans" cxnId="{662CB023-117B-42B8-8766-265CCB91928D}">
      <dgm:prSet/>
      <dgm:spPr/>
      <dgm:t>
        <a:bodyPr/>
        <a:lstStyle/>
        <a:p>
          <a:endParaRPr lang="en-US"/>
        </a:p>
      </dgm:t>
    </dgm:pt>
    <dgm:pt modelId="{639B0FEA-D38E-4160-89D5-E8D3282BC0C2}" type="pres">
      <dgm:prSet presAssocID="{1731DDD5-449F-4938-8A84-3053AD23BFC1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D66E27-A280-418B-B90B-F6D5A46B7325}" type="pres">
      <dgm:prSet presAssocID="{1731DDD5-449F-4938-8A84-3053AD23BFC1}" presName="dummyMaxCanvas" presStyleCnt="0"/>
      <dgm:spPr/>
    </dgm:pt>
    <dgm:pt modelId="{ACEC3F18-C5CE-4668-9210-636149A06BB9}" type="pres">
      <dgm:prSet presAssocID="{1731DDD5-449F-4938-8A84-3053AD23BFC1}" presName="parentComposite" presStyleCnt="0"/>
      <dgm:spPr/>
    </dgm:pt>
    <dgm:pt modelId="{64B27287-FB87-40E5-A10D-8B743BEAF13E}" type="pres">
      <dgm:prSet presAssocID="{1731DDD5-449F-4938-8A84-3053AD23BFC1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54788246-BCCD-4FE3-BDE1-F231A4865412}" type="pres">
      <dgm:prSet presAssocID="{1731DDD5-449F-4938-8A84-3053AD23BFC1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98F61AA5-0959-4DBA-A584-6CAB955593CA}" type="pres">
      <dgm:prSet presAssocID="{1731DDD5-449F-4938-8A84-3053AD23BFC1}" presName="childrenComposite" presStyleCnt="0"/>
      <dgm:spPr/>
    </dgm:pt>
    <dgm:pt modelId="{A9DCC219-F200-4910-8B61-96640FEC70DB}" type="pres">
      <dgm:prSet presAssocID="{1731DDD5-449F-4938-8A84-3053AD23BFC1}" presName="dummyMaxCanvas_ChildArea" presStyleCnt="0"/>
      <dgm:spPr/>
    </dgm:pt>
    <dgm:pt modelId="{E2103FCB-29ED-4D9B-89D3-72E9219CEEF6}" type="pres">
      <dgm:prSet presAssocID="{1731DDD5-449F-4938-8A84-3053AD23BFC1}" presName="fulcrum" presStyleLbl="alignAccFollowNode1" presStyleIdx="2" presStyleCnt="4"/>
      <dgm:spPr/>
    </dgm:pt>
    <dgm:pt modelId="{510D4E9A-85FE-4C48-B114-7EAD19C503B8}" type="pres">
      <dgm:prSet presAssocID="{1731DDD5-449F-4938-8A84-3053AD23BFC1}" presName="balance_12" presStyleLbl="alignAccFollowNode1" presStyleIdx="3" presStyleCnt="4" custAng="21360000">
        <dgm:presLayoutVars>
          <dgm:bulletEnabled val="1"/>
        </dgm:presLayoutVars>
      </dgm:prSet>
      <dgm:spPr/>
    </dgm:pt>
    <dgm:pt modelId="{92844928-2CC7-4C50-8626-35A8EF7824AE}" type="pres">
      <dgm:prSet presAssocID="{1731DDD5-449F-4938-8A84-3053AD23BFC1}" presName="right_12_1" presStyleLbl="node1" presStyleIdx="0" presStyleCnt="3" custLinFactNeighborY="-171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2FEA44-AEB8-4B2E-A6F7-CA19EF4184A6}" type="pres">
      <dgm:prSet presAssocID="{1731DDD5-449F-4938-8A84-3053AD23BFC1}" presName="right_12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C20F7B-16F4-418F-AF33-C5F13B235DBA}" type="pres">
      <dgm:prSet presAssocID="{1731DDD5-449F-4938-8A84-3053AD23BFC1}" presName="left_12_1" presStyleLbl="node1" presStyleIdx="2" presStyleCnt="3" custAng="21360000" custLinFactNeighborX="63521" custLinFactNeighborY="42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6E9B10-6CCF-4955-AB2C-FCD518838528}" type="presOf" srcId="{92BA2548-92D5-4772-86FC-E4A6A6BCA39F}" destId="{64B27287-FB87-40E5-A10D-8B743BEAF13E}" srcOrd="0" destOrd="0" presId="urn:microsoft.com/office/officeart/2005/8/layout/balance1"/>
    <dgm:cxn modelId="{5F374A07-47DA-4A0A-9061-9024D7D907CF}" type="presOf" srcId="{CBE38341-08BE-46E2-9AEE-C56FFAD04B12}" destId="{F2C20F7B-16F4-418F-AF33-C5F13B235DBA}" srcOrd="0" destOrd="0" presId="urn:microsoft.com/office/officeart/2005/8/layout/balance1"/>
    <dgm:cxn modelId="{0BF25724-2B18-4A6B-B405-B603B657B886}" srcId="{1731DDD5-449F-4938-8A84-3053AD23BFC1}" destId="{494176A8-C714-4CF9-8D56-C669F977975C}" srcOrd="1" destOrd="0" parTransId="{BECC15E5-364C-4118-9605-21B5A0CB90AF}" sibTransId="{FB4B2015-A7EA-4DA4-B89A-97A123103243}"/>
    <dgm:cxn modelId="{53C6FC01-E0AD-4452-B154-C6A0DD47A240}" srcId="{494176A8-C714-4CF9-8D56-C669F977975C}" destId="{E23A8599-3235-4778-B948-D8B62DA8F277}" srcOrd="0" destOrd="0" parTransId="{C81F2EC0-1B86-4CCF-BCBF-ED81F2190A61}" sibTransId="{0B1FDD28-4372-40C0-AEEE-E5892794D427}"/>
    <dgm:cxn modelId="{082C7A67-4CF2-4E6B-93DC-0705B527CD4F}" type="presOf" srcId="{494176A8-C714-4CF9-8D56-C669F977975C}" destId="{54788246-BCCD-4FE3-BDE1-F231A4865412}" srcOrd="0" destOrd="0" presId="urn:microsoft.com/office/officeart/2005/8/layout/balance1"/>
    <dgm:cxn modelId="{94ED8A42-447E-4B2C-9AE6-3DE6F579BED8}" type="presOf" srcId="{E23A8599-3235-4778-B948-D8B62DA8F277}" destId="{92844928-2CC7-4C50-8626-35A8EF7824AE}" srcOrd="0" destOrd="0" presId="urn:microsoft.com/office/officeart/2005/8/layout/balance1"/>
    <dgm:cxn modelId="{F5A54708-56C9-454D-9B03-1A967AAAD585}" type="presOf" srcId="{857529E6-A0FA-4BEE-9381-B4C14C5C0BB6}" destId="{B62FEA44-AEB8-4B2E-A6F7-CA19EF4184A6}" srcOrd="0" destOrd="0" presId="urn:microsoft.com/office/officeart/2005/8/layout/balance1"/>
    <dgm:cxn modelId="{662CB023-117B-42B8-8766-265CCB91928D}" srcId="{1731DDD5-449F-4938-8A84-3053AD23BFC1}" destId="{92BA2548-92D5-4772-86FC-E4A6A6BCA39F}" srcOrd="0" destOrd="0" parTransId="{94DBBD7F-2EAF-406B-8BC8-78D8868E1810}" sibTransId="{56D742B3-7DF3-4C26-A290-B955B2F3833F}"/>
    <dgm:cxn modelId="{7D181271-F82C-49BC-A507-57D0315C035B}" srcId="{92BA2548-92D5-4772-86FC-E4A6A6BCA39F}" destId="{CBE38341-08BE-46E2-9AEE-C56FFAD04B12}" srcOrd="0" destOrd="0" parTransId="{B8497A3A-BC3D-442E-9894-271F8DBD31D0}" sibTransId="{7712D058-0F6A-4565-8CF9-C138EDF86A7E}"/>
    <dgm:cxn modelId="{7719FC90-FFE6-46D2-BE37-D2CA7B89C82E}" type="presOf" srcId="{1731DDD5-449F-4938-8A84-3053AD23BFC1}" destId="{639B0FEA-D38E-4160-89D5-E8D3282BC0C2}" srcOrd="0" destOrd="0" presId="urn:microsoft.com/office/officeart/2005/8/layout/balance1"/>
    <dgm:cxn modelId="{69AE71F0-BEFD-4EB9-9D1F-AACEEF34E573}" srcId="{494176A8-C714-4CF9-8D56-C669F977975C}" destId="{857529E6-A0FA-4BEE-9381-B4C14C5C0BB6}" srcOrd="1" destOrd="0" parTransId="{EA38CB44-0754-4674-999A-03C92A8A6B13}" sibTransId="{4A30771C-E1FD-4131-AD04-58960313EA59}"/>
    <dgm:cxn modelId="{899F1353-97C9-4F47-9E88-544147BAA5B6}" type="presParOf" srcId="{639B0FEA-D38E-4160-89D5-E8D3282BC0C2}" destId="{97D66E27-A280-418B-B90B-F6D5A46B7325}" srcOrd="0" destOrd="0" presId="urn:microsoft.com/office/officeart/2005/8/layout/balance1"/>
    <dgm:cxn modelId="{179C8261-140A-4A93-B190-D4FCBD1E6C80}" type="presParOf" srcId="{639B0FEA-D38E-4160-89D5-E8D3282BC0C2}" destId="{ACEC3F18-C5CE-4668-9210-636149A06BB9}" srcOrd="1" destOrd="0" presId="urn:microsoft.com/office/officeart/2005/8/layout/balance1"/>
    <dgm:cxn modelId="{646BC619-5028-49E7-8C9D-B35140111ECD}" type="presParOf" srcId="{ACEC3F18-C5CE-4668-9210-636149A06BB9}" destId="{64B27287-FB87-40E5-A10D-8B743BEAF13E}" srcOrd="0" destOrd="0" presId="urn:microsoft.com/office/officeart/2005/8/layout/balance1"/>
    <dgm:cxn modelId="{B8B12108-0EAD-4C32-AF1B-E876D81D3357}" type="presParOf" srcId="{ACEC3F18-C5CE-4668-9210-636149A06BB9}" destId="{54788246-BCCD-4FE3-BDE1-F231A4865412}" srcOrd="1" destOrd="0" presId="urn:microsoft.com/office/officeart/2005/8/layout/balance1"/>
    <dgm:cxn modelId="{AF0E7C75-FA62-46F0-9E5B-D2BA8D1EF571}" type="presParOf" srcId="{639B0FEA-D38E-4160-89D5-E8D3282BC0C2}" destId="{98F61AA5-0959-4DBA-A584-6CAB955593CA}" srcOrd="2" destOrd="0" presId="urn:microsoft.com/office/officeart/2005/8/layout/balance1"/>
    <dgm:cxn modelId="{2D7C4470-2363-4CDB-B524-DB26CFC4ADB9}" type="presParOf" srcId="{98F61AA5-0959-4DBA-A584-6CAB955593CA}" destId="{A9DCC219-F200-4910-8B61-96640FEC70DB}" srcOrd="0" destOrd="0" presId="urn:microsoft.com/office/officeart/2005/8/layout/balance1"/>
    <dgm:cxn modelId="{C8F698AF-ECF0-4ADF-B3AE-4EB8CA43EE59}" type="presParOf" srcId="{98F61AA5-0959-4DBA-A584-6CAB955593CA}" destId="{E2103FCB-29ED-4D9B-89D3-72E9219CEEF6}" srcOrd="1" destOrd="0" presId="urn:microsoft.com/office/officeart/2005/8/layout/balance1"/>
    <dgm:cxn modelId="{E8D3AED8-64D1-4628-ADD6-70A372756B5E}" type="presParOf" srcId="{98F61AA5-0959-4DBA-A584-6CAB955593CA}" destId="{510D4E9A-85FE-4C48-B114-7EAD19C503B8}" srcOrd="2" destOrd="0" presId="urn:microsoft.com/office/officeart/2005/8/layout/balance1"/>
    <dgm:cxn modelId="{AA0FD63E-C865-43E9-B170-8FBC210983D9}" type="presParOf" srcId="{98F61AA5-0959-4DBA-A584-6CAB955593CA}" destId="{92844928-2CC7-4C50-8626-35A8EF7824AE}" srcOrd="3" destOrd="0" presId="urn:microsoft.com/office/officeart/2005/8/layout/balance1"/>
    <dgm:cxn modelId="{9394601C-D861-4087-8983-9A35A60B282C}" type="presParOf" srcId="{98F61AA5-0959-4DBA-A584-6CAB955593CA}" destId="{B62FEA44-AEB8-4B2E-A6F7-CA19EF4184A6}" srcOrd="4" destOrd="0" presId="urn:microsoft.com/office/officeart/2005/8/layout/balance1"/>
    <dgm:cxn modelId="{095E1028-1261-4B26-BD47-962629B9840D}" type="presParOf" srcId="{98F61AA5-0959-4DBA-A584-6CAB955593CA}" destId="{F2C20F7B-16F4-418F-AF33-C5F13B235DBA}" srcOrd="5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731DDD5-449F-4938-8A84-3053AD23BFC1}" type="doc">
      <dgm:prSet loTypeId="urn:microsoft.com/office/officeart/2005/8/layout/balance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BE38341-08BE-46E2-9AEE-C56FFAD04B12}">
      <dgm:prSet phldrT="[Text]" custT="1"/>
      <dgm:spPr/>
      <dgm:t>
        <a:bodyPr/>
        <a:lstStyle/>
        <a:p>
          <a:r>
            <a:rPr lang="en-US" sz="2400" dirty="0" smtClean="0"/>
            <a:t>Train culturally competent clinicians</a:t>
          </a:r>
          <a:endParaRPr lang="en-US" sz="2400" dirty="0"/>
        </a:p>
      </dgm:t>
    </dgm:pt>
    <dgm:pt modelId="{B8497A3A-BC3D-442E-9894-271F8DBD31D0}" type="parTrans" cxnId="{7D181271-F82C-49BC-A507-57D0315C035B}">
      <dgm:prSet/>
      <dgm:spPr/>
      <dgm:t>
        <a:bodyPr/>
        <a:lstStyle/>
        <a:p>
          <a:endParaRPr lang="en-US"/>
        </a:p>
      </dgm:t>
    </dgm:pt>
    <dgm:pt modelId="{7712D058-0F6A-4565-8CF9-C138EDF86A7E}" type="sibTrans" cxnId="{7D181271-F82C-49BC-A507-57D0315C035B}">
      <dgm:prSet/>
      <dgm:spPr/>
      <dgm:t>
        <a:bodyPr/>
        <a:lstStyle/>
        <a:p>
          <a:endParaRPr lang="en-US"/>
        </a:p>
      </dgm:t>
    </dgm:pt>
    <dgm:pt modelId="{494176A8-C714-4CF9-8D56-C669F977975C}">
      <dgm:prSet phldrT="[Text]" phldr="1"/>
      <dgm:spPr>
        <a:noFill/>
        <a:ln>
          <a:noFill/>
        </a:ln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BECC15E5-364C-4118-9605-21B5A0CB90AF}" type="parTrans" cxnId="{0BF25724-2B18-4A6B-B405-B603B657B886}">
      <dgm:prSet/>
      <dgm:spPr/>
      <dgm:t>
        <a:bodyPr/>
        <a:lstStyle/>
        <a:p>
          <a:endParaRPr lang="en-US"/>
        </a:p>
      </dgm:t>
    </dgm:pt>
    <dgm:pt modelId="{FB4B2015-A7EA-4DA4-B89A-97A123103243}" type="sibTrans" cxnId="{0BF25724-2B18-4A6B-B405-B603B657B886}">
      <dgm:prSet/>
      <dgm:spPr/>
      <dgm:t>
        <a:bodyPr/>
        <a:lstStyle/>
        <a:p>
          <a:endParaRPr lang="en-US"/>
        </a:p>
      </dgm:t>
    </dgm:pt>
    <dgm:pt modelId="{E23A8599-3235-4778-B948-D8B62DA8F277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Empirically demonstrate need for adaptation</a:t>
          </a:r>
          <a:endParaRPr lang="en-US" dirty="0"/>
        </a:p>
      </dgm:t>
    </dgm:pt>
    <dgm:pt modelId="{C81F2EC0-1B86-4CCF-BCBF-ED81F2190A61}" type="parTrans" cxnId="{53C6FC01-E0AD-4452-B154-C6A0DD47A240}">
      <dgm:prSet/>
      <dgm:spPr/>
      <dgm:t>
        <a:bodyPr/>
        <a:lstStyle/>
        <a:p>
          <a:endParaRPr lang="en-US"/>
        </a:p>
      </dgm:t>
    </dgm:pt>
    <dgm:pt modelId="{0B1FDD28-4372-40C0-AEEE-E5892794D427}" type="sibTrans" cxnId="{53C6FC01-E0AD-4452-B154-C6A0DD47A240}">
      <dgm:prSet/>
      <dgm:spPr/>
      <dgm:t>
        <a:bodyPr/>
        <a:lstStyle/>
        <a:p>
          <a:endParaRPr lang="en-US"/>
        </a:p>
      </dgm:t>
    </dgm:pt>
    <dgm:pt modelId="{857529E6-A0FA-4BEE-9381-B4C14C5C0BB6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NIMH policy:</a:t>
          </a:r>
          <a:endParaRPr lang="en-US" dirty="0"/>
        </a:p>
      </dgm:t>
    </dgm:pt>
    <dgm:pt modelId="{EA38CB44-0754-4674-999A-03C92A8A6B13}" type="parTrans" cxnId="{69AE71F0-BEFD-4EB9-9D1F-AACEEF34E573}">
      <dgm:prSet/>
      <dgm:spPr/>
      <dgm:t>
        <a:bodyPr/>
        <a:lstStyle/>
        <a:p>
          <a:endParaRPr lang="en-US"/>
        </a:p>
      </dgm:t>
    </dgm:pt>
    <dgm:pt modelId="{4A30771C-E1FD-4131-AD04-58960313EA59}" type="sibTrans" cxnId="{69AE71F0-BEFD-4EB9-9D1F-AACEEF34E573}">
      <dgm:prSet/>
      <dgm:spPr/>
      <dgm:t>
        <a:bodyPr/>
        <a:lstStyle/>
        <a:p>
          <a:endParaRPr lang="en-US"/>
        </a:p>
      </dgm:t>
    </dgm:pt>
    <dgm:pt modelId="{92BA2548-92D5-4772-86FC-E4A6A6BCA39F}">
      <dgm:prSet phldrT="[Text]" phldr="1"/>
      <dgm:spPr>
        <a:noFill/>
        <a:ln>
          <a:noFill/>
        </a:ln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56D742B3-7DF3-4C26-A290-B955B2F3833F}" type="sibTrans" cxnId="{662CB023-117B-42B8-8766-265CCB91928D}">
      <dgm:prSet/>
      <dgm:spPr/>
      <dgm:t>
        <a:bodyPr/>
        <a:lstStyle/>
        <a:p>
          <a:endParaRPr lang="en-US"/>
        </a:p>
      </dgm:t>
    </dgm:pt>
    <dgm:pt modelId="{94DBBD7F-2EAF-406B-8BC8-78D8868E1810}" type="parTrans" cxnId="{662CB023-117B-42B8-8766-265CCB91928D}">
      <dgm:prSet/>
      <dgm:spPr/>
      <dgm:t>
        <a:bodyPr/>
        <a:lstStyle/>
        <a:p>
          <a:endParaRPr lang="en-US"/>
        </a:p>
      </dgm:t>
    </dgm:pt>
    <dgm:pt modelId="{639B0FEA-D38E-4160-89D5-E8D3282BC0C2}" type="pres">
      <dgm:prSet presAssocID="{1731DDD5-449F-4938-8A84-3053AD23BFC1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D66E27-A280-418B-B90B-F6D5A46B7325}" type="pres">
      <dgm:prSet presAssocID="{1731DDD5-449F-4938-8A84-3053AD23BFC1}" presName="dummyMaxCanvas" presStyleCnt="0"/>
      <dgm:spPr/>
    </dgm:pt>
    <dgm:pt modelId="{ACEC3F18-C5CE-4668-9210-636149A06BB9}" type="pres">
      <dgm:prSet presAssocID="{1731DDD5-449F-4938-8A84-3053AD23BFC1}" presName="parentComposite" presStyleCnt="0"/>
      <dgm:spPr/>
    </dgm:pt>
    <dgm:pt modelId="{64B27287-FB87-40E5-A10D-8B743BEAF13E}" type="pres">
      <dgm:prSet presAssocID="{1731DDD5-449F-4938-8A84-3053AD23BFC1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54788246-BCCD-4FE3-BDE1-F231A4865412}" type="pres">
      <dgm:prSet presAssocID="{1731DDD5-449F-4938-8A84-3053AD23BFC1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98F61AA5-0959-4DBA-A584-6CAB955593CA}" type="pres">
      <dgm:prSet presAssocID="{1731DDD5-449F-4938-8A84-3053AD23BFC1}" presName="childrenComposite" presStyleCnt="0"/>
      <dgm:spPr/>
    </dgm:pt>
    <dgm:pt modelId="{A9DCC219-F200-4910-8B61-96640FEC70DB}" type="pres">
      <dgm:prSet presAssocID="{1731DDD5-449F-4938-8A84-3053AD23BFC1}" presName="dummyMaxCanvas_ChildArea" presStyleCnt="0"/>
      <dgm:spPr/>
    </dgm:pt>
    <dgm:pt modelId="{E2103FCB-29ED-4D9B-89D3-72E9219CEEF6}" type="pres">
      <dgm:prSet presAssocID="{1731DDD5-449F-4938-8A84-3053AD23BFC1}" presName="fulcrum" presStyleLbl="alignAccFollowNode1" presStyleIdx="2" presStyleCnt="4"/>
      <dgm:spPr/>
    </dgm:pt>
    <dgm:pt modelId="{510D4E9A-85FE-4C48-B114-7EAD19C503B8}" type="pres">
      <dgm:prSet presAssocID="{1731DDD5-449F-4938-8A84-3053AD23BFC1}" presName="balance_12" presStyleLbl="alignAccFollowNode1" presStyleIdx="3" presStyleCnt="4" custAng="20737893">
        <dgm:presLayoutVars>
          <dgm:bulletEnabled val="1"/>
        </dgm:presLayoutVars>
      </dgm:prSet>
      <dgm:spPr/>
    </dgm:pt>
    <dgm:pt modelId="{92844928-2CC7-4C50-8626-35A8EF7824AE}" type="pres">
      <dgm:prSet presAssocID="{1731DDD5-449F-4938-8A84-3053AD23BFC1}" presName="right_12_1" presStyleLbl="node1" presStyleIdx="0" presStyleCnt="3" custAng="20275459" custLinFactNeighborX="-4208" custLinFactNeighborY="-497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2FEA44-AEB8-4B2E-A6F7-CA19EF4184A6}" type="pres">
      <dgm:prSet presAssocID="{1731DDD5-449F-4938-8A84-3053AD23BFC1}" presName="right_12_2" presStyleLbl="node1" presStyleIdx="1" presStyleCnt="3" custAng="20275459" custLinFactNeighborX="-39684" custLinFactNeighborY="-63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C20F7B-16F4-418F-AF33-C5F13B235DBA}" type="pres">
      <dgm:prSet presAssocID="{1731DDD5-449F-4938-8A84-3053AD23BFC1}" presName="left_12_1" presStyleLbl="node1" presStyleIdx="2" presStyleCnt="3" custAng="20737893" custLinFactNeighborX="-6967" custLinFactNeighborY="21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35A119-AAEB-4627-9AD5-FA98BB218F4C}" type="presOf" srcId="{1731DDD5-449F-4938-8A84-3053AD23BFC1}" destId="{639B0FEA-D38E-4160-89D5-E8D3282BC0C2}" srcOrd="0" destOrd="0" presId="urn:microsoft.com/office/officeart/2005/8/layout/balance1"/>
    <dgm:cxn modelId="{0BF25724-2B18-4A6B-B405-B603B657B886}" srcId="{1731DDD5-449F-4938-8A84-3053AD23BFC1}" destId="{494176A8-C714-4CF9-8D56-C669F977975C}" srcOrd="1" destOrd="0" parTransId="{BECC15E5-364C-4118-9605-21B5A0CB90AF}" sibTransId="{FB4B2015-A7EA-4DA4-B89A-97A123103243}"/>
    <dgm:cxn modelId="{53C6FC01-E0AD-4452-B154-C6A0DD47A240}" srcId="{494176A8-C714-4CF9-8D56-C669F977975C}" destId="{E23A8599-3235-4778-B948-D8B62DA8F277}" srcOrd="0" destOrd="0" parTransId="{C81F2EC0-1B86-4CCF-BCBF-ED81F2190A61}" sibTransId="{0B1FDD28-4372-40C0-AEEE-E5892794D427}"/>
    <dgm:cxn modelId="{AD6E6B37-9DDD-4738-A02A-E4111D8231D2}" type="presOf" srcId="{92BA2548-92D5-4772-86FC-E4A6A6BCA39F}" destId="{64B27287-FB87-40E5-A10D-8B743BEAF13E}" srcOrd="0" destOrd="0" presId="urn:microsoft.com/office/officeart/2005/8/layout/balance1"/>
    <dgm:cxn modelId="{CD1172B7-7235-4158-849D-BFD864E01BA7}" type="presOf" srcId="{857529E6-A0FA-4BEE-9381-B4C14C5C0BB6}" destId="{B62FEA44-AEB8-4B2E-A6F7-CA19EF4184A6}" srcOrd="0" destOrd="0" presId="urn:microsoft.com/office/officeart/2005/8/layout/balance1"/>
    <dgm:cxn modelId="{981898A6-5F7C-46C0-9AF6-6EBF6C574751}" type="presOf" srcId="{494176A8-C714-4CF9-8D56-C669F977975C}" destId="{54788246-BCCD-4FE3-BDE1-F231A4865412}" srcOrd="0" destOrd="0" presId="urn:microsoft.com/office/officeart/2005/8/layout/balance1"/>
    <dgm:cxn modelId="{662CB023-117B-42B8-8766-265CCB91928D}" srcId="{1731DDD5-449F-4938-8A84-3053AD23BFC1}" destId="{92BA2548-92D5-4772-86FC-E4A6A6BCA39F}" srcOrd="0" destOrd="0" parTransId="{94DBBD7F-2EAF-406B-8BC8-78D8868E1810}" sibTransId="{56D742B3-7DF3-4C26-A290-B955B2F3833F}"/>
    <dgm:cxn modelId="{7D181271-F82C-49BC-A507-57D0315C035B}" srcId="{92BA2548-92D5-4772-86FC-E4A6A6BCA39F}" destId="{CBE38341-08BE-46E2-9AEE-C56FFAD04B12}" srcOrd="0" destOrd="0" parTransId="{B8497A3A-BC3D-442E-9894-271F8DBD31D0}" sibTransId="{7712D058-0F6A-4565-8CF9-C138EDF86A7E}"/>
    <dgm:cxn modelId="{4F6E9DC8-F11A-46BB-AE5C-2D3654A6B6AA}" type="presOf" srcId="{E23A8599-3235-4778-B948-D8B62DA8F277}" destId="{92844928-2CC7-4C50-8626-35A8EF7824AE}" srcOrd="0" destOrd="0" presId="urn:microsoft.com/office/officeart/2005/8/layout/balance1"/>
    <dgm:cxn modelId="{69AE71F0-BEFD-4EB9-9D1F-AACEEF34E573}" srcId="{494176A8-C714-4CF9-8D56-C669F977975C}" destId="{857529E6-A0FA-4BEE-9381-B4C14C5C0BB6}" srcOrd="1" destOrd="0" parTransId="{EA38CB44-0754-4674-999A-03C92A8A6B13}" sibTransId="{4A30771C-E1FD-4131-AD04-58960313EA59}"/>
    <dgm:cxn modelId="{05F362A6-13B8-4802-A492-B3310F4E0E22}" type="presOf" srcId="{CBE38341-08BE-46E2-9AEE-C56FFAD04B12}" destId="{F2C20F7B-16F4-418F-AF33-C5F13B235DBA}" srcOrd="0" destOrd="0" presId="urn:microsoft.com/office/officeart/2005/8/layout/balance1"/>
    <dgm:cxn modelId="{9AEEC4DF-DA45-4339-A698-84A9DD4DC01B}" type="presParOf" srcId="{639B0FEA-D38E-4160-89D5-E8D3282BC0C2}" destId="{97D66E27-A280-418B-B90B-F6D5A46B7325}" srcOrd="0" destOrd="0" presId="urn:microsoft.com/office/officeart/2005/8/layout/balance1"/>
    <dgm:cxn modelId="{0841BE4B-4535-4FD4-B230-BE608690CEEE}" type="presParOf" srcId="{639B0FEA-D38E-4160-89D5-E8D3282BC0C2}" destId="{ACEC3F18-C5CE-4668-9210-636149A06BB9}" srcOrd="1" destOrd="0" presId="urn:microsoft.com/office/officeart/2005/8/layout/balance1"/>
    <dgm:cxn modelId="{7D99B3F4-9F38-4BD0-9AE2-400C656A6599}" type="presParOf" srcId="{ACEC3F18-C5CE-4668-9210-636149A06BB9}" destId="{64B27287-FB87-40E5-A10D-8B743BEAF13E}" srcOrd="0" destOrd="0" presId="urn:microsoft.com/office/officeart/2005/8/layout/balance1"/>
    <dgm:cxn modelId="{6C1CB882-F3DB-4BAB-BAC6-B537C225C7B0}" type="presParOf" srcId="{ACEC3F18-C5CE-4668-9210-636149A06BB9}" destId="{54788246-BCCD-4FE3-BDE1-F231A4865412}" srcOrd="1" destOrd="0" presId="urn:microsoft.com/office/officeart/2005/8/layout/balance1"/>
    <dgm:cxn modelId="{470A0E0D-17DD-407C-B8F1-785B73E8B53B}" type="presParOf" srcId="{639B0FEA-D38E-4160-89D5-E8D3282BC0C2}" destId="{98F61AA5-0959-4DBA-A584-6CAB955593CA}" srcOrd="2" destOrd="0" presId="urn:microsoft.com/office/officeart/2005/8/layout/balance1"/>
    <dgm:cxn modelId="{086D58F1-B835-4AC5-B4E2-C3E2A1F17058}" type="presParOf" srcId="{98F61AA5-0959-4DBA-A584-6CAB955593CA}" destId="{A9DCC219-F200-4910-8B61-96640FEC70DB}" srcOrd="0" destOrd="0" presId="urn:microsoft.com/office/officeart/2005/8/layout/balance1"/>
    <dgm:cxn modelId="{54D54887-A16A-4C50-9073-D98A87F34AE0}" type="presParOf" srcId="{98F61AA5-0959-4DBA-A584-6CAB955593CA}" destId="{E2103FCB-29ED-4D9B-89D3-72E9219CEEF6}" srcOrd="1" destOrd="0" presId="urn:microsoft.com/office/officeart/2005/8/layout/balance1"/>
    <dgm:cxn modelId="{C3131625-2FBC-4513-8006-B3E5CB27B621}" type="presParOf" srcId="{98F61AA5-0959-4DBA-A584-6CAB955593CA}" destId="{510D4E9A-85FE-4C48-B114-7EAD19C503B8}" srcOrd="2" destOrd="0" presId="urn:microsoft.com/office/officeart/2005/8/layout/balance1"/>
    <dgm:cxn modelId="{CA41D58A-12BF-4C69-B555-1F6972BFB0DF}" type="presParOf" srcId="{98F61AA5-0959-4DBA-A584-6CAB955593CA}" destId="{92844928-2CC7-4C50-8626-35A8EF7824AE}" srcOrd="3" destOrd="0" presId="urn:microsoft.com/office/officeart/2005/8/layout/balance1"/>
    <dgm:cxn modelId="{F95D1F3E-C57D-4380-A0C9-F6D121B36090}" type="presParOf" srcId="{98F61AA5-0959-4DBA-A584-6CAB955593CA}" destId="{B62FEA44-AEB8-4B2E-A6F7-CA19EF4184A6}" srcOrd="4" destOrd="0" presId="urn:microsoft.com/office/officeart/2005/8/layout/balance1"/>
    <dgm:cxn modelId="{A18B4FE1-FA89-40AB-A017-27C3156DE2DE}" type="presParOf" srcId="{98F61AA5-0959-4DBA-A584-6CAB955593CA}" destId="{F2C20F7B-16F4-418F-AF33-C5F13B235DBA}" srcOrd="5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731DDD5-449F-4938-8A84-3053AD23BFC1}" type="doc">
      <dgm:prSet loTypeId="urn:microsoft.com/office/officeart/2005/8/layout/balance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BE38341-08BE-46E2-9AEE-C56FFAD04B12}">
      <dgm:prSet phldrT="[Text]" custT="1"/>
      <dgm:spPr/>
      <dgm:t>
        <a:bodyPr/>
        <a:lstStyle/>
        <a:p>
          <a:r>
            <a:rPr lang="en-US" sz="2400" dirty="0" smtClean="0"/>
            <a:t>Train culturally competent clinicians</a:t>
          </a:r>
          <a:endParaRPr lang="en-US" sz="2400" dirty="0"/>
        </a:p>
      </dgm:t>
    </dgm:pt>
    <dgm:pt modelId="{B8497A3A-BC3D-442E-9894-271F8DBD31D0}" type="parTrans" cxnId="{7D181271-F82C-49BC-A507-57D0315C035B}">
      <dgm:prSet/>
      <dgm:spPr/>
      <dgm:t>
        <a:bodyPr/>
        <a:lstStyle/>
        <a:p>
          <a:endParaRPr lang="en-US"/>
        </a:p>
      </dgm:t>
    </dgm:pt>
    <dgm:pt modelId="{7712D058-0F6A-4565-8CF9-C138EDF86A7E}" type="sibTrans" cxnId="{7D181271-F82C-49BC-A507-57D0315C035B}">
      <dgm:prSet/>
      <dgm:spPr/>
      <dgm:t>
        <a:bodyPr/>
        <a:lstStyle/>
        <a:p>
          <a:endParaRPr lang="en-US"/>
        </a:p>
      </dgm:t>
    </dgm:pt>
    <dgm:pt modelId="{494176A8-C714-4CF9-8D56-C669F977975C}">
      <dgm:prSet phldrT="[Text]" phldr="1"/>
      <dgm:spPr>
        <a:noFill/>
        <a:ln>
          <a:noFill/>
        </a:ln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BECC15E5-364C-4118-9605-21B5A0CB90AF}" type="parTrans" cxnId="{0BF25724-2B18-4A6B-B405-B603B657B886}">
      <dgm:prSet/>
      <dgm:spPr/>
      <dgm:t>
        <a:bodyPr/>
        <a:lstStyle/>
        <a:p>
          <a:endParaRPr lang="en-US"/>
        </a:p>
      </dgm:t>
    </dgm:pt>
    <dgm:pt modelId="{FB4B2015-A7EA-4DA4-B89A-97A123103243}" type="sibTrans" cxnId="{0BF25724-2B18-4A6B-B405-B603B657B886}">
      <dgm:prSet/>
      <dgm:spPr/>
      <dgm:t>
        <a:bodyPr/>
        <a:lstStyle/>
        <a:p>
          <a:endParaRPr lang="en-US"/>
        </a:p>
      </dgm:t>
    </dgm:pt>
    <dgm:pt modelId="{E23A8599-3235-4778-B948-D8B62DA8F277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Train how to assess client’s local cultural world</a:t>
          </a:r>
          <a:endParaRPr lang="en-US" dirty="0"/>
        </a:p>
      </dgm:t>
    </dgm:pt>
    <dgm:pt modelId="{C81F2EC0-1B86-4CCF-BCBF-ED81F2190A61}" type="parTrans" cxnId="{53C6FC01-E0AD-4452-B154-C6A0DD47A240}">
      <dgm:prSet/>
      <dgm:spPr/>
      <dgm:t>
        <a:bodyPr/>
        <a:lstStyle/>
        <a:p>
          <a:endParaRPr lang="en-US"/>
        </a:p>
      </dgm:t>
    </dgm:pt>
    <dgm:pt modelId="{0B1FDD28-4372-40C0-AEEE-E5892794D427}" type="sibTrans" cxnId="{53C6FC01-E0AD-4452-B154-C6A0DD47A240}">
      <dgm:prSet/>
      <dgm:spPr/>
      <dgm:t>
        <a:bodyPr/>
        <a:lstStyle/>
        <a:p>
          <a:endParaRPr lang="en-US"/>
        </a:p>
      </dgm:t>
    </dgm:pt>
    <dgm:pt modelId="{857529E6-A0FA-4BEE-9381-B4C14C5C0BB6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NIMH policy:</a:t>
          </a:r>
          <a:endParaRPr lang="en-US" dirty="0"/>
        </a:p>
      </dgm:t>
    </dgm:pt>
    <dgm:pt modelId="{EA38CB44-0754-4674-999A-03C92A8A6B13}" type="parTrans" cxnId="{69AE71F0-BEFD-4EB9-9D1F-AACEEF34E573}">
      <dgm:prSet/>
      <dgm:spPr/>
      <dgm:t>
        <a:bodyPr/>
        <a:lstStyle/>
        <a:p>
          <a:endParaRPr lang="en-US"/>
        </a:p>
      </dgm:t>
    </dgm:pt>
    <dgm:pt modelId="{4A30771C-E1FD-4131-AD04-58960313EA59}" type="sibTrans" cxnId="{69AE71F0-BEFD-4EB9-9D1F-AACEEF34E573}">
      <dgm:prSet/>
      <dgm:spPr/>
      <dgm:t>
        <a:bodyPr/>
        <a:lstStyle/>
        <a:p>
          <a:endParaRPr lang="en-US"/>
        </a:p>
      </dgm:t>
    </dgm:pt>
    <dgm:pt modelId="{92BA2548-92D5-4772-86FC-E4A6A6BCA39F}">
      <dgm:prSet phldrT="[Text]" phldr="1"/>
      <dgm:spPr>
        <a:noFill/>
        <a:ln>
          <a:noFill/>
        </a:ln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56D742B3-7DF3-4C26-A290-B955B2F3833F}" type="sibTrans" cxnId="{662CB023-117B-42B8-8766-265CCB91928D}">
      <dgm:prSet/>
      <dgm:spPr/>
      <dgm:t>
        <a:bodyPr/>
        <a:lstStyle/>
        <a:p>
          <a:endParaRPr lang="en-US"/>
        </a:p>
      </dgm:t>
    </dgm:pt>
    <dgm:pt modelId="{94DBBD7F-2EAF-406B-8BC8-78D8868E1810}" type="parTrans" cxnId="{662CB023-117B-42B8-8766-265CCB91928D}">
      <dgm:prSet/>
      <dgm:spPr/>
      <dgm:t>
        <a:bodyPr/>
        <a:lstStyle/>
        <a:p>
          <a:endParaRPr lang="en-US"/>
        </a:p>
      </dgm:t>
    </dgm:pt>
    <dgm:pt modelId="{639B0FEA-D38E-4160-89D5-E8D3282BC0C2}" type="pres">
      <dgm:prSet presAssocID="{1731DDD5-449F-4938-8A84-3053AD23BFC1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D66E27-A280-418B-B90B-F6D5A46B7325}" type="pres">
      <dgm:prSet presAssocID="{1731DDD5-449F-4938-8A84-3053AD23BFC1}" presName="dummyMaxCanvas" presStyleCnt="0"/>
      <dgm:spPr/>
    </dgm:pt>
    <dgm:pt modelId="{ACEC3F18-C5CE-4668-9210-636149A06BB9}" type="pres">
      <dgm:prSet presAssocID="{1731DDD5-449F-4938-8A84-3053AD23BFC1}" presName="parentComposite" presStyleCnt="0"/>
      <dgm:spPr/>
    </dgm:pt>
    <dgm:pt modelId="{64B27287-FB87-40E5-A10D-8B743BEAF13E}" type="pres">
      <dgm:prSet presAssocID="{1731DDD5-449F-4938-8A84-3053AD23BFC1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54788246-BCCD-4FE3-BDE1-F231A4865412}" type="pres">
      <dgm:prSet presAssocID="{1731DDD5-449F-4938-8A84-3053AD23BFC1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98F61AA5-0959-4DBA-A584-6CAB955593CA}" type="pres">
      <dgm:prSet presAssocID="{1731DDD5-449F-4938-8A84-3053AD23BFC1}" presName="childrenComposite" presStyleCnt="0"/>
      <dgm:spPr/>
    </dgm:pt>
    <dgm:pt modelId="{A9DCC219-F200-4910-8B61-96640FEC70DB}" type="pres">
      <dgm:prSet presAssocID="{1731DDD5-449F-4938-8A84-3053AD23BFC1}" presName="dummyMaxCanvas_ChildArea" presStyleCnt="0"/>
      <dgm:spPr/>
    </dgm:pt>
    <dgm:pt modelId="{E2103FCB-29ED-4D9B-89D3-72E9219CEEF6}" type="pres">
      <dgm:prSet presAssocID="{1731DDD5-449F-4938-8A84-3053AD23BFC1}" presName="fulcrum" presStyleLbl="alignAccFollowNode1" presStyleIdx="2" presStyleCnt="4"/>
      <dgm:spPr/>
    </dgm:pt>
    <dgm:pt modelId="{510D4E9A-85FE-4C48-B114-7EAD19C503B8}" type="pres">
      <dgm:prSet presAssocID="{1731DDD5-449F-4938-8A84-3053AD23BFC1}" presName="balance_12" presStyleLbl="alignAccFollowNode1" presStyleIdx="3" presStyleCnt="4" custAng="21360000">
        <dgm:presLayoutVars>
          <dgm:bulletEnabled val="1"/>
        </dgm:presLayoutVars>
      </dgm:prSet>
      <dgm:spPr/>
    </dgm:pt>
    <dgm:pt modelId="{92844928-2CC7-4C50-8626-35A8EF7824AE}" type="pres">
      <dgm:prSet presAssocID="{1731DDD5-449F-4938-8A84-3053AD23BFC1}" presName="right_12_1" presStyleLbl="node1" presStyleIdx="0" presStyleCnt="3" custAng="21360000" custLinFactNeighborX="-9322" custLinFactNeighborY="-113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2FEA44-AEB8-4B2E-A6F7-CA19EF4184A6}" type="pres">
      <dgm:prSet presAssocID="{1731DDD5-449F-4938-8A84-3053AD23BFC1}" presName="right_12_2" presStyleLbl="node1" presStyleIdx="1" presStyleCnt="3" custAng="20862093" custLinFactNeighborX="-35866" custLinFactNeighborY="-152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C20F7B-16F4-418F-AF33-C5F13B235DBA}" type="pres">
      <dgm:prSet presAssocID="{1731DDD5-449F-4938-8A84-3053AD23BFC1}" presName="left_12_1" presStyleLbl="node1" presStyleIdx="2" presStyleCnt="3" custAng="21360000" custLinFactNeighborX="-3327" custLinFactNeighborY="11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F25724-2B18-4A6B-B405-B603B657B886}" srcId="{1731DDD5-449F-4938-8A84-3053AD23BFC1}" destId="{494176A8-C714-4CF9-8D56-C669F977975C}" srcOrd="1" destOrd="0" parTransId="{BECC15E5-364C-4118-9605-21B5A0CB90AF}" sibTransId="{FB4B2015-A7EA-4DA4-B89A-97A123103243}"/>
    <dgm:cxn modelId="{53C6FC01-E0AD-4452-B154-C6A0DD47A240}" srcId="{494176A8-C714-4CF9-8D56-C669F977975C}" destId="{E23A8599-3235-4778-B948-D8B62DA8F277}" srcOrd="0" destOrd="0" parTransId="{C81F2EC0-1B86-4CCF-BCBF-ED81F2190A61}" sibTransId="{0B1FDD28-4372-40C0-AEEE-E5892794D427}"/>
    <dgm:cxn modelId="{61843C7D-5D98-41D1-9D1F-BAAE48EA711B}" type="presOf" srcId="{92BA2548-92D5-4772-86FC-E4A6A6BCA39F}" destId="{64B27287-FB87-40E5-A10D-8B743BEAF13E}" srcOrd="0" destOrd="0" presId="urn:microsoft.com/office/officeart/2005/8/layout/balance1"/>
    <dgm:cxn modelId="{22B99037-2FBB-419C-BEF9-E0A037852171}" type="presOf" srcId="{E23A8599-3235-4778-B948-D8B62DA8F277}" destId="{92844928-2CC7-4C50-8626-35A8EF7824AE}" srcOrd="0" destOrd="0" presId="urn:microsoft.com/office/officeart/2005/8/layout/balance1"/>
    <dgm:cxn modelId="{771C6222-F491-459D-8EB9-0388CF61C7C0}" type="presOf" srcId="{494176A8-C714-4CF9-8D56-C669F977975C}" destId="{54788246-BCCD-4FE3-BDE1-F231A4865412}" srcOrd="0" destOrd="0" presId="urn:microsoft.com/office/officeart/2005/8/layout/balance1"/>
    <dgm:cxn modelId="{662CB023-117B-42B8-8766-265CCB91928D}" srcId="{1731DDD5-449F-4938-8A84-3053AD23BFC1}" destId="{92BA2548-92D5-4772-86FC-E4A6A6BCA39F}" srcOrd="0" destOrd="0" parTransId="{94DBBD7F-2EAF-406B-8BC8-78D8868E1810}" sibTransId="{56D742B3-7DF3-4C26-A290-B955B2F3833F}"/>
    <dgm:cxn modelId="{7D181271-F82C-49BC-A507-57D0315C035B}" srcId="{92BA2548-92D5-4772-86FC-E4A6A6BCA39F}" destId="{CBE38341-08BE-46E2-9AEE-C56FFAD04B12}" srcOrd="0" destOrd="0" parTransId="{B8497A3A-BC3D-442E-9894-271F8DBD31D0}" sibTransId="{7712D058-0F6A-4565-8CF9-C138EDF86A7E}"/>
    <dgm:cxn modelId="{BDF93207-1DF6-4355-BB67-ED613403DAB5}" type="presOf" srcId="{CBE38341-08BE-46E2-9AEE-C56FFAD04B12}" destId="{F2C20F7B-16F4-418F-AF33-C5F13B235DBA}" srcOrd="0" destOrd="0" presId="urn:microsoft.com/office/officeart/2005/8/layout/balance1"/>
    <dgm:cxn modelId="{92DF8D26-F8CA-432F-ACD7-6D5A5CD0AF60}" type="presOf" srcId="{1731DDD5-449F-4938-8A84-3053AD23BFC1}" destId="{639B0FEA-D38E-4160-89D5-E8D3282BC0C2}" srcOrd="0" destOrd="0" presId="urn:microsoft.com/office/officeart/2005/8/layout/balance1"/>
    <dgm:cxn modelId="{5FEC7E98-380A-4DBA-8EB2-88A37A15085A}" type="presOf" srcId="{857529E6-A0FA-4BEE-9381-B4C14C5C0BB6}" destId="{B62FEA44-AEB8-4B2E-A6F7-CA19EF4184A6}" srcOrd="0" destOrd="0" presId="urn:microsoft.com/office/officeart/2005/8/layout/balance1"/>
    <dgm:cxn modelId="{69AE71F0-BEFD-4EB9-9D1F-AACEEF34E573}" srcId="{494176A8-C714-4CF9-8D56-C669F977975C}" destId="{857529E6-A0FA-4BEE-9381-B4C14C5C0BB6}" srcOrd="1" destOrd="0" parTransId="{EA38CB44-0754-4674-999A-03C92A8A6B13}" sibTransId="{4A30771C-E1FD-4131-AD04-58960313EA59}"/>
    <dgm:cxn modelId="{91542CD8-72B4-4113-8EB4-820D3F1BA377}" type="presParOf" srcId="{639B0FEA-D38E-4160-89D5-E8D3282BC0C2}" destId="{97D66E27-A280-418B-B90B-F6D5A46B7325}" srcOrd="0" destOrd="0" presId="urn:microsoft.com/office/officeart/2005/8/layout/balance1"/>
    <dgm:cxn modelId="{3FD88F7A-F21B-4E6A-94E6-66D889E2B722}" type="presParOf" srcId="{639B0FEA-D38E-4160-89D5-E8D3282BC0C2}" destId="{ACEC3F18-C5CE-4668-9210-636149A06BB9}" srcOrd="1" destOrd="0" presId="urn:microsoft.com/office/officeart/2005/8/layout/balance1"/>
    <dgm:cxn modelId="{6D1F3709-704F-4EFB-BDF3-B793FED178F4}" type="presParOf" srcId="{ACEC3F18-C5CE-4668-9210-636149A06BB9}" destId="{64B27287-FB87-40E5-A10D-8B743BEAF13E}" srcOrd="0" destOrd="0" presId="urn:microsoft.com/office/officeart/2005/8/layout/balance1"/>
    <dgm:cxn modelId="{49ECEEF1-05C6-466C-92BE-8053E912A24D}" type="presParOf" srcId="{ACEC3F18-C5CE-4668-9210-636149A06BB9}" destId="{54788246-BCCD-4FE3-BDE1-F231A4865412}" srcOrd="1" destOrd="0" presId="urn:microsoft.com/office/officeart/2005/8/layout/balance1"/>
    <dgm:cxn modelId="{46012314-C70A-4547-83B7-6CA1DE84D027}" type="presParOf" srcId="{639B0FEA-D38E-4160-89D5-E8D3282BC0C2}" destId="{98F61AA5-0959-4DBA-A584-6CAB955593CA}" srcOrd="2" destOrd="0" presId="urn:microsoft.com/office/officeart/2005/8/layout/balance1"/>
    <dgm:cxn modelId="{57CC23BE-137C-4BF4-944B-F157084C824F}" type="presParOf" srcId="{98F61AA5-0959-4DBA-A584-6CAB955593CA}" destId="{A9DCC219-F200-4910-8B61-96640FEC70DB}" srcOrd="0" destOrd="0" presId="urn:microsoft.com/office/officeart/2005/8/layout/balance1"/>
    <dgm:cxn modelId="{CC58C7FC-D1D7-44C8-9381-C68C49234AE1}" type="presParOf" srcId="{98F61AA5-0959-4DBA-A584-6CAB955593CA}" destId="{E2103FCB-29ED-4D9B-89D3-72E9219CEEF6}" srcOrd="1" destOrd="0" presId="urn:microsoft.com/office/officeart/2005/8/layout/balance1"/>
    <dgm:cxn modelId="{E6588AC3-7E88-40D5-B04E-BB20E82D4C6F}" type="presParOf" srcId="{98F61AA5-0959-4DBA-A584-6CAB955593CA}" destId="{510D4E9A-85FE-4C48-B114-7EAD19C503B8}" srcOrd="2" destOrd="0" presId="urn:microsoft.com/office/officeart/2005/8/layout/balance1"/>
    <dgm:cxn modelId="{F1FBDE61-0773-41B5-BAF7-17FA6D1E4A3D}" type="presParOf" srcId="{98F61AA5-0959-4DBA-A584-6CAB955593CA}" destId="{92844928-2CC7-4C50-8626-35A8EF7824AE}" srcOrd="3" destOrd="0" presId="urn:microsoft.com/office/officeart/2005/8/layout/balance1"/>
    <dgm:cxn modelId="{BE35B67B-C9DA-4172-8DDE-E6DAE1D0C569}" type="presParOf" srcId="{98F61AA5-0959-4DBA-A584-6CAB955593CA}" destId="{B62FEA44-AEB8-4B2E-A6F7-CA19EF4184A6}" srcOrd="4" destOrd="0" presId="urn:microsoft.com/office/officeart/2005/8/layout/balance1"/>
    <dgm:cxn modelId="{4B8F150A-AF51-447D-A09A-1C93569254FF}" type="presParOf" srcId="{98F61AA5-0959-4DBA-A584-6CAB955593CA}" destId="{F2C20F7B-16F4-418F-AF33-C5F13B235DBA}" srcOrd="5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D7BF8CA-7B7B-46FB-B0F1-E1D5E9EB5065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291520-EA74-4955-98A4-D3760D57492D}">
      <dgm:prSet phldrT="[Text]" custT="1"/>
      <dgm:spPr/>
      <dgm:t>
        <a:bodyPr/>
        <a:lstStyle/>
        <a:p>
          <a:r>
            <a:rPr lang="en-US" sz="2400" dirty="0" smtClean="0"/>
            <a:t>I</a:t>
          </a:r>
          <a:endParaRPr lang="en-US" sz="2400" dirty="0"/>
        </a:p>
      </dgm:t>
    </dgm:pt>
    <dgm:pt modelId="{3D5D8FC6-48CC-4E4D-A792-D9CEC2A2C5F4}" type="parTrans" cxnId="{930849A7-711B-4EB6-849F-F8867D52F793}">
      <dgm:prSet/>
      <dgm:spPr/>
      <dgm:t>
        <a:bodyPr/>
        <a:lstStyle/>
        <a:p>
          <a:endParaRPr lang="en-US"/>
        </a:p>
      </dgm:t>
    </dgm:pt>
    <dgm:pt modelId="{749A4BF7-DDAD-4DC1-8D9E-E6B203AD8730}" type="sibTrans" cxnId="{930849A7-711B-4EB6-849F-F8867D52F793}">
      <dgm:prSet/>
      <dgm:spPr/>
      <dgm:t>
        <a:bodyPr/>
        <a:lstStyle/>
        <a:p>
          <a:endParaRPr lang="en-US"/>
        </a:p>
      </dgm:t>
    </dgm:pt>
    <dgm:pt modelId="{DF711614-FB02-4CF2-AB37-01A533E0DD47}">
      <dgm:prSet phldrT="[Text]" custT="1"/>
      <dgm:spPr/>
      <dgm:t>
        <a:bodyPr/>
        <a:lstStyle/>
        <a:p>
          <a:r>
            <a:rPr lang="en-US" sz="1800" dirty="0" smtClean="0"/>
            <a:t>Cultural competence process</a:t>
          </a:r>
          <a:endParaRPr lang="en-US" sz="1800" dirty="0"/>
        </a:p>
      </dgm:t>
    </dgm:pt>
    <dgm:pt modelId="{70FA856C-7DB1-49D5-8EEC-9477168398D3}" type="parTrans" cxnId="{A6F4EDA8-0F95-483C-B195-A1CD9C80A943}">
      <dgm:prSet/>
      <dgm:spPr/>
      <dgm:t>
        <a:bodyPr/>
        <a:lstStyle/>
        <a:p>
          <a:endParaRPr lang="en-US"/>
        </a:p>
      </dgm:t>
    </dgm:pt>
    <dgm:pt modelId="{9E5B2BC4-B5A0-497C-A745-9407AFDD4AA9}" type="sibTrans" cxnId="{A6F4EDA8-0F95-483C-B195-A1CD9C80A943}">
      <dgm:prSet/>
      <dgm:spPr/>
      <dgm:t>
        <a:bodyPr/>
        <a:lstStyle/>
        <a:p>
          <a:endParaRPr lang="en-US"/>
        </a:p>
      </dgm:t>
    </dgm:pt>
    <dgm:pt modelId="{96BCD4E1-C79E-4F6B-80B4-D2B1E323002B}">
      <dgm:prSet phldrT="[Text]" custT="1"/>
      <dgm:spPr/>
      <dgm:t>
        <a:bodyPr/>
        <a:lstStyle/>
        <a:p>
          <a:r>
            <a:rPr lang="en-US" sz="1800" dirty="0" smtClean="0"/>
            <a:t>Providing the Rationale</a:t>
          </a:r>
          <a:endParaRPr lang="en-US" sz="1800" dirty="0"/>
        </a:p>
      </dgm:t>
    </dgm:pt>
    <dgm:pt modelId="{F76FFB30-BA67-4D3F-A390-855172A5A823}" type="parTrans" cxnId="{67AEECF7-1CA5-4CA1-BD4E-4DA6B85F3845}">
      <dgm:prSet/>
      <dgm:spPr/>
      <dgm:t>
        <a:bodyPr/>
        <a:lstStyle/>
        <a:p>
          <a:endParaRPr lang="en-US"/>
        </a:p>
      </dgm:t>
    </dgm:pt>
    <dgm:pt modelId="{C62BEB38-7DB9-48CC-859B-1FEA6842DE1E}" type="sibTrans" cxnId="{67AEECF7-1CA5-4CA1-BD4E-4DA6B85F3845}">
      <dgm:prSet/>
      <dgm:spPr/>
      <dgm:t>
        <a:bodyPr/>
        <a:lstStyle/>
        <a:p>
          <a:endParaRPr lang="en-US"/>
        </a:p>
      </dgm:t>
    </dgm:pt>
    <dgm:pt modelId="{131CD3CC-2194-4BDD-9386-DE583E5EA2F9}">
      <dgm:prSet phldrT="[Text]" custT="1"/>
      <dgm:spPr/>
      <dgm:t>
        <a:bodyPr/>
        <a:lstStyle/>
        <a:p>
          <a:r>
            <a:rPr lang="en-US" sz="2400" dirty="0" smtClean="0"/>
            <a:t>II</a:t>
          </a:r>
          <a:endParaRPr lang="en-US" sz="2400" dirty="0"/>
        </a:p>
      </dgm:t>
    </dgm:pt>
    <dgm:pt modelId="{F2C3AA6A-D466-4726-B032-3FE1EBBD46D4}" type="parTrans" cxnId="{95CE5C87-1981-45B2-B2A7-AF1C3DEDD605}">
      <dgm:prSet/>
      <dgm:spPr/>
      <dgm:t>
        <a:bodyPr/>
        <a:lstStyle/>
        <a:p>
          <a:endParaRPr lang="en-US"/>
        </a:p>
      </dgm:t>
    </dgm:pt>
    <dgm:pt modelId="{8B47A871-F030-465A-A26D-6DB7780E27FE}" type="sibTrans" cxnId="{95CE5C87-1981-45B2-B2A7-AF1C3DEDD605}">
      <dgm:prSet/>
      <dgm:spPr/>
      <dgm:t>
        <a:bodyPr/>
        <a:lstStyle/>
        <a:p>
          <a:endParaRPr lang="en-US"/>
        </a:p>
      </dgm:t>
    </dgm:pt>
    <dgm:pt modelId="{0F1F2609-F849-4EA0-8290-A76CEAF92F75}">
      <dgm:prSet phldrT="[Text]" custT="1"/>
      <dgm:spPr/>
      <dgm:t>
        <a:bodyPr/>
        <a:lstStyle/>
        <a:p>
          <a:r>
            <a:rPr lang="en-US" sz="1800" dirty="0" smtClean="0"/>
            <a:t>Functional Assessment</a:t>
          </a:r>
          <a:endParaRPr lang="en-US" sz="1800" dirty="0"/>
        </a:p>
      </dgm:t>
    </dgm:pt>
    <dgm:pt modelId="{497609A9-FCB9-4F6C-AA78-F6E0706E3B0C}" type="parTrans" cxnId="{796B17DD-C5C9-4D9E-8851-A999A16F4096}">
      <dgm:prSet/>
      <dgm:spPr/>
      <dgm:t>
        <a:bodyPr/>
        <a:lstStyle/>
        <a:p>
          <a:endParaRPr lang="en-US"/>
        </a:p>
      </dgm:t>
    </dgm:pt>
    <dgm:pt modelId="{7C921A70-2A88-482B-8BDC-AFDF6417D75C}" type="sibTrans" cxnId="{796B17DD-C5C9-4D9E-8851-A999A16F4096}">
      <dgm:prSet/>
      <dgm:spPr/>
      <dgm:t>
        <a:bodyPr/>
        <a:lstStyle/>
        <a:p>
          <a:endParaRPr lang="en-US"/>
        </a:p>
      </dgm:t>
    </dgm:pt>
    <dgm:pt modelId="{8B312C21-D879-42CC-A450-CB99D1AEEFF9}">
      <dgm:prSet phldrT="[Text]" custT="1"/>
      <dgm:spPr/>
      <dgm:t>
        <a:bodyPr/>
        <a:lstStyle/>
        <a:p>
          <a:r>
            <a:rPr lang="en-US" sz="2400" dirty="0" smtClean="0"/>
            <a:t>III</a:t>
          </a:r>
          <a:endParaRPr lang="en-US" sz="2400" dirty="0"/>
        </a:p>
      </dgm:t>
    </dgm:pt>
    <dgm:pt modelId="{A30383B9-C8E0-4AD1-A0D7-6861A9B225EE}" type="parTrans" cxnId="{36D54178-9CAC-4B8B-9147-545088337389}">
      <dgm:prSet/>
      <dgm:spPr/>
      <dgm:t>
        <a:bodyPr/>
        <a:lstStyle/>
        <a:p>
          <a:endParaRPr lang="en-US"/>
        </a:p>
      </dgm:t>
    </dgm:pt>
    <dgm:pt modelId="{E4784365-B9C1-4BF1-9CCD-8D913F4C8966}" type="sibTrans" cxnId="{36D54178-9CAC-4B8B-9147-545088337389}">
      <dgm:prSet/>
      <dgm:spPr/>
      <dgm:t>
        <a:bodyPr/>
        <a:lstStyle/>
        <a:p>
          <a:endParaRPr lang="en-US"/>
        </a:p>
      </dgm:t>
    </dgm:pt>
    <dgm:pt modelId="{42C8AA46-7151-4527-8906-D9429C79642D}">
      <dgm:prSet phldrT="[Text]" custT="1"/>
      <dgm:spPr/>
      <dgm:t>
        <a:bodyPr/>
        <a:lstStyle/>
        <a:p>
          <a:r>
            <a:rPr lang="en-US" sz="1800" dirty="0" smtClean="0"/>
            <a:t>Behavioral case conceptualization</a:t>
          </a:r>
          <a:endParaRPr lang="en-US" sz="1800" dirty="0"/>
        </a:p>
      </dgm:t>
    </dgm:pt>
    <dgm:pt modelId="{E9608363-EA81-48FC-A371-F522854B5AF9}" type="parTrans" cxnId="{9B1D19DD-BDA2-4B36-816D-133C717D8791}">
      <dgm:prSet/>
      <dgm:spPr/>
      <dgm:t>
        <a:bodyPr/>
        <a:lstStyle/>
        <a:p>
          <a:endParaRPr lang="en-US"/>
        </a:p>
      </dgm:t>
    </dgm:pt>
    <dgm:pt modelId="{B3F0119F-9F14-4F85-BE57-547E6E125159}" type="sibTrans" cxnId="{9B1D19DD-BDA2-4B36-816D-133C717D8791}">
      <dgm:prSet/>
      <dgm:spPr/>
      <dgm:t>
        <a:bodyPr/>
        <a:lstStyle/>
        <a:p>
          <a:endParaRPr lang="en-US"/>
        </a:p>
      </dgm:t>
    </dgm:pt>
    <dgm:pt modelId="{B0CC8D03-57F0-4A85-91AD-E76CE5A1427B}">
      <dgm:prSet phldrT="[Text]" custT="1"/>
      <dgm:spPr/>
      <dgm:t>
        <a:bodyPr/>
        <a:lstStyle/>
        <a:p>
          <a:r>
            <a:rPr lang="en-US" sz="1800" dirty="0" smtClean="0"/>
            <a:t>Thinking functionally about behavior</a:t>
          </a:r>
          <a:endParaRPr lang="en-US" sz="1800" dirty="0"/>
        </a:p>
      </dgm:t>
    </dgm:pt>
    <dgm:pt modelId="{01DFBF83-828A-464D-AB8E-DF37D9A22025}" type="parTrans" cxnId="{92A67239-0987-4834-833D-C087F952D757}">
      <dgm:prSet/>
      <dgm:spPr/>
      <dgm:t>
        <a:bodyPr/>
        <a:lstStyle/>
        <a:p>
          <a:endParaRPr lang="en-US"/>
        </a:p>
      </dgm:t>
    </dgm:pt>
    <dgm:pt modelId="{251A519C-8F18-416C-BE96-E19E8E19EACC}" type="sibTrans" cxnId="{92A67239-0987-4834-833D-C087F952D757}">
      <dgm:prSet/>
      <dgm:spPr/>
      <dgm:t>
        <a:bodyPr/>
        <a:lstStyle/>
        <a:p>
          <a:endParaRPr lang="en-US"/>
        </a:p>
      </dgm:t>
    </dgm:pt>
    <dgm:pt modelId="{DB47AEF0-B566-492E-8CE0-F96D189D3229}">
      <dgm:prSet phldrT="[Text]" custT="1"/>
      <dgm:spPr/>
      <dgm:t>
        <a:bodyPr/>
        <a:lstStyle/>
        <a:p>
          <a:r>
            <a:rPr lang="en-US" sz="1800" dirty="0" smtClean="0"/>
            <a:t>Assessment</a:t>
          </a:r>
          <a:endParaRPr lang="en-US" sz="1800" dirty="0"/>
        </a:p>
      </dgm:t>
    </dgm:pt>
    <dgm:pt modelId="{FFE59D1D-77BD-4707-8111-BFAEE8A2A44B}" type="parTrans" cxnId="{8A0695A8-CC82-46C6-B3AD-C682EE7A90C7}">
      <dgm:prSet/>
      <dgm:spPr/>
      <dgm:t>
        <a:bodyPr/>
        <a:lstStyle/>
        <a:p>
          <a:endParaRPr lang="en-US"/>
        </a:p>
      </dgm:t>
    </dgm:pt>
    <dgm:pt modelId="{D5EC5DF9-1C82-4A33-B3DB-11B720ABD6C8}" type="sibTrans" cxnId="{8A0695A8-CC82-46C6-B3AD-C682EE7A90C7}">
      <dgm:prSet/>
      <dgm:spPr/>
      <dgm:t>
        <a:bodyPr/>
        <a:lstStyle/>
        <a:p>
          <a:endParaRPr lang="en-US"/>
        </a:p>
      </dgm:t>
    </dgm:pt>
    <dgm:pt modelId="{63EFE8BE-C668-4F0B-89DD-EAEA54D5E245}">
      <dgm:prSet phldrT="[Text]" custT="1"/>
      <dgm:spPr/>
      <dgm:t>
        <a:bodyPr/>
        <a:lstStyle/>
        <a:p>
          <a:r>
            <a:rPr lang="en-US" sz="1800" dirty="0" smtClean="0"/>
            <a:t>Activity Scheduling</a:t>
          </a:r>
          <a:endParaRPr lang="en-US" sz="1800" dirty="0"/>
        </a:p>
      </dgm:t>
    </dgm:pt>
    <dgm:pt modelId="{89D1B433-F720-4657-8829-A101558817D3}" type="parTrans" cxnId="{75DE8035-6035-4F32-8693-F3CA7AC8A3D1}">
      <dgm:prSet/>
      <dgm:spPr/>
      <dgm:t>
        <a:bodyPr/>
        <a:lstStyle/>
        <a:p>
          <a:endParaRPr lang="en-US"/>
        </a:p>
      </dgm:t>
    </dgm:pt>
    <dgm:pt modelId="{13113688-00D5-41DE-857A-B11E1C593993}" type="sibTrans" cxnId="{75DE8035-6035-4F32-8693-F3CA7AC8A3D1}">
      <dgm:prSet/>
      <dgm:spPr/>
      <dgm:t>
        <a:bodyPr/>
        <a:lstStyle/>
        <a:p>
          <a:endParaRPr lang="en-US"/>
        </a:p>
      </dgm:t>
    </dgm:pt>
    <dgm:pt modelId="{20D96C81-6EF9-412C-8345-756193C1A22F}">
      <dgm:prSet phldrT="[Text]" custT="1"/>
      <dgm:spPr/>
      <dgm:t>
        <a:bodyPr/>
        <a:lstStyle/>
        <a:p>
          <a:r>
            <a:rPr lang="en-US" sz="1800" dirty="0" smtClean="0"/>
            <a:t>Dealing with Avoidance</a:t>
          </a:r>
          <a:endParaRPr lang="en-US" sz="1800" dirty="0"/>
        </a:p>
      </dgm:t>
    </dgm:pt>
    <dgm:pt modelId="{05180D3E-30ED-44C0-8C41-89EAFF9C66AD}" type="parTrans" cxnId="{6C5BBF78-801F-4EBF-A6A2-F659D54F3054}">
      <dgm:prSet/>
      <dgm:spPr/>
      <dgm:t>
        <a:bodyPr/>
        <a:lstStyle/>
        <a:p>
          <a:endParaRPr lang="en-US"/>
        </a:p>
      </dgm:t>
    </dgm:pt>
    <dgm:pt modelId="{9CBEBFCD-C4B3-408A-BE4D-50E0E9254C3F}" type="sibTrans" cxnId="{6C5BBF78-801F-4EBF-A6A2-F659D54F3054}">
      <dgm:prSet/>
      <dgm:spPr/>
      <dgm:t>
        <a:bodyPr/>
        <a:lstStyle/>
        <a:p>
          <a:endParaRPr lang="en-US"/>
        </a:p>
      </dgm:t>
    </dgm:pt>
    <dgm:pt modelId="{6029C5ED-0401-4368-A9CE-F40D763C6D0F}">
      <dgm:prSet phldrT="[Text]" custT="1"/>
      <dgm:spPr/>
      <dgm:t>
        <a:bodyPr/>
        <a:lstStyle/>
        <a:p>
          <a:r>
            <a:rPr lang="en-US" sz="1800" dirty="0" smtClean="0"/>
            <a:t>Skills training</a:t>
          </a:r>
          <a:endParaRPr lang="en-US" sz="1800" dirty="0"/>
        </a:p>
      </dgm:t>
    </dgm:pt>
    <dgm:pt modelId="{F3B1A343-DD23-4FFA-ABEC-0DE1F4410544}" type="parTrans" cxnId="{1A8B1902-2F4C-493B-8C7D-CF1D33A78A74}">
      <dgm:prSet/>
      <dgm:spPr/>
      <dgm:t>
        <a:bodyPr/>
        <a:lstStyle/>
        <a:p>
          <a:endParaRPr lang="en-US"/>
        </a:p>
      </dgm:t>
    </dgm:pt>
    <dgm:pt modelId="{CD8BA39E-2B68-4C8F-B038-B4F842C8EED6}" type="sibTrans" cxnId="{1A8B1902-2F4C-493B-8C7D-CF1D33A78A74}">
      <dgm:prSet/>
      <dgm:spPr/>
      <dgm:t>
        <a:bodyPr/>
        <a:lstStyle/>
        <a:p>
          <a:endParaRPr lang="en-US"/>
        </a:p>
      </dgm:t>
    </dgm:pt>
    <dgm:pt modelId="{303E94B9-E5B9-4D19-BB08-EBBC0B7607B6}">
      <dgm:prSet phldrT="[Text]" custT="1"/>
      <dgm:spPr/>
      <dgm:t>
        <a:bodyPr/>
        <a:lstStyle/>
        <a:p>
          <a:r>
            <a:rPr lang="en-US" sz="1800" dirty="0" smtClean="0"/>
            <a:t>Stimulus control</a:t>
          </a:r>
          <a:endParaRPr lang="en-US" sz="1800" dirty="0"/>
        </a:p>
      </dgm:t>
    </dgm:pt>
    <dgm:pt modelId="{FBB7CCA2-529A-42EA-A7C6-46C0CA2CAA23}" type="parTrans" cxnId="{40A1D473-F8D7-44A6-8428-93A116D94786}">
      <dgm:prSet/>
      <dgm:spPr/>
      <dgm:t>
        <a:bodyPr/>
        <a:lstStyle/>
        <a:p>
          <a:endParaRPr lang="en-US"/>
        </a:p>
      </dgm:t>
    </dgm:pt>
    <dgm:pt modelId="{140A612B-5E72-49D4-B31E-21D69D895730}" type="sibTrans" cxnId="{40A1D473-F8D7-44A6-8428-93A116D94786}">
      <dgm:prSet/>
      <dgm:spPr/>
      <dgm:t>
        <a:bodyPr/>
        <a:lstStyle/>
        <a:p>
          <a:endParaRPr lang="en-US"/>
        </a:p>
      </dgm:t>
    </dgm:pt>
    <dgm:pt modelId="{F586FBA2-0642-4770-82B8-267A4A6476E0}">
      <dgm:prSet phldrT="[Text]" custT="1"/>
      <dgm:spPr/>
      <dgm:t>
        <a:bodyPr/>
        <a:lstStyle/>
        <a:p>
          <a:r>
            <a:rPr lang="en-US" sz="1800" dirty="0" smtClean="0"/>
            <a:t>Contingency management</a:t>
          </a:r>
          <a:endParaRPr lang="en-US" sz="1800" dirty="0"/>
        </a:p>
      </dgm:t>
    </dgm:pt>
    <dgm:pt modelId="{3B69DEBB-566A-453B-982A-5B4FAE4B26E0}" type="parTrans" cxnId="{06B45109-FA5D-4151-85CA-FF479909C623}">
      <dgm:prSet/>
      <dgm:spPr/>
      <dgm:t>
        <a:bodyPr/>
        <a:lstStyle/>
        <a:p>
          <a:endParaRPr lang="en-US"/>
        </a:p>
      </dgm:t>
    </dgm:pt>
    <dgm:pt modelId="{E21F811E-8F76-4430-B754-AE8DE1DCBA79}" type="sibTrans" cxnId="{06B45109-FA5D-4151-85CA-FF479909C623}">
      <dgm:prSet/>
      <dgm:spPr/>
      <dgm:t>
        <a:bodyPr/>
        <a:lstStyle/>
        <a:p>
          <a:endParaRPr lang="en-US"/>
        </a:p>
      </dgm:t>
    </dgm:pt>
    <dgm:pt modelId="{0745BA2F-2FF5-4765-8B3C-6879D65C1757}">
      <dgm:prSet phldrT="[Text]" custT="1"/>
      <dgm:spPr/>
      <dgm:t>
        <a:bodyPr/>
        <a:lstStyle/>
        <a:p>
          <a:r>
            <a:rPr lang="en-US" sz="1800" dirty="0" smtClean="0"/>
            <a:t>Dealing with Avoidance</a:t>
          </a:r>
          <a:endParaRPr lang="en-US" sz="1800" dirty="0"/>
        </a:p>
      </dgm:t>
    </dgm:pt>
    <dgm:pt modelId="{CB8035F7-A664-42C0-A84F-4CCF40C707FC}" type="parTrans" cxnId="{FBA7F619-4E6C-4ABB-805E-88803A4F5388}">
      <dgm:prSet/>
      <dgm:spPr/>
      <dgm:t>
        <a:bodyPr/>
        <a:lstStyle/>
        <a:p>
          <a:endParaRPr lang="en-US"/>
        </a:p>
      </dgm:t>
    </dgm:pt>
    <dgm:pt modelId="{2B8C175B-7870-4837-93B2-16F2874673D6}" type="sibTrans" cxnId="{FBA7F619-4E6C-4ABB-805E-88803A4F5388}">
      <dgm:prSet/>
      <dgm:spPr/>
      <dgm:t>
        <a:bodyPr/>
        <a:lstStyle/>
        <a:p>
          <a:endParaRPr lang="en-US"/>
        </a:p>
      </dgm:t>
    </dgm:pt>
    <dgm:pt modelId="{8624744F-576D-46BA-8179-A5D7386103CA}" type="pres">
      <dgm:prSet presAssocID="{1D7BF8CA-7B7B-46FB-B0F1-E1D5E9EB506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C0F00D-8F41-42D5-ABC9-1BA830EF4EF4}" type="pres">
      <dgm:prSet presAssocID="{65291520-EA74-4955-98A4-D3760D57492D}" presName="vertFlow" presStyleCnt="0"/>
      <dgm:spPr/>
    </dgm:pt>
    <dgm:pt modelId="{638ABAA1-ABCC-44C5-AB6B-EA6EC46157A4}" type="pres">
      <dgm:prSet presAssocID="{65291520-EA74-4955-98A4-D3760D57492D}" presName="header" presStyleLbl="node1" presStyleIdx="0" presStyleCnt="3"/>
      <dgm:spPr/>
      <dgm:t>
        <a:bodyPr/>
        <a:lstStyle/>
        <a:p>
          <a:endParaRPr lang="en-US"/>
        </a:p>
      </dgm:t>
    </dgm:pt>
    <dgm:pt modelId="{FC81B6A2-8AA4-4636-A120-FA832C8073E3}" type="pres">
      <dgm:prSet presAssocID="{70FA856C-7DB1-49D5-8EEC-9477168398D3}" presName="parTrans" presStyleLbl="sibTrans2D1" presStyleIdx="0" presStyleCnt="12"/>
      <dgm:spPr/>
      <dgm:t>
        <a:bodyPr/>
        <a:lstStyle/>
        <a:p>
          <a:endParaRPr lang="en-US"/>
        </a:p>
      </dgm:t>
    </dgm:pt>
    <dgm:pt modelId="{09CE5F14-23F1-43B5-89D4-70147C74A498}" type="pres">
      <dgm:prSet presAssocID="{DF711614-FB02-4CF2-AB37-01A533E0DD47}" presName="child" presStyleLbl="alignAccFollowNode1" presStyleIdx="0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18F24D-DBD3-49BE-8E0A-14BC80457033}" type="pres">
      <dgm:prSet presAssocID="{9E5B2BC4-B5A0-497C-A745-9407AFDD4AA9}" presName="sibTrans" presStyleLbl="sibTrans2D1" presStyleIdx="1" presStyleCnt="12"/>
      <dgm:spPr/>
      <dgm:t>
        <a:bodyPr/>
        <a:lstStyle/>
        <a:p>
          <a:endParaRPr lang="en-US"/>
        </a:p>
      </dgm:t>
    </dgm:pt>
    <dgm:pt modelId="{B358B1E9-7EA7-4001-BC4E-548BB80EBB28}" type="pres">
      <dgm:prSet presAssocID="{96BCD4E1-C79E-4F6B-80B4-D2B1E323002B}" presName="child" presStyleLbl="alignAccFollowNode1" presStyleIdx="1" presStyleCnt="12" custLinFactNeighborX="740" custLinFactNeighborY="1113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BC38AC-C2A7-4379-B0B4-CAC3C15E910E}" type="pres">
      <dgm:prSet presAssocID="{C62BEB38-7DB9-48CC-859B-1FEA6842DE1E}" presName="sibTrans" presStyleLbl="sibTrans2D1" presStyleIdx="2" presStyleCnt="12"/>
      <dgm:spPr/>
      <dgm:t>
        <a:bodyPr/>
        <a:lstStyle/>
        <a:p>
          <a:endParaRPr lang="en-US"/>
        </a:p>
      </dgm:t>
    </dgm:pt>
    <dgm:pt modelId="{42999767-A22B-40BF-920C-F1412E73D48F}" type="pres">
      <dgm:prSet presAssocID="{DB47AEF0-B566-492E-8CE0-F96D189D3229}" presName="child" presStyleLbl="alignAccFollowNode1" presStyleIdx="2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6D1000-DC96-4822-84DC-153A1C1B2850}" type="pres">
      <dgm:prSet presAssocID="{D5EC5DF9-1C82-4A33-B3DB-11B720ABD6C8}" presName="sibTrans" presStyleLbl="sibTrans2D1" presStyleIdx="3" presStyleCnt="12"/>
      <dgm:spPr/>
      <dgm:t>
        <a:bodyPr/>
        <a:lstStyle/>
        <a:p>
          <a:endParaRPr lang="en-US"/>
        </a:p>
      </dgm:t>
    </dgm:pt>
    <dgm:pt modelId="{D57699BD-9DEF-49B4-AED3-B8B4B4528F66}" type="pres">
      <dgm:prSet presAssocID="{63EFE8BE-C668-4F0B-89DD-EAEA54D5E245}" presName="child" presStyleLbl="alignAccFollowNode1" presStyleIdx="3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D7BD0F-314F-40C2-90AD-F6A55EF36BBF}" type="pres">
      <dgm:prSet presAssocID="{13113688-00D5-41DE-857A-B11E1C593993}" presName="sibTrans" presStyleLbl="sibTrans2D1" presStyleIdx="4" presStyleCnt="12"/>
      <dgm:spPr/>
      <dgm:t>
        <a:bodyPr/>
        <a:lstStyle/>
        <a:p>
          <a:endParaRPr lang="en-US"/>
        </a:p>
      </dgm:t>
    </dgm:pt>
    <dgm:pt modelId="{A2AAD78F-D96D-4913-A2C4-9361B0903403}" type="pres">
      <dgm:prSet presAssocID="{20D96C81-6EF9-412C-8345-756193C1A22F}" presName="child" presStyleLbl="alignAccFollowNode1" presStyleIdx="4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19603C-15BC-48A0-B4A2-363B8D555438}" type="pres">
      <dgm:prSet presAssocID="{65291520-EA74-4955-98A4-D3760D57492D}" presName="hSp" presStyleCnt="0"/>
      <dgm:spPr/>
    </dgm:pt>
    <dgm:pt modelId="{71E7CA55-9C52-4F2A-AB0E-9443646C94E2}" type="pres">
      <dgm:prSet presAssocID="{131CD3CC-2194-4BDD-9386-DE583E5EA2F9}" presName="vertFlow" presStyleCnt="0"/>
      <dgm:spPr/>
    </dgm:pt>
    <dgm:pt modelId="{AAAE53FF-5E97-4D94-86E1-A1D7CCCF990B}" type="pres">
      <dgm:prSet presAssocID="{131CD3CC-2194-4BDD-9386-DE583E5EA2F9}" presName="header" presStyleLbl="node1" presStyleIdx="1" presStyleCnt="3"/>
      <dgm:spPr/>
      <dgm:t>
        <a:bodyPr/>
        <a:lstStyle/>
        <a:p>
          <a:endParaRPr lang="en-US"/>
        </a:p>
      </dgm:t>
    </dgm:pt>
    <dgm:pt modelId="{4D2F4BF3-5329-4B87-9308-FE984F055BC1}" type="pres">
      <dgm:prSet presAssocID="{497609A9-FCB9-4F6C-AA78-F6E0706E3B0C}" presName="parTrans" presStyleLbl="sibTrans2D1" presStyleIdx="5" presStyleCnt="12"/>
      <dgm:spPr/>
      <dgm:t>
        <a:bodyPr/>
        <a:lstStyle/>
        <a:p>
          <a:endParaRPr lang="en-US"/>
        </a:p>
      </dgm:t>
    </dgm:pt>
    <dgm:pt modelId="{C80ECE23-2C37-49AB-82D6-4875F0E78211}" type="pres">
      <dgm:prSet presAssocID="{0F1F2609-F849-4EA0-8290-A76CEAF92F75}" presName="child" presStyleLbl="alignAccFollowNode1" presStyleIdx="5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A40DE6-6110-4FC6-A4CC-922BEBA473F1}" type="pres">
      <dgm:prSet presAssocID="{7C921A70-2A88-482B-8BDC-AFDF6417D75C}" presName="sibTrans" presStyleLbl="sibTrans2D1" presStyleIdx="6" presStyleCnt="12"/>
      <dgm:spPr/>
      <dgm:t>
        <a:bodyPr/>
        <a:lstStyle/>
        <a:p>
          <a:endParaRPr lang="en-US"/>
        </a:p>
      </dgm:t>
    </dgm:pt>
    <dgm:pt modelId="{9E6DED97-1E34-49DF-9F7E-277499C093C6}" type="pres">
      <dgm:prSet presAssocID="{6029C5ED-0401-4368-A9CE-F40D763C6D0F}" presName="child" presStyleLbl="alignAccFollowNode1" presStyleIdx="6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14988B-D588-4AF1-82ED-3DF5DAE2F8C3}" type="pres">
      <dgm:prSet presAssocID="{CD8BA39E-2B68-4C8F-B038-B4F842C8EED6}" presName="sibTrans" presStyleLbl="sibTrans2D1" presStyleIdx="7" presStyleCnt="12"/>
      <dgm:spPr/>
      <dgm:t>
        <a:bodyPr/>
        <a:lstStyle/>
        <a:p>
          <a:endParaRPr lang="en-US"/>
        </a:p>
      </dgm:t>
    </dgm:pt>
    <dgm:pt modelId="{1E7F0264-429D-4343-B5FA-6F0F61E0633E}" type="pres">
      <dgm:prSet presAssocID="{303E94B9-E5B9-4D19-BB08-EBBC0B7607B6}" presName="child" presStyleLbl="alignAccFollowNode1" presStyleIdx="7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14FBB5-9828-40D9-84F7-7A22B3988A6C}" type="pres">
      <dgm:prSet presAssocID="{140A612B-5E72-49D4-B31E-21D69D895730}" presName="sibTrans" presStyleLbl="sibTrans2D1" presStyleIdx="8" presStyleCnt="12"/>
      <dgm:spPr/>
      <dgm:t>
        <a:bodyPr/>
        <a:lstStyle/>
        <a:p>
          <a:endParaRPr lang="en-US"/>
        </a:p>
      </dgm:t>
    </dgm:pt>
    <dgm:pt modelId="{EDF69685-7977-459E-BCB4-51DF8058A5B7}" type="pres">
      <dgm:prSet presAssocID="{F586FBA2-0642-4770-82B8-267A4A6476E0}" presName="child" presStyleLbl="alignAccFollowNode1" presStyleIdx="8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2A5876-1036-4D69-985A-DCD5A250BDFD}" type="pres">
      <dgm:prSet presAssocID="{E21F811E-8F76-4430-B754-AE8DE1DCBA79}" presName="sibTrans" presStyleLbl="sibTrans2D1" presStyleIdx="9" presStyleCnt="12"/>
      <dgm:spPr/>
      <dgm:t>
        <a:bodyPr/>
        <a:lstStyle/>
        <a:p>
          <a:endParaRPr lang="en-US"/>
        </a:p>
      </dgm:t>
    </dgm:pt>
    <dgm:pt modelId="{77C517B9-A43D-442F-B829-16FE5C100BCA}" type="pres">
      <dgm:prSet presAssocID="{0745BA2F-2FF5-4765-8B3C-6879D65C1757}" presName="child" presStyleLbl="alignAccFollowNode1" presStyleIdx="9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C7F107-23B9-4F91-9E18-F420CF2A38D2}" type="pres">
      <dgm:prSet presAssocID="{131CD3CC-2194-4BDD-9386-DE583E5EA2F9}" presName="hSp" presStyleCnt="0"/>
      <dgm:spPr/>
    </dgm:pt>
    <dgm:pt modelId="{F6FC3EAA-A588-4870-B00C-4C168E0A050B}" type="pres">
      <dgm:prSet presAssocID="{8B312C21-D879-42CC-A450-CB99D1AEEFF9}" presName="vertFlow" presStyleCnt="0"/>
      <dgm:spPr/>
    </dgm:pt>
    <dgm:pt modelId="{00C05C64-5303-4D57-A107-9F99757BC7E3}" type="pres">
      <dgm:prSet presAssocID="{8B312C21-D879-42CC-A450-CB99D1AEEFF9}" presName="header" presStyleLbl="node1" presStyleIdx="2" presStyleCnt="3"/>
      <dgm:spPr/>
      <dgm:t>
        <a:bodyPr/>
        <a:lstStyle/>
        <a:p>
          <a:endParaRPr lang="en-US"/>
        </a:p>
      </dgm:t>
    </dgm:pt>
    <dgm:pt modelId="{083D3841-F987-4DE3-BB2F-0CDC1A786F09}" type="pres">
      <dgm:prSet presAssocID="{E9608363-EA81-48FC-A371-F522854B5AF9}" presName="parTrans" presStyleLbl="sibTrans2D1" presStyleIdx="10" presStyleCnt="12"/>
      <dgm:spPr/>
      <dgm:t>
        <a:bodyPr/>
        <a:lstStyle/>
        <a:p>
          <a:endParaRPr lang="en-US"/>
        </a:p>
      </dgm:t>
    </dgm:pt>
    <dgm:pt modelId="{C9759C82-E609-466C-8D65-FBF171A10ED8}" type="pres">
      <dgm:prSet presAssocID="{42C8AA46-7151-4527-8906-D9429C79642D}" presName="child" presStyleLbl="alignAccFollowNode1" presStyleIdx="10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9B1B4D-DB71-4549-A591-0DFC11A1D69C}" type="pres">
      <dgm:prSet presAssocID="{B3F0119F-9F14-4F85-BE57-547E6E125159}" presName="sibTrans" presStyleLbl="sibTrans2D1" presStyleIdx="11" presStyleCnt="12"/>
      <dgm:spPr/>
      <dgm:t>
        <a:bodyPr/>
        <a:lstStyle/>
        <a:p>
          <a:endParaRPr lang="en-US"/>
        </a:p>
      </dgm:t>
    </dgm:pt>
    <dgm:pt modelId="{738E97B9-D788-450A-8456-77FBA9EA8454}" type="pres">
      <dgm:prSet presAssocID="{B0CC8D03-57F0-4A85-91AD-E76CE5A1427B}" presName="child" presStyleLbl="alignAccFollowNode1" presStyleIdx="11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153A37-F299-4B65-955C-082F4AAA65B8}" type="presOf" srcId="{1D7BF8CA-7B7B-46FB-B0F1-E1D5E9EB5065}" destId="{8624744F-576D-46BA-8179-A5D7386103CA}" srcOrd="0" destOrd="0" presId="urn:microsoft.com/office/officeart/2005/8/layout/lProcess1"/>
    <dgm:cxn modelId="{5CC18AEE-01B2-42D9-887E-544E3F83FF85}" type="presOf" srcId="{D5EC5DF9-1C82-4A33-B3DB-11B720ABD6C8}" destId="{F56D1000-DC96-4822-84DC-153A1C1B2850}" srcOrd="0" destOrd="0" presId="urn:microsoft.com/office/officeart/2005/8/layout/lProcess1"/>
    <dgm:cxn modelId="{683D7E80-EDC1-4DF9-A796-B12D449C839A}" type="presOf" srcId="{F586FBA2-0642-4770-82B8-267A4A6476E0}" destId="{EDF69685-7977-459E-BCB4-51DF8058A5B7}" srcOrd="0" destOrd="0" presId="urn:microsoft.com/office/officeart/2005/8/layout/lProcess1"/>
    <dgm:cxn modelId="{1A8B1902-2F4C-493B-8C7D-CF1D33A78A74}" srcId="{131CD3CC-2194-4BDD-9386-DE583E5EA2F9}" destId="{6029C5ED-0401-4368-A9CE-F40D763C6D0F}" srcOrd="1" destOrd="0" parTransId="{F3B1A343-DD23-4FFA-ABEC-0DE1F4410544}" sibTransId="{CD8BA39E-2B68-4C8F-B038-B4F842C8EED6}"/>
    <dgm:cxn modelId="{0920EBB0-D47E-4EA0-A3F0-CBBDC833FF5E}" type="presOf" srcId="{CD8BA39E-2B68-4C8F-B038-B4F842C8EED6}" destId="{1014988B-D588-4AF1-82ED-3DF5DAE2F8C3}" srcOrd="0" destOrd="0" presId="urn:microsoft.com/office/officeart/2005/8/layout/lProcess1"/>
    <dgm:cxn modelId="{F3F34A08-A550-40E6-A495-5BC2B298AE29}" type="presOf" srcId="{20D96C81-6EF9-412C-8345-756193C1A22F}" destId="{A2AAD78F-D96D-4913-A2C4-9361B0903403}" srcOrd="0" destOrd="0" presId="urn:microsoft.com/office/officeart/2005/8/layout/lProcess1"/>
    <dgm:cxn modelId="{4D260648-C697-48AA-BD9D-FFE155DC2A89}" type="presOf" srcId="{9E5B2BC4-B5A0-497C-A745-9407AFDD4AA9}" destId="{6318F24D-DBD3-49BE-8E0A-14BC80457033}" srcOrd="0" destOrd="0" presId="urn:microsoft.com/office/officeart/2005/8/layout/lProcess1"/>
    <dgm:cxn modelId="{FBA7F619-4E6C-4ABB-805E-88803A4F5388}" srcId="{131CD3CC-2194-4BDD-9386-DE583E5EA2F9}" destId="{0745BA2F-2FF5-4765-8B3C-6879D65C1757}" srcOrd="4" destOrd="0" parTransId="{CB8035F7-A664-42C0-A84F-4CCF40C707FC}" sibTransId="{2B8C175B-7870-4837-93B2-16F2874673D6}"/>
    <dgm:cxn modelId="{DC9322D1-3532-4143-B67F-E4F2FDC5D140}" type="presOf" srcId="{C62BEB38-7DB9-48CC-859B-1FEA6842DE1E}" destId="{40BC38AC-C2A7-4379-B0B4-CAC3C15E910E}" srcOrd="0" destOrd="0" presId="urn:microsoft.com/office/officeart/2005/8/layout/lProcess1"/>
    <dgm:cxn modelId="{1F004027-1D07-46CF-B030-015AF33551F1}" type="presOf" srcId="{65291520-EA74-4955-98A4-D3760D57492D}" destId="{638ABAA1-ABCC-44C5-AB6B-EA6EC46157A4}" srcOrd="0" destOrd="0" presId="urn:microsoft.com/office/officeart/2005/8/layout/lProcess1"/>
    <dgm:cxn modelId="{B2052C2A-F078-45C3-A24B-4EB6A129188B}" type="presOf" srcId="{6029C5ED-0401-4368-A9CE-F40D763C6D0F}" destId="{9E6DED97-1E34-49DF-9F7E-277499C093C6}" srcOrd="0" destOrd="0" presId="urn:microsoft.com/office/officeart/2005/8/layout/lProcess1"/>
    <dgm:cxn modelId="{41F0C182-1D77-41D7-8887-BB1CA13ACD1D}" type="presOf" srcId="{497609A9-FCB9-4F6C-AA78-F6E0706E3B0C}" destId="{4D2F4BF3-5329-4B87-9308-FE984F055BC1}" srcOrd="0" destOrd="0" presId="urn:microsoft.com/office/officeart/2005/8/layout/lProcess1"/>
    <dgm:cxn modelId="{36D54178-9CAC-4B8B-9147-545088337389}" srcId="{1D7BF8CA-7B7B-46FB-B0F1-E1D5E9EB5065}" destId="{8B312C21-D879-42CC-A450-CB99D1AEEFF9}" srcOrd="2" destOrd="0" parTransId="{A30383B9-C8E0-4AD1-A0D7-6861A9B225EE}" sibTransId="{E4784365-B9C1-4BF1-9CCD-8D913F4C8966}"/>
    <dgm:cxn modelId="{EB625691-8FA5-4E0E-8A5D-7311E6648976}" type="presOf" srcId="{E21F811E-8F76-4430-B754-AE8DE1DCBA79}" destId="{5E2A5876-1036-4D69-985A-DCD5A250BDFD}" srcOrd="0" destOrd="0" presId="urn:microsoft.com/office/officeart/2005/8/layout/lProcess1"/>
    <dgm:cxn modelId="{A6F4EDA8-0F95-483C-B195-A1CD9C80A943}" srcId="{65291520-EA74-4955-98A4-D3760D57492D}" destId="{DF711614-FB02-4CF2-AB37-01A533E0DD47}" srcOrd="0" destOrd="0" parTransId="{70FA856C-7DB1-49D5-8EEC-9477168398D3}" sibTransId="{9E5B2BC4-B5A0-497C-A745-9407AFDD4AA9}"/>
    <dgm:cxn modelId="{8C77757B-5E79-49EA-A5C0-8C4BA0614640}" type="presOf" srcId="{0745BA2F-2FF5-4765-8B3C-6879D65C1757}" destId="{77C517B9-A43D-442F-B829-16FE5C100BCA}" srcOrd="0" destOrd="0" presId="urn:microsoft.com/office/officeart/2005/8/layout/lProcess1"/>
    <dgm:cxn modelId="{97968088-2671-49D8-82C1-B4D5D1AE1823}" type="presOf" srcId="{42C8AA46-7151-4527-8906-D9429C79642D}" destId="{C9759C82-E609-466C-8D65-FBF171A10ED8}" srcOrd="0" destOrd="0" presId="urn:microsoft.com/office/officeart/2005/8/layout/lProcess1"/>
    <dgm:cxn modelId="{EE791D9B-DD13-4C56-9054-1BE4A0AEE382}" type="presOf" srcId="{13113688-00D5-41DE-857A-B11E1C593993}" destId="{DAD7BD0F-314F-40C2-90AD-F6A55EF36BBF}" srcOrd="0" destOrd="0" presId="urn:microsoft.com/office/officeart/2005/8/layout/lProcess1"/>
    <dgm:cxn modelId="{15181F71-6ABA-4309-ACDD-F4AA34FA7F5B}" type="presOf" srcId="{70FA856C-7DB1-49D5-8EEC-9477168398D3}" destId="{FC81B6A2-8AA4-4636-A120-FA832C8073E3}" srcOrd="0" destOrd="0" presId="urn:microsoft.com/office/officeart/2005/8/layout/lProcess1"/>
    <dgm:cxn modelId="{930849A7-711B-4EB6-849F-F8867D52F793}" srcId="{1D7BF8CA-7B7B-46FB-B0F1-E1D5E9EB5065}" destId="{65291520-EA74-4955-98A4-D3760D57492D}" srcOrd="0" destOrd="0" parTransId="{3D5D8FC6-48CC-4E4D-A792-D9CEC2A2C5F4}" sibTransId="{749A4BF7-DDAD-4DC1-8D9E-E6B203AD8730}"/>
    <dgm:cxn modelId="{FA243E00-ACD7-4972-8839-57A94958D61C}" type="presOf" srcId="{DB47AEF0-B566-492E-8CE0-F96D189D3229}" destId="{42999767-A22B-40BF-920C-F1412E73D48F}" srcOrd="0" destOrd="0" presId="urn:microsoft.com/office/officeart/2005/8/layout/lProcess1"/>
    <dgm:cxn modelId="{747591E7-DEDD-43B0-8F0E-F8C2FD9D8EBD}" type="presOf" srcId="{303E94B9-E5B9-4D19-BB08-EBBC0B7607B6}" destId="{1E7F0264-429D-4343-B5FA-6F0F61E0633E}" srcOrd="0" destOrd="0" presId="urn:microsoft.com/office/officeart/2005/8/layout/lProcess1"/>
    <dgm:cxn modelId="{B9FD8DF4-DCB8-4978-98ED-E39A8D29D7BD}" type="presOf" srcId="{E9608363-EA81-48FC-A371-F522854B5AF9}" destId="{083D3841-F987-4DE3-BB2F-0CDC1A786F09}" srcOrd="0" destOrd="0" presId="urn:microsoft.com/office/officeart/2005/8/layout/lProcess1"/>
    <dgm:cxn modelId="{E29D3684-AE3A-4A7E-83AA-EEF6B3597D44}" type="presOf" srcId="{7C921A70-2A88-482B-8BDC-AFDF6417D75C}" destId="{3DA40DE6-6110-4FC6-A4CC-922BEBA473F1}" srcOrd="0" destOrd="0" presId="urn:microsoft.com/office/officeart/2005/8/layout/lProcess1"/>
    <dgm:cxn modelId="{8D1AA4B4-965F-4E61-99E5-98F496E83966}" type="presOf" srcId="{131CD3CC-2194-4BDD-9386-DE583E5EA2F9}" destId="{AAAE53FF-5E97-4D94-86E1-A1D7CCCF990B}" srcOrd="0" destOrd="0" presId="urn:microsoft.com/office/officeart/2005/8/layout/lProcess1"/>
    <dgm:cxn modelId="{9B1D19DD-BDA2-4B36-816D-133C717D8791}" srcId="{8B312C21-D879-42CC-A450-CB99D1AEEFF9}" destId="{42C8AA46-7151-4527-8906-D9429C79642D}" srcOrd="0" destOrd="0" parTransId="{E9608363-EA81-48FC-A371-F522854B5AF9}" sibTransId="{B3F0119F-9F14-4F85-BE57-547E6E125159}"/>
    <dgm:cxn modelId="{569A6C0C-0C2F-444E-98B7-434E5F68A65A}" type="presOf" srcId="{63EFE8BE-C668-4F0B-89DD-EAEA54D5E245}" destId="{D57699BD-9DEF-49B4-AED3-B8B4B4528F66}" srcOrd="0" destOrd="0" presId="urn:microsoft.com/office/officeart/2005/8/layout/lProcess1"/>
    <dgm:cxn modelId="{8A0695A8-CC82-46C6-B3AD-C682EE7A90C7}" srcId="{65291520-EA74-4955-98A4-D3760D57492D}" destId="{DB47AEF0-B566-492E-8CE0-F96D189D3229}" srcOrd="2" destOrd="0" parTransId="{FFE59D1D-77BD-4707-8111-BFAEE8A2A44B}" sibTransId="{D5EC5DF9-1C82-4A33-B3DB-11B720ABD6C8}"/>
    <dgm:cxn modelId="{6C5BBF78-801F-4EBF-A6A2-F659D54F3054}" srcId="{65291520-EA74-4955-98A4-D3760D57492D}" destId="{20D96C81-6EF9-412C-8345-756193C1A22F}" srcOrd="4" destOrd="0" parTransId="{05180D3E-30ED-44C0-8C41-89EAFF9C66AD}" sibTransId="{9CBEBFCD-C4B3-408A-BE4D-50E0E9254C3F}"/>
    <dgm:cxn modelId="{75DE8035-6035-4F32-8693-F3CA7AC8A3D1}" srcId="{65291520-EA74-4955-98A4-D3760D57492D}" destId="{63EFE8BE-C668-4F0B-89DD-EAEA54D5E245}" srcOrd="3" destOrd="0" parTransId="{89D1B433-F720-4657-8829-A101558817D3}" sibTransId="{13113688-00D5-41DE-857A-B11E1C593993}"/>
    <dgm:cxn modelId="{95CE5C87-1981-45B2-B2A7-AF1C3DEDD605}" srcId="{1D7BF8CA-7B7B-46FB-B0F1-E1D5E9EB5065}" destId="{131CD3CC-2194-4BDD-9386-DE583E5EA2F9}" srcOrd="1" destOrd="0" parTransId="{F2C3AA6A-D466-4726-B032-3FE1EBBD46D4}" sibTransId="{8B47A871-F030-465A-A26D-6DB7780E27FE}"/>
    <dgm:cxn modelId="{4E71C09C-EFE9-439F-8F53-D27887DA3A27}" type="presOf" srcId="{B0CC8D03-57F0-4A85-91AD-E76CE5A1427B}" destId="{738E97B9-D788-450A-8456-77FBA9EA8454}" srcOrd="0" destOrd="0" presId="urn:microsoft.com/office/officeart/2005/8/layout/lProcess1"/>
    <dgm:cxn modelId="{06B45109-FA5D-4151-85CA-FF479909C623}" srcId="{131CD3CC-2194-4BDD-9386-DE583E5EA2F9}" destId="{F586FBA2-0642-4770-82B8-267A4A6476E0}" srcOrd="3" destOrd="0" parTransId="{3B69DEBB-566A-453B-982A-5B4FAE4B26E0}" sibTransId="{E21F811E-8F76-4430-B754-AE8DE1DCBA79}"/>
    <dgm:cxn modelId="{40A1D473-F8D7-44A6-8428-93A116D94786}" srcId="{131CD3CC-2194-4BDD-9386-DE583E5EA2F9}" destId="{303E94B9-E5B9-4D19-BB08-EBBC0B7607B6}" srcOrd="2" destOrd="0" parTransId="{FBB7CCA2-529A-42EA-A7C6-46C0CA2CAA23}" sibTransId="{140A612B-5E72-49D4-B31E-21D69D895730}"/>
    <dgm:cxn modelId="{796B17DD-C5C9-4D9E-8851-A999A16F4096}" srcId="{131CD3CC-2194-4BDD-9386-DE583E5EA2F9}" destId="{0F1F2609-F849-4EA0-8290-A76CEAF92F75}" srcOrd="0" destOrd="0" parTransId="{497609A9-FCB9-4F6C-AA78-F6E0706E3B0C}" sibTransId="{7C921A70-2A88-482B-8BDC-AFDF6417D75C}"/>
    <dgm:cxn modelId="{67AEECF7-1CA5-4CA1-BD4E-4DA6B85F3845}" srcId="{65291520-EA74-4955-98A4-D3760D57492D}" destId="{96BCD4E1-C79E-4F6B-80B4-D2B1E323002B}" srcOrd="1" destOrd="0" parTransId="{F76FFB30-BA67-4D3F-A390-855172A5A823}" sibTransId="{C62BEB38-7DB9-48CC-859B-1FEA6842DE1E}"/>
    <dgm:cxn modelId="{034D113A-5020-4A5C-9C76-846724825DFF}" type="presOf" srcId="{140A612B-5E72-49D4-B31E-21D69D895730}" destId="{9914FBB5-9828-40D9-84F7-7A22B3988A6C}" srcOrd="0" destOrd="0" presId="urn:microsoft.com/office/officeart/2005/8/layout/lProcess1"/>
    <dgm:cxn modelId="{A983D2F7-6F63-4675-A25C-66DE40A1A8B6}" type="presOf" srcId="{96BCD4E1-C79E-4F6B-80B4-D2B1E323002B}" destId="{B358B1E9-7EA7-4001-BC4E-548BB80EBB28}" srcOrd="0" destOrd="0" presId="urn:microsoft.com/office/officeart/2005/8/layout/lProcess1"/>
    <dgm:cxn modelId="{68D9083A-8FC0-4C66-9DB5-8C98AA0E3733}" type="presOf" srcId="{8B312C21-D879-42CC-A450-CB99D1AEEFF9}" destId="{00C05C64-5303-4D57-A107-9F99757BC7E3}" srcOrd="0" destOrd="0" presId="urn:microsoft.com/office/officeart/2005/8/layout/lProcess1"/>
    <dgm:cxn modelId="{46944AE8-27E5-4D71-BC61-21852B36A9FA}" type="presOf" srcId="{B3F0119F-9F14-4F85-BE57-547E6E125159}" destId="{259B1B4D-DB71-4549-A591-0DFC11A1D69C}" srcOrd="0" destOrd="0" presId="urn:microsoft.com/office/officeart/2005/8/layout/lProcess1"/>
    <dgm:cxn modelId="{127FAFE4-A210-4B2D-8356-4E9D9D6732B2}" type="presOf" srcId="{DF711614-FB02-4CF2-AB37-01A533E0DD47}" destId="{09CE5F14-23F1-43B5-89D4-70147C74A498}" srcOrd="0" destOrd="0" presId="urn:microsoft.com/office/officeart/2005/8/layout/lProcess1"/>
    <dgm:cxn modelId="{F76EF983-B990-442A-99CA-8CE3ECCD1DDE}" type="presOf" srcId="{0F1F2609-F849-4EA0-8290-A76CEAF92F75}" destId="{C80ECE23-2C37-49AB-82D6-4875F0E78211}" srcOrd="0" destOrd="0" presId="urn:microsoft.com/office/officeart/2005/8/layout/lProcess1"/>
    <dgm:cxn modelId="{92A67239-0987-4834-833D-C087F952D757}" srcId="{8B312C21-D879-42CC-A450-CB99D1AEEFF9}" destId="{B0CC8D03-57F0-4A85-91AD-E76CE5A1427B}" srcOrd="1" destOrd="0" parTransId="{01DFBF83-828A-464D-AB8E-DF37D9A22025}" sibTransId="{251A519C-8F18-416C-BE96-E19E8E19EACC}"/>
    <dgm:cxn modelId="{7216B773-DEAE-4CEF-A2B6-4D099097FACB}" type="presParOf" srcId="{8624744F-576D-46BA-8179-A5D7386103CA}" destId="{04C0F00D-8F41-42D5-ABC9-1BA830EF4EF4}" srcOrd="0" destOrd="0" presId="urn:microsoft.com/office/officeart/2005/8/layout/lProcess1"/>
    <dgm:cxn modelId="{781F3E5C-D0C8-47B4-A939-03F33CC2E3DC}" type="presParOf" srcId="{04C0F00D-8F41-42D5-ABC9-1BA830EF4EF4}" destId="{638ABAA1-ABCC-44C5-AB6B-EA6EC46157A4}" srcOrd="0" destOrd="0" presId="urn:microsoft.com/office/officeart/2005/8/layout/lProcess1"/>
    <dgm:cxn modelId="{27E8ED0F-7272-4AF7-9C23-EE8EAD8634C2}" type="presParOf" srcId="{04C0F00D-8F41-42D5-ABC9-1BA830EF4EF4}" destId="{FC81B6A2-8AA4-4636-A120-FA832C8073E3}" srcOrd="1" destOrd="0" presId="urn:microsoft.com/office/officeart/2005/8/layout/lProcess1"/>
    <dgm:cxn modelId="{ECE8F2B7-4A6B-48F5-B1E4-2DD8098A2369}" type="presParOf" srcId="{04C0F00D-8F41-42D5-ABC9-1BA830EF4EF4}" destId="{09CE5F14-23F1-43B5-89D4-70147C74A498}" srcOrd="2" destOrd="0" presId="urn:microsoft.com/office/officeart/2005/8/layout/lProcess1"/>
    <dgm:cxn modelId="{E2AB053F-2FF6-49FF-92CA-4EACE30A3C1B}" type="presParOf" srcId="{04C0F00D-8F41-42D5-ABC9-1BA830EF4EF4}" destId="{6318F24D-DBD3-49BE-8E0A-14BC80457033}" srcOrd="3" destOrd="0" presId="urn:microsoft.com/office/officeart/2005/8/layout/lProcess1"/>
    <dgm:cxn modelId="{DABA0777-ED3B-436A-8153-A42E39F4E1D8}" type="presParOf" srcId="{04C0F00D-8F41-42D5-ABC9-1BA830EF4EF4}" destId="{B358B1E9-7EA7-4001-BC4E-548BB80EBB28}" srcOrd="4" destOrd="0" presId="urn:microsoft.com/office/officeart/2005/8/layout/lProcess1"/>
    <dgm:cxn modelId="{D18414ED-FD9D-479B-84E0-802F6382C1CD}" type="presParOf" srcId="{04C0F00D-8F41-42D5-ABC9-1BA830EF4EF4}" destId="{40BC38AC-C2A7-4379-B0B4-CAC3C15E910E}" srcOrd="5" destOrd="0" presId="urn:microsoft.com/office/officeart/2005/8/layout/lProcess1"/>
    <dgm:cxn modelId="{FE924A1F-5A92-415A-A542-FAC97DBA6607}" type="presParOf" srcId="{04C0F00D-8F41-42D5-ABC9-1BA830EF4EF4}" destId="{42999767-A22B-40BF-920C-F1412E73D48F}" srcOrd="6" destOrd="0" presId="urn:microsoft.com/office/officeart/2005/8/layout/lProcess1"/>
    <dgm:cxn modelId="{2CC68A57-8D36-42D5-9314-4EBDEB5C6EB9}" type="presParOf" srcId="{04C0F00D-8F41-42D5-ABC9-1BA830EF4EF4}" destId="{F56D1000-DC96-4822-84DC-153A1C1B2850}" srcOrd="7" destOrd="0" presId="urn:microsoft.com/office/officeart/2005/8/layout/lProcess1"/>
    <dgm:cxn modelId="{9C69F813-3593-4EB9-8827-E2D14C757275}" type="presParOf" srcId="{04C0F00D-8F41-42D5-ABC9-1BA830EF4EF4}" destId="{D57699BD-9DEF-49B4-AED3-B8B4B4528F66}" srcOrd="8" destOrd="0" presId="urn:microsoft.com/office/officeart/2005/8/layout/lProcess1"/>
    <dgm:cxn modelId="{B54B9B1A-A3F8-4C47-970D-1FA5FEABD8A3}" type="presParOf" srcId="{04C0F00D-8F41-42D5-ABC9-1BA830EF4EF4}" destId="{DAD7BD0F-314F-40C2-90AD-F6A55EF36BBF}" srcOrd="9" destOrd="0" presId="urn:microsoft.com/office/officeart/2005/8/layout/lProcess1"/>
    <dgm:cxn modelId="{634173CF-4EF1-47E3-B9CA-4C540C5DF82F}" type="presParOf" srcId="{04C0F00D-8F41-42D5-ABC9-1BA830EF4EF4}" destId="{A2AAD78F-D96D-4913-A2C4-9361B0903403}" srcOrd="10" destOrd="0" presId="urn:microsoft.com/office/officeart/2005/8/layout/lProcess1"/>
    <dgm:cxn modelId="{048E3937-9FA8-4BFA-9880-BDF82B4660D0}" type="presParOf" srcId="{8624744F-576D-46BA-8179-A5D7386103CA}" destId="{A219603C-15BC-48A0-B4A2-363B8D555438}" srcOrd="1" destOrd="0" presId="urn:microsoft.com/office/officeart/2005/8/layout/lProcess1"/>
    <dgm:cxn modelId="{D11E70D4-4DC9-46CB-AA88-46CD819EEBAE}" type="presParOf" srcId="{8624744F-576D-46BA-8179-A5D7386103CA}" destId="{71E7CA55-9C52-4F2A-AB0E-9443646C94E2}" srcOrd="2" destOrd="0" presId="urn:microsoft.com/office/officeart/2005/8/layout/lProcess1"/>
    <dgm:cxn modelId="{A99BB768-704C-4635-A877-EA845CD372B3}" type="presParOf" srcId="{71E7CA55-9C52-4F2A-AB0E-9443646C94E2}" destId="{AAAE53FF-5E97-4D94-86E1-A1D7CCCF990B}" srcOrd="0" destOrd="0" presId="urn:microsoft.com/office/officeart/2005/8/layout/lProcess1"/>
    <dgm:cxn modelId="{0634D07D-9E70-43A4-8F06-5189F5C56FA3}" type="presParOf" srcId="{71E7CA55-9C52-4F2A-AB0E-9443646C94E2}" destId="{4D2F4BF3-5329-4B87-9308-FE984F055BC1}" srcOrd="1" destOrd="0" presId="urn:microsoft.com/office/officeart/2005/8/layout/lProcess1"/>
    <dgm:cxn modelId="{091FDF66-9299-4A09-AC1A-E240E12E9707}" type="presParOf" srcId="{71E7CA55-9C52-4F2A-AB0E-9443646C94E2}" destId="{C80ECE23-2C37-49AB-82D6-4875F0E78211}" srcOrd="2" destOrd="0" presId="urn:microsoft.com/office/officeart/2005/8/layout/lProcess1"/>
    <dgm:cxn modelId="{36BCAA88-CF83-46DA-AA5A-4E6578CB2B4D}" type="presParOf" srcId="{71E7CA55-9C52-4F2A-AB0E-9443646C94E2}" destId="{3DA40DE6-6110-4FC6-A4CC-922BEBA473F1}" srcOrd="3" destOrd="0" presId="urn:microsoft.com/office/officeart/2005/8/layout/lProcess1"/>
    <dgm:cxn modelId="{5D4E8FF9-5F01-49C8-BE98-D58FE4A4868E}" type="presParOf" srcId="{71E7CA55-9C52-4F2A-AB0E-9443646C94E2}" destId="{9E6DED97-1E34-49DF-9F7E-277499C093C6}" srcOrd="4" destOrd="0" presId="urn:microsoft.com/office/officeart/2005/8/layout/lProcess1"/>
    <dgm:cxn modelId="{6FCF58C0-F2B8-4E83-95D3-5B94089E9E8E}" type="presParOf" srcId="{71E7CA55-9C52-4F2A-AB0E-9443646C94E2}" destId="{1014988B-D588-4AF1-82ED-3DF5DAE2F8C3}" srcOrd="5" destOrd="0" presId="urn:microsoft.com/office/officeart/2005/8/layout/lProcess1"/>
    <dgm:cxn modelId="{9AF3B28D-D2C1-49AD-AACB-7846A382267B}" type="presParOf" srcId="{71E7CA55-9C52-4F2A-AB0E-9443646C94E2}" destId="{1E7F0264-429D-4343-B5FA-6F0F61E0633E}" srcOrd="6" destOrd="0" presId="urn:microsoft.com/office/officeart/2005/8/layout/lProcess1"/>
    <dgm:cxn modelId="{ECB6C4CB-1578-44FC-AF82-238D4578DD2E}" type="presParOf" srcId="{71E7CA55-9C52-4F2A-AB0E-9443646C94E2}" destId="{9914FBB5-9828-40D9-84F7-7A22B3988A6C}" srcOrd="7" destOrd="0" presId="urn:microsoft.com/office/officeart/2005/8/layout/lProcess1"/>
    <dgm:cxn modelId="{6E8FB9E0-0A64-481A-993A-F82373DB6C42}" type="presParOf" srcId="{71E7CA55-9C52-4F2A-AB0E-9443646C94E2}" destId="{EDF69685-7977-459E-BCB4-51DF8058A5B7}" srcOrd="8" destOrd="0" presId="urn:microsoft.com/office/officeart/2005/8/layout/lProcess1"/>
    <dgm:cxn modelId="{22222CE3-B9D7-4883-9943-9B2D43D02FC1}" type="presParOf" srcId="{71E7CA55-9C52-4F2A-AB0E-9443646C94E2}" destId="{5E2A5876-1036-4D69-985A-DCD5A250BDFD}" srcOrd="9" destOrd="0" presId="urn:microsoft.com/office/officeart/2005/8/layout/lProcess1"/>
    <dgm:cxn modelId="{00B34070-BED9-42E2-ACE2-982CB5F1A630}" type="presParOf" srcId="{71E7CA55-9C52-4F2A-AB0E-9443646C94E2}" destId="{77C517B9-A43D-442F-B829-16FE5C100BCA}" srcOrd="10" destOrd="0" presId="urn:microsoft.com/office/officeart/2005/8/layout/lProcess1"/>
    <dgm:cxn modelId="{08ADB8EF-237A-4E79-9F92-06502020BC5A}" type="presParOf" srcId="{8624744F-576D-46BA-8179-A5D7386103CA}" destId="{E0C7F107-23B9-4F91-9E18-F420CF2A38D2}" srcOrd="3" destOrd="0" presId="urn:microsoft.com/office/officeart/2005/8/layout/lProcess1"/>
    <dgm:cxn modelId="{D66B4300-5210-4184-A434-442468F98092}" type="presParOf" srcId="{8624744F-576D-46BA-8179-A5D7386103CA}" destId="{F6FC3EAA-A588-4870-B00C-4C168E0A050B}" srcOrd="4" destOrd="0" presId="urn:microsoft.com/office/officeart/2005/8/layout/lProcess1"/>
    <dgm:cxn modelId="{D46F2BFB-B306-4478-B909-192C64B0953C}" type="presParOf" srcId="{F6FC3EAA-A588-4870-B00C-4C168E0A050B}" destId="{00C05C64-5303-4D57-A107-9F99757BC7E3}" srcOrd="0" destOrd="0" presId="urn:microsoft.com/office/officeart/2005/8/layout/lProcess1"/>
    <dgm:cxn modelId="{A496411C-EEE7-4856-AFD5-E1F174F739BE}" type="presParOf" srcId="{F6FC3EAA-A588-4870-B00C-4C168E0A050B}" destId="{083D3841-F987-4DE3-BB2F-0CDC1A786F09}" srcOrd="1" destOrd="0" presId="urn:microsoft.com/office/officeart/2005/8/layout/lProcess1"/>
    <dgm:cxn modelId="{8A83B6DA-9EA0-4B04-83F1-EFAF6781AE1E}" type="presParOf" srcId="{F6FC3EAA-A588-4870-B00C-4C168E0A050B}" destId="{C9759C82-E609-466C-8D65-FBF171A10ED8}" srcOrd="2" destOrd="0" presId="urn:microsoft.com/office/officeart/2005/8/layout/lProcess1"/>
    <dgm:cxn modelId="{D5A0C07A-42E6-41AE-8A17-93B64EADF620}" type="presParOf" srcId="{F6FC3EAA-A588-4870-B00C-4C168E0A050B}" destId="{259B1B4D-DB71-4549-A591-0DFC11A1D69C}" srcOrd="3" destOrd="0" presId="urn:microsoft.com/office/officeart/2005/8/layout/lProcess1"/>
    <dgm:cxn modelId="{025CDB8A-6D5D-444C-9109-8D40A75A654B}" type="presParOf" srcId="{F6FC3EAA-A588-4870-B00C-4C168E0A050B}" destId="{738E97B9-D788-450A-8456-77FBA9EA8454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D7BF8CA-7B7B-46FB-B0F1-E1D5E9EB5065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291520-EA74-4955-98A4-D3760D57492D}">
      <dgm:prSet phldrT="[Text]" custT="1"/>
      <dgm:spPr/>
      <dgm:t>
        <a:bodyPr/>
        <a:lstStyle/>
        <a:p>
          <a:r>
            <a:rPr lang="en-US" sz="2400" dirty="0" smtClean="0"/>
            <a:t>I</a:t>
          </a:r>
          <a:endParaRPr lang="en-US" sz="2400" dirty="0"/>
        </a:p>
      </dgm:t>
    </dgm:pt>
    <dgm:pt modelId="{3D5D8FC6-48CC-4E4D-A792-D9CEC2A2C5F4}" type="parTrans" cxnId="{930849A7-711B-4EB6-849F-F8867D52F793}">
      <dgm:prSet/>
      <dgm:spPr/>
      <dgm:t>
        <a:bodyPr/>
        <a:lstStyle/>
        <a:p>
          <a:endParaRPr lang="en-US"/>
        </a:p>
      </dgm:t>
    </dgm:pt>
    <dgm:pt modelId="{749A4BF7-DDAD-4DC1-8D9E-E6B203AD8730}" type="sibTrans" cxnId="{930849A7-711B-4EB6-849F-F8867D52F793}">
      <dgm:prSet/>
      <dgm:spPr/>
      <dgm:t>
        <a:bodyPr/>
        <a:lstStyle/>
        <a:p>
          <a:endParaRPr lang="en-US"/>
        </a:p>
      </dgm:t>
    </dgm:pt>
    <dgm:pt modelId="{DF711614-FB02-4CF2-AB37-01A533E0DD47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Cultural competence process</a:t>
          </a:r>
          <a:endParaRPr lang="en-US" sz="1800" dirty="0">
            <a:solidFill>
              <a:schemeClr val="tx1"/>
            </a:solidFill>
          </a:endParaRPr>
        </a:p>
      </dgm:t>
    </dgm:pt>
    <dgm:pt modelId="{70FA856C-7DB1-49D5-8EEC-9477168398D3}" type="parTrans" cxnId="{A6F4EDA8-0F95-483C-B195-A1CD9C80A943}">
      <dgm:prSet/>
      <dgm:spPr/>
      <dgm:t>
        <a:bodyPr/>
        <a:lstStyle/>
        <a:p>
          <a:endParaRPr lang="en-US"/>
        </a:p>
      </dgm:t>
    </dgm:pt>
    <dgm:pt modelId="{9E5B2BC4-B5A0-497C-A745-9407AFDD4AA9}" type="sibTrans" cxnId="{A6F4EDA8-0F95-483C-B195-A1CD9C80A943}">
      <dgm:prSet/>
      <dgm:spPr/>
      <dgm:t>
        <a:bodyPr/>
        <a:lstStyle/>
        <a:p>
          <a:endParaRPr lang="en-US"/>
        </a:p>
      </dgm:t>
    </dgm:pt>
    <dgm:pt modelId="{96BCD4E1-C79E-4F6B-80B4-D2B1E323002B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sz="1800" dirty="0" smtClean="0"/>
            <a:t>Providing the Rationale</a:t>
          </a:r>
          <a:endParaRPr lang="en-US" sz="1800" dirty="0"/>
        </a:p>
      </dgm:t>
    </dgm:pt>
    <dgm:pt modelId="{F76FFB30-BA67-4D3F-A390-855172A5A823}" type="parTrans" cxnId="{67AEECF7-1CA5-4CA1-BD4E-4DA6B85F3845}">
      <dgm:prSet/>
      <dgm:spPr/>
      <dgm:t>
        <a:bodyPr/>
        <a:lstStyle/>
        <a:p>
          <a:endParaRPr lang="en-US"/>
        </a:p>
      </dgm:t>
    </dgm:pt>
    <dgm:pt modelId="{C62BEB38-7DB9-48CC-859B-1FEA6842DE1E}" type="sibTrans" cxnId="{67AEECF7-1CA5-4CA1-BD4E-4DA6B85F3845}">
      <dgm:prSet/>
      <dgm:spPr/>
      <dgm:t>
        <a:bodyPr/>
        <a:lstStyle/>
        <a:p>
          <a:endParaRPr lang="en-US"/>
        </a:p>
      </dgm:t>
    </dgm:pt>
    <dgm:pt modelId="{131CD3CC-2194-4BDD-9386-DE583E5EA2F9}">
      <dgm:prSet phldrT="[Text]" custT="1"/>
      <dgm:spPr/>
      <dgm:t>
        <a:bodyPr/>
        <a:lstStyle/>
        <a:p>
          <a:r>
            <a:rPr lang="en-US" sz="2400" dirty="0" smtClean="0"/>
            <a:t>II</a:t>
          </a:r>
          <a:endParaRPr lang="en-US" sz="2400" dirty="0"/>
        </a:p>
      </dgm:t>
    </dgm:pt>
    <dgm:pt modelId="{F2C3AA6A-D466-4726-B032-3FE1EBBD46D4}" type="parTrans" cxnId="{95CE5C87-1981-45B2-B2A7-AF1C3DEDD605}">
      <dgm:prSet/>
      <dgm:spPr/>
      <dgm:t>
        <a:bodyPr/>
        <a:lstStyle/>
        <a:p>
          <a:endParaRPr lang="en-US"/>
        </a:p>
      </dgm:t>
    </dgm:pt>
    <dgm:pt modelId="{8B47A871-F030-465A-A26D-6DB7780E27FE}" type="sibTrans" cxnId="{95CE5C87-1981-45B2-B2A7-AF1C3DEDD605}">
      <dgm:prSet/>
      <dgm:spPr/>
      <dgm:t>
        <a:bodyPr/>
        <a:lstStyle/>
        <a:p>
          <a:endParaRPr lang="en-US"/>
        </a:p>
      </dgm:t>
    </dgm:pt>
    <dgm:pt modelId="{0F1F2609-F849-4EA0-8290-A76CEAF92F75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>
                  <a:lumMod val="65000"/>
                </a:schemeClr>
              </a:solidFill>
            </a:rPr>
            <a:t>Functional Assessment</a:t>
          </a:r>
          <a:endParaRPr lang="en-US" sz="1800" dirty="0">
            <a:solidFill>
              <a:schemeClr val="bg1">
                <a:lumMod val="65000"/>
              </a:schemeClr>
            </a:solidFill>
          </a:endParaRPr>
        </a:p>
      </dgm:t>
    </dgm:pt>
    <dgm:pt modelId="{497609A9-FCB9-4F6C-AA78-F6E0706E3B0C}" type="parTrans" cxnId="{796B17DD-C5C9-4D9E-8851-A999A16F4096}">
      <dgm:prSet/>
      <dgm:spPr/>
      <dgm:t>
        <a:bodyPr/>
        <a:lstStyle/>
        <a:p>
          <a:endParaRPr lang="en-US"/>
        </a:p>
      </dgm:t>
    </dgm:pt>
    <dgm:pt modelId="{7C921A70-2A88-482B-8BDC-AFDF6417D75C}" type="sibTrans" cxnId="{796B17DD-C5C9-4D9E-8851-A999A16F4096}">
      <dgm:prSet/>
      <dgm:spPr/>
      <dgm:t>
        <a:bodyPr/>
        <a:lstStyle/>
        <a:p>
          <a:endParaRPr lang="en-US"/>
        </a:p>
      </dgm:t>
    </dgm:pt>
    <dgm:pt modelId="{8B312C21-D879-42CC-A450-CB99D1AEEFF9}">
      <dgm:prSet phldrT="[Text]" custT="1"/>
      <dgm:spPr/>
      <dgm:t>
        <a:bodyPr/>
        <a:lstStyle/>
        <a:p>
          <a:r>
            <a:rPr lang="en-US" sz="2400" dirty="0" smtClean="0"/>
            <a:t>III</a:t>
          </a:r>
          <a:endParaRPr lang="en-US" sz="2400" dirty="0"/>
        </a:p>
      </dgm:t>
    </dgm:pt>
    <dgm:pt modelId="{A30383B9-C8E0-4AD1-A0D7-6861A9B225EE}" type="parTrans" cxnId="{36D54178-9CAC-4B8B-9147-545088337389}">
      <dgm:prSet/>
      <dgm:spPr/>
      <dgm:t>
        <a:bodyPr/>
        <a:lstStyle/>
        <a:p>
          <a:endParaRPr lang="en-US"/>
        </a:p>
      </dgm:t>
    </dgm:pt>
    <dgm:pt modelId="{E4784365-B9C1-4BF1-9CCD-8D913F4C8966}" type="sibTrans" cxnId="{36D54178-9CAC-4B8B-9147-545088337389}">
      <dgm:prSet/>
      <dgm:spPr/>
      <dgm:t>
        <a:bodyPr/>
        <a:lstStyle/>
        <a:p>
          <a:endParaRPr lang="en-US"/>
        </a:p>
      </dgm:t>
    </dgm:pt>
    <dgm:pt modelId="{42C8AA46-7151-4527-8906-D9429C79642D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>
                  <a:lumMod val="65000"/>
                </a:schemeClr>
              </a:solidFill>
            </a:rPr>
            <a:t>Behavioral case conceptualization</a:t>
          </a:r>
          <a:endParaRPr lang="en-US" sz="1800" dirty="0">
            <a:solidFill>
              <a:schemeClr val="bg1">
                <a:lumMod val="65000"/>
              </a:schemeClr>
            </a:solidFill>
          </a:endParaRPr>
        </a:p>
      </dgm:t>
    </dgm:pt>
    <dgm:pt modelId="{E9608363-EA81-48FC-A371-F522854B5AF9}" type="parTrans" cxnId="{9B1D19DD-BDA2-4B36-816D-133C717D8791}">
      <dgm:prSet/>
      <dgm:spPr/>
      <dgm:t>
        <a:bodyPr/>
        <a:lstStyle/>
        <a:p>
          <a:endParaRPr lang="en-US"/>
        </a:p>
      </dgm:t>
    </dgm:pt>
    <dgm:pt modelId="{B3F0119F-9F14-4F85-BE57-547E6E125159}" type="sibTrans" cxnId="{9B1D19DD-BDA2-4B36-816D-133C717D8791}">
      <dgm:prSet/>
      <dgm:spPr/>
      <dgm:t>
        <a:bodyPr/>
        <a:lstStyle/>
        <a:p>
          <a:endParaRPr lang="en-US"/>
        </a:p>
      </dgm:t>
    </dgm:pt>
    <dgm:pt modelId="{B0CC8D03-57F0-4A85-91AD-E76CE5A1427B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>
                  <a:lumMod val="65000"/>
                </a:schemeClr>
              </a:solidFill>
            </a:rPr>
            <a:t>Thinking functionally about behavior</a:t>
          </a:r>
          <a:endParaRPr lang="en-US" sz="1800" dirty="0">
            <a:solidFill>
              <a:schemeClr val="bg1">
                <a:lumMod val="65000"/>
              </a:schemeClr>
            </a:solidFill>
          </a:endParaRPr>
        </a:p>
      </dgm:t>
    </dgm:pt>
    <dgm:pt modelId="{01DFBF83-828A-464D-AB8E-DF37D9A22025}" type="parTrans" cxnId="{92A67239-0987-4834-833D-C087F952D757}">
      <dgm:prSet/>
      <dgm:spPr/>
      <dgm:t>
        <a:bodyPr/>
        <a:lstStyle/>
        <a:p>
          <a:endParaRPr lang="en-US"/>
        </a:p>
      </dgm:t>
    </dgm:pt>
    <dgm:pt modelId="{251A519C-8F18-416C-BE96-E19E8E19EACC}" type="sibTrans" cxnId="{92A67239-0987-4834-833D-C087F952D757}">
      <dgm:prSet/>
      <dgm:spPr/>
      <dgm:t>
        <a:bodyPr/>
        <a:lstStyle/>
        <a:p>
          <a:endParaRPr lang="en-US"/>
        </a:p>
      </dgm:t>
    </dgm:pt>
    <dgm:pt modelId="{DB47AEF0-B566-492E-8CE0-F96D189D3229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>
                  <a:lumMod val="65000"/>
                </a:schemeClr>
              </a:solidFill>
            </a:rPr>
            <a:t>Assessment</a:t>
          </a:r>
          <a:endParaRPr lang="en-US" sz="1800" dirty="0">
            <a:solidFill>
              <a:schemeClr val="bg1">
                <a:lumMod val="65000"/>
              </a:schemeClr>
            </a:solidFill>
          </a:endParaRPr>
        </a:p>
      </dgm:t>
    </dgm:pt>
    <dgm:pt modelId="{FFE59D1D-77BD-4707-8111-BFAEE8A2A44B}" type="parTrans" cxnId="{8A0695A8-CC82-46C6-B3AD-C682EE7A90C7}">
      <dgm:prSet/>
      <dgm:spPr/>
      <dgm:t>
        <a:bodyPr/>
        <a:lstStyle/>
        <a:p>
          <a:endParaRPr lang="en-US"/>
        </a:p>
      </dgm:t>
    </dgm:pt>
    <dgm:pt modelId="{D5EC5DF9-1C82-4A33-B3DB-11B720ABD6C8}" type="sibTrans" cxnId="{8A0695A8-CC82-46C6-B3AD-C682EE7A90C7}">
      <dgm:prSet/>
      <dgm:spPr/>
      <dgm:t>
        <a:bodyPr/>
        <a:lstStyle/>
        <a:p>
          <a:endParaRPr lang="en-US"/>
        </a:p>
      </dgm:t>
    </dgm:pt>
    <dgm:pt modelId="{20D96C81-6EF9-412C-8345-756193C1A22F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>
                  <a:lumMod val="65000"/>
                </a:schemeClr>
              </a:solidFill>
            </a:rPr>
            <a:t>Activity Scheduling</a:t>
          </a:r>
          <a:endParaRPr lang="en-US" sz="1800" dirty="0">
            <a:solidFill>
              <a:schemeClr val="bg1">
                <a:lumMod val="65000"/>
              </a:schemeClr>
            </a:solidFill>
          </a:endParaRPr>
        </a:p>
      </dgm:t>
    </dgm:pt>
    <dgm:pt modelId="{05180D3E-30ED-44C0-8C41-89EAFF9C66AD}" type="parTrans" cxnId="{6C5BBF78-801F-4EBF-A6A2-F659D54F3054}">
      <dgm:prSet/>
      <dgm:spPr/>
      <dgm:t>
        <a:bodyPr/>
        <a:lstStyle/>
        <a:p>
          <a:endParaRPr lang="en-US"/>
        </a:p>
      </dgm:t>
    </dgm:pt>
    <dgm:pt modelId="{9CBEBFCD-C4B3-408A-BE4D-50E0E9254C3F}" type="sibTrans" cxnId="{6C5BBF78-801F-4EBF-A6A2-F659D54F3054}">
      <dgm:prSet/>
      <dgm:spPr/>
      <dgm:t>
        <a:bodyPr/>
        <a:lstStyle/>
        <a:p>
          <a:endParaRPr lang="en-US"/>
        </a:p>
      </dgm:t>
    </dgm:pt>
    <dgm:pt modelId="{6029C5ED-0401-4368-A9CE-F40D763C6D0F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>
                  <a:lumMod val="65000"/>
                </a:schemeClr>
              </a:solidFill>
            </a:rPr>
            <a:t>Skills training</a:t>
          </a:r>
          <a:endParaRPr lang="en-US" sz="1800" dirty="0">
            <a:solidFill>
              <a:schemeClr val="bg1">
                <a:lumMod val="65000"/>
              </a:schemeClr>
            </a:solidFill>
          </a:endParaRPr>
        </a:p>
      </dgm:t>
    </dgm:pt>
    <dgm:pt modelId="{F3B1A343-DD23-4FFA-ABEC-0DE1F4410544}" type="parTrans" cxnId="{1A8B1902-2F4C-493B-8C7D-CF1D33A78A74}">
      <dgm:prSet/>
      <dgm:spPr/>
      <dgm:t>
        <a:bodyPr/>
        <a:lstStyle/>
        <a:p>
          <a:endParaRPr lang="en-US"/>
        </a:p>
      </dgm:t>
    </dgm:pt>
    <dgm:pt modelId="{CD8BA39E-2B68-4C8F-B038-B4F842C8EED6}" type="sibTrans" cxnId="{1A8B1902-2F4C-493B-8C7D-CF1D33A78A74}">
      <dgm:prSet/>
      <dgm:spPr/>
      <dgm:t>
        <a:bodyPr/>
        <a:lstStyle/>
        <a:p>
          <a:endParaRPr lang="en-US"/>
        </a:p>
      </dgm:t>
    </dgm:pt>
    <dgm:pt modelId="{303E94B9-E5B9-4D19-BB08-EBBC0B7607B6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>
                  <a:lumMod val="65000"/>
                </a:schemeClr>
              </a:solidFill>
            </a:rPr>
            <a:t>Stimulus control</a:t>
          </a:r>
          <a:endParaRPr lang="en-US" sz="1800" dirty="0">
            <a:solidFill>
              <a:schemeClr val="bg1">
                <a:lumMod val="65000"/>
              </a:schemeClr>
            </a:solidFill>
          </a:endParaRPr>
        </a:p>
      </dgm:t>
    </dgm:pt>
    <dgm:pt modelId="{FBB7CCA2-529A-42EA-A7C6-46C0CA2CAA23}" type="parTrans" cxnId="{40A1D473-F8D7-44A6-8428-93A116D94786}">
      <dgm:prSet/>
      <dgm:spPr/>
      <dgm:t>
        <a:bodyPr/>
        <a:lstStyle/>
        <a:p>
          <a:endParaRPr lang="en-US"/>
        </a:p>
      </dgm:t>
    </dgm:pt>
    <dgm:pt modelId="{140A612B-5E72-49D4-B31E-21D69D895730}" type="sibTrans" cxnId="{40A1D473-F8D7-44A6-8428-93A116D94786}">
      <dgm:prSet/>
      <dgm:spPr/>
      <dgm:t>
        <a:bodyPr/>
        <a:lstStyle/>
        <a:p>
          <a:endParaRPr lang="en-US"/>
        </a:p>
      </dgm:t>
    </dgm:pt>
    <dgm:pt modelId="{F586FBA2-0642-4770-82B8-267A4A6476E0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>
                  <a:lumMod val="65000"/>
                </a:schemeClr>
              </a:solidFill>
            </a:rPr>
            <a:t>Contingency management</a:t>
          </a:r>
          <a:endParaRPr lang="en-US" sz="1800" dirty="0">
            <a:solidFill>
              <a:schemeClr val="bg1">
                <a:lumMod val="65000"/>
              </a:schemeClr>
            </a:solidFill>
          </a:endParaRPr>
        </a:p>
      </dgm:t>
    </dgm:pt>
    <dgm:pt modelId="{3B69DEBB-566A-453B-982A-5B4FAE4B26E0}" type="parTrans" cxnId="{06B45109-FA5D-4151-85CA-FF479909C623}">
      <dgm:prSet/>
      <dgm:spPr/>
      <dgm:t>
        <a:bodyPr/>
        <a:lstStyle/>
        <a:p>
          <a:endParaRPr lang="en-US"/>
        </a:p>
      </dgm:t>
    </dgm:pt>
    <dgm:pt modelId="{E21F811E-8F76-4430-B754-AE8DE1DCBA79}" type="sibTrans" cxnId="{06B45109-FA5D-4151-85CA-FF479909C623}">
      <dgm:prSet/>
      <dgm:spPr/>
      <dgm:t>
        <a:bodyPr/>
        <a:lstStyle/>
        <a:p>
          <a:endParaRPr lang="en-US"/>
        </a:p>
      </dgm:t>
    </dgm:pt>
    <dgm:pt modelId="{0745BA2F-2FF5-4765-8B3C-6879D65C1757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>
                  <a:lumMod val="65000"/>
                </a:schemeClr>
              </a:solidFill>
            </a:rPr>
            <a:t>Dealing with Avoidance</a:t>
          </a:r>
          <a:endParaRPr lang="en-US" sz="1800" dirty="0">
            <a:solidFill>
              <a:schemeClr val="bg1">
                <a:lumMod val="65000"/>
              </a:schemeClr>
            </a:solidFill>
          </a:endParaRPr>
        </a:p>
      </dgm:t>
    </dgm:pt>
    <dgm:pt modelId="{CB8035F7-A664-42C0-A84F-4CCF40C707FC}" type="parTrans" cxnId="{FBA7F619-4E6C-4ABB-805E-88803A4F5388}">
      <dgm:prSet/>
      <dgm:spPr/>
      <dgm:t>
        <a:bodyPr/>
        <a:lstStyle/>
        <a:p>
          <a:endParaRPr lang="en-US"/>
        </a:p>
      </dgm:t>
    </dgm:pt>
    <dgm:pt modelId="{2B8C175B-7870-4837-93B2-16F2874673D6}" type="sibTrans" cxnId="{FBA7F619-4E6C-4ABB-805E-88803A4F5388}">
      <dgm:prSet/>
      <dgm:spPr/>
      <dgm:t>
        <a:bodyPr/>
        <a:lstStyle/>
        <a:p>
          <a:endParaRPr lang="en-US"/>
        </a:p>
      </dgm:t>
    </dgm:pt>
    <dgm:pt modelId="{E9143DAC-BD35-425D-9AFC-4BF7D3E11F53}">
      <dgm:prSet phldrT="[Text]"/>
      <dgm:spPr/>
      <dgm:t>
        <a:bodyPr/>
        <a:lstStyle/>
        <a:p>
          <a:r>
            <a:rPr lang="en-US" dirty="0" smtClean="0">
              <a:solidFill>
                <a:schemeClr val="bg1">
                  <a:lumMod val="65000"/>
                </a:schemeClr>
              </a:solidFill>
            </a:rPr>
            <a:t>Dealing with Avoidance</a:t>
          </a:r>
          <a:endParaRPr lang="en-US" dirty="0">
            <a:solidFill>
              <a:schemeClr val="bg1">
                <a:lumMod val="65000"/>
              </a:schemeClr>
            </a:solidFill>
          </a:endParaRPr>
        </a:p>
      </dgm:t>
    </dgm:pt>
    <dgm:pt modelId="{A01A54EE-E784-4B0B-A4AF-B95A36070BBB}" type="parTrans" cxnId="{A4241ECE-942A-4FA2-BDD8-C77CC711A08C}">
      <dgm:prSet/>
      <dgm:spPr/>
      <dgm:t>
        <a:bodyPr/>
        <a:lstStyle/>
        <a:p>
          <a:endParaRPr lang="en-US"/>
        </a:p>
      </dgm:t>
    </dgm:pt>
    <dgm:pt modelId="{5D1251E3-30C2-473C-8512-ACD5C31877BC}" type="sibTrans" cxnId="{A4241ECE-942A-4FA2-BDD8-C77CC711A08C}">
      <dgm:prSet/>
      <dgm:spPr/>
      <dgm:t>
        <a:bodyPr/>
        <a:lstStyle/>
        <a:p>
          <a:endParaRPr lang="en-US"/>
        </a:p>
      </dgm:t>
    </dgm:pt>
    <dgm:pt modelId="{8624744F-576D-46BA-8179-A5D7386103CA}" type="pres">
      <dgm:prSet presAssocID="{1D7BF8CA-7B7B-46FB-B0F1-E1D5E9EB506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C0F00D-8F41-42D5-ABC9-1BA830EF4EF4}" type="pres">
      <dgm:prSet presAssocID="{65291520-EA74-4955-98A4-D3760D57492D}" presName="vertFlow" presStyleCnt="0"/>
      <dgm:spPr/>
    </dgm:pt>
    <dgm:pt modelId="{638ABAA1-ABCC-44C5-AB6B-EA6EC46157A4}" type="pres">
      <dgm:prSet presAssocID="{65291520-EA74-4955-98A4-D3760D57492D}" presName="header" presStyleLbl="node1" presStyleIdx="0" presStyleCnt="3"/>
      <dgm:spPr/>
      <dgm:t>
        <a:bodyPr/>
        <a:lstStyle/>
        <a:p>
          <a:endParaRPr lang="en-US"/>
        </a:p>
      </dgm:t>
    </dgm:pt>
    <dgm:pt modelId="{FC81B6A2-8AA4-4636-A120-FA832C8073E3}" type="pres">
      <dgm:prSet presAssocID="{70FA856C-7DB1-49D5-8EEC-9477168398D3}" presName="parTrans" presStyleLbl="sibTrans2D1" presStyleIdx="0" presStyleCnt="12"/>
      <dgm:spPr/>
      <dgm:t>
        <a:bodyPr/>
        <a:lstStyle/>
        <a:p>
          <a:endParaRPr lang="en-US"/>
        </a:p>
      </dgm:t>
    </dgm:pt>
    <dgm:pt modelId="{09CE5F14-23F1-43B5-89D4-70147C74A498}" type="pres">
      <dgm:prSet presAssocID="{DF711614-FB02-4CF2-AB37-01A533E0DD47}" presName="child" presStyleLbl="alignAccFollowNode1" presStyleIdx="0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18F24D-DBD3-49BE-8E0A-14BC80457033}" type="pres">
      <dgm:prSet presAssocID="{9E5B2BC4-B5A0-497C-A745-9407AFDD4AA9}" presName="sibTrans" presStyleLbl="sibTrans2D1" presStyleIdx="1" presStyleCnt="12"/>
      <dgm:spPr/>
      <dgm:t>
        <a:bodyPr/>
        <a:lstStyle/>
        <a:p>
          <a:endParaRPr lang="en-US"/>
        </a:p>
      </dgm:t>
    </dgm:pt>
    <dgm:pt modelId="{B358B1E9-7EA7-4001-BC4E-548BB80EBB28}" type="pres">
      <dgm:prSet presAssocID="{96BCD4E1-C79E-4F6B-80B4-D2B1E323002B}" presName="child" presStyleLbl="alignAccFollowNode1" presStyleIdx="1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BC38AC-C2A7-4379-B0B4-CAC3C15E910E}" type="pres">
      <dgm:prSet presAssocID="{C62BEB38-7DB9-48CC-859B-1FEA6842DE1E}" presName="sibTrans" presStyleLbl="sibTrans2D1" presStyleIdx="2" presStyleCnt="12"/>
      <dgm:spPr/>
      <dgm:t>
        <a:bodyPr/>
        <a:lstStyle/>
        <a:p>
          <a:endParaRPr lang="en-US"/>
        </a:p>
      </dgm:t>
    </dgm:pt>
    <dgm:pt modelId="{42999767-A22B-40BF-920C-F1412E73D48F}" type="pres">
      <dgm:prSet presAssocID="{DB47AEF0-B566-492E-8CE0-F96D189D3229}" presName="child" presStyleLbl="alignAccFollowNode1" presStyleIdx="2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6D1000-DC96-4822-84DC-153A1C1B2850}" type="pres">
      <dgm:prSet presAssocID="{D5EC5DF9-1C82-4A33-B3DB-11B720ABD6C8}" presName="sibTrans" presStyleLbl="sibTrans2D1" presStyleIdx="3" presStyleCnt="12"/>
      <dgm:spPr/>
      <dgm:t>
        <a:bodyPr/>
        <a:lstStyle/>
        <a:p>
          <a:endParaRPr lang="en-US"/>
        </a:p>
      </dgm:t>
    </dgm:pt>
    <dgm:pt modelId="{A2AAD78F-D96D-4913-A2C4-9361B0903403}" type="pres">
      <dgm:prSet presAssocID="{20D96C81-6EF9-412C-8345-756193C1A22F}" presName="child" presStyleLbl="alignAccFollowNode1" presStyleIdx="3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F602E4-7CE2-4A9D-9298-FAD2EFA0F315}" type="pres">
      <dgm:prSet presAssocID="{9CBEBFCD-C4B3-408A-BE4D-50E0E9254C3F}" presName="sibTrans" presStyleLbl="sibTrans2D1" presStyleIdx="4" presStyleCnt="12"/>
      <dgm:spPr/>
      <dgm:t>
        <a:bodyPr/>
        <a:lstStyle/>
        <a:p>
          <a:endParaRPr lang="en-US"/>
        </a:p>
      </dgm:t>
    </dgm:pt>
    <dgm:pt modelId="{CB0160BF-6EE4-4374-BB50-C33ABCB102DD}" type="pres">
      <dgm:prSet presAssocID="{E9143DAC-BD35-425D-9AFC-4BF7D3E11F53}" presName="child" presStyleLbl="alignAccFollowNode1" presStyleIdx="4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19603C-15BC-48A0-B4A2-363B8D555438}" type="pres">
      <dgm:prSet presAssocID="{65291520-EA74-4955-98A4-D3760D57492D}" presName="hSp" presStyleCnt="0"/>
      <dgm:spPr/>
    </dgm:pt>
    <dgm:pt modelId="{71E7CA55-9C52-4F2A-AB0E-9443646C94E2}" type="pres">
      <dgm:prSet presAssocID="{131CD3CC-2194-4BDD-9386-DE583E5EA2F9}" presName="vertFlow" presStyleCnt="0"/>
      <dgm:spPr/>
    </dgm:pt>
    <dgm:pt modelId="{AAAE53FF-5E97-4D94-86E1-A1D7CCCF990B}" type="pres">
      <dgm:prSet presAssocID="{131CD3CC-2194-4BDD-9386-DE583E5EA2F9}" presName="header" presStyleLbl="node1" presStyleIdx="1" presStyleCnt="3"/>
      <dgm:spPr/>
      <dgm:t>
        <a:bodyPr/>
        <a:lstStyle/>
        <a:p>
          <a:endParaRPr lang="en-US"/>
        </a:p>
      </dgm:t>
    </dgm:pt>
    <dgm:pt modelId="{4D2F4BF3-5329-4B87-9308-FE984F055BC1}" type="pres">
      <dgm:prSet presAssocID="{497609A9-FCB9-4F6C-AA78-F6E0706E3B0C}" presName="parTrans" presStyleLbl="sibTrans2D1" presStyleIdx="5" presStyleCnt="12"/>
      <dgm:spPr/>
      <dgm:t>
        <a:bodyPr/>
        <a:lstStyle/>
        <a:p>
          <a:endParaRPr lang="en-US"/>
        </a:p>
      </dgm:t>
    </dgm:pt>
    <dgm:pt modelId="{C80ECE23-2C37-49AB-82D6-4875F0E78211}" type="pres">
      <dgm:prSet presAssocID="{0F1F2609-F849-4EA0-8290-A76CEAF92F75}" presName="child" presStyleLbl="alignAccFollowNode1" presStyleIdx="5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A40DE6-6110-4FC6-A4CC-922BEBA473F1}" type="pres">
      <dgm:prSet presAssocID="{7C921A70-2A88-482B-8BDC-AFDF6417D75C}" presName="sibTrans" presStyleLbl="sibTrans2D1" presStyleIdx="6" presStyleCnt="12"/>
      <dgm:spPr/>
      <dgm:t>
        <a:bodyPr/>
        <a:lstStyle/>
        <a:p>
          <a:endParaRPr lang="en-US"/>
        </a:p>
      </dgm:t>
    </dgm:pt>
    <dgm:pt modelId="{9E6DED97-1E34-49DF-9F7E-277499C093C6}" type="pres">
      <dgm:prSet presAssocID="{6029C5ED-0401-4368-A9CE-F40D763C6D0F}" presName="child" presStyleLbl="alignAccFollowNode1" presStyleIdx="6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14988B-D588-4AF1-82ED-3DF5DAE2F8C3}" type="pres">
      <dgm:prSet presAssocID="{CD8BA39E-2B68-4C8F-B038-B4F842C8EED6}" presName="sibTrans" presStyleLbl="sibTrans2D1" presStyleIdx="7" presStyleCnt="12"/>
      <dgm:spPr/>
      <dgm:t>
        <a:bodyPr/>
        <a:lstStyle/>
        <a:p>
          <a:endParaRPr lang="en-US"/>
        </a:p>
      </dgm:t>
    </dgm:pt>
    <dgm:pt modelId="{1E7F0264-429D-4343-B5FA-6F0F61E0633E}" type="pres">
      <dgm:prSet presAssocID="{303E94B9-E5B9-4D19-BB08-EBBC0B7607B6}" presName="child" presStyleLbl="alignAccFollowNode1" presStyleIdx="7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14FBB5-9828-40D9-84F7-7A22B3988A6C}" type="pres">
      <dgm:prSet presAssocID="{140A612B-5E72-49D4-B31E-21D69D895730}" presName="sibTrans" presStyleLbl="sibTrans2D1" presStyleIdx="8" presStyleCnt="12"/>
      <dgm:spPr/>
      <dgm:t>
        <a:bodyPr/>
        <a:lstStyle/>
        <a:p>
          <a:endParaRPr lang="en-US"/>
        </a:p>
      </dgm:t>
    </dgm:pt>
    <dgm:pt modelId="{EDF69685-7977-459E-BCB4-51DF8058A5B7}" type="pres">
      <dgm:prSet presAssocID="{F586FBA2-0642-4770-82B8-267A4A6476E0}" presName="child" presStyleLbl="alignAccFollowNode1" presStyleIdx="8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2A5876-1036-4D69-985A-DCD5A250BDFD}" type="pres">
      <dgm:prSet presAssocID="{E21F811E-8F76-4430-B754-AE8DE1DCBA79}" presName="sibTrans" presStyleLbl="sibTrans2D1" presStyleIdx="9" presStyleCnt="12"/>
      <dgm:spPr/>
      <dgm:t>
        <a:bodyPr/>
        <a:lstStyle/>
        <a:p>
          <a:endParaRPr lang="en-US"/>
        </a:p>
      </dgm:t>
    </dgm:pt>
    <dgm:pt modelId="{77C517B9-A43D-442F-B829-16FE5C100BCA}" type="pres">
      <dgm:prSet presAssocID="{0745BA2F-2FF5-4765-8B3C-6879D65C1757}" presName="child" presStyleLbl="alignAccFollowNode1" presStyleIdx="9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C7F107-23B9-4F91-9E18-F420CF2A38D2}" type="pres">
      <dgm:prSet presAssocID="{131CD3CC-2194-4BDD-9386-DE583E5EA2F9}" presName="hSp" presStyleCnt="0"/>
      <dgm:spPr/>
    </dgm:pt>
    <dgm:pt modelId="{F6FC3EAA-A588-4870-B00C-4C168E0A050B}" type="pres">
      <dgm:prSet presAssocID="{8B312C21-D879-42CC-A450-CB99D1AEEFF9}" presName="vertFlow" presStyleCnt="0"/>
      <dgm:spPr/>
    </dgm:pt>
    <dgm:pt modelId="{00C05C64-5303-4D57-A107-9F99757BC7E3}" type="pres">
      <dgm:prSet presAssocID="{8B312C21-D879-42CC-A450-CB99D1AEEFF9}" presName="header" presStyleLbl="node1" presStyleIdx="2" presStyleCnt="3"/>
      <dgm:spPr/>
      <dgm:t>
        <a:bodyPr/>
        <a:lstStyle/>
        <a:p>
          <a:endParaRPr lang="en-US"/>
        </a:p>
      </dgm:t>
    </dgm:pt>
    <dgm:pt modelId="{083D3841-F987-4DE3-BB2F-0CDC1A786F09}" type="pres">
      <dgm:prSet presAssocID="{E9608363-EA81-48FC-A371-F522854B5AF9}" presName="parTrans" presStyleLbl="sibTrans2D1" presStyleIdx="10" presStyleCnt="12"/>
      <dgm:spPr/>
      <dgm:t>
        <a:bodyPr/>
        <a:lstStyle/>
        <a:p>
          <a:endParaRPr lang="en-US"/>
        </a:p>
      </dgm:t>
    </dgm:pt>
    <dgm:pt modelId="{C9759C82-E609-466C-8D65-FBF171A10ED8}" type="pres">
      <dgm:prSet presAssocID="{42C8AA46-7151-4527-8906-D9429C79642D}" presName="child" presStyleLbl="alignAccFollowNode1" presStyleIdx="10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9B1B4D-DB71-4549-A591-0DFC11A1D69C}" type="pres">
      <dgm:prSet presAssocID="{B3F0119F-9F14-4F85-BE57-547E6E125159}" presName="sibTrans" presStyleLbl="sibTrans2D1" presStyleIdx="11" presStyleCnt="12"/>
      <dgm:spPr/>
      <dgm:t>
        <a:bodyPr/>
        <a:lstStyle/>
        <a:p>
          <a:endParaRPr lang="en-US"/>
        </a:p>
      </dgm:t>
    </dgm:pt>
    <dgm:pt modelId="{738E97B9-D788-450A-8456-77FBA9EA8454}" type="pres">
      <dgm:prSet presAssocID="{B0CC8D03-57F0-4A85-91AD-E76CE5A1427B}" presName="child" presStyleLbl="alignAccFollowNode1" presStyleIdx="11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633D6A-118C-42D5-985B-3A00B8640F6A}" type="presOf" srcId="{20D96C81-6EF9-412C-8345-756193C1A22F}" destId="{A2AAD78F-D96D-4913-A2C4-9361B0903403}" srcOrd="0" destOrd="0" presId="urn:microsoft.com/office/officeart/2005/8/layout/lProcess1"/>
    <dgm:cxn modelId="{6EC98942-9561-4615-9B0A-86326CAAA418}" type="presOf" srcId="{F586FBA2-0642-4770-82B8-267A4A6476E0}" destId="{EDF69685-7977-459E-BCB4-51DF8058A5B7}" srcOrd="0" destOrd="0" presId="urn:microsoft.com/office/officeart/2005/8/layout/lProcess1"/>
    <dgm:cxn modelId="{F97B59F9-D016-492E-9808-787BCFB78850}" type="presOf" srcId="{E9143DAC-BD35-425D-9AFC-4BF7D3E11F53}" destId="{CB0160BF-6EE4-4374-BB50-C33ABCB102DD}" srcOrd="0" destOrd="0" presId="urn:microsoft.com/office/officeart/2005/8/layout/lProcess1"/>
    <dgm:cxn modelId="{FBA7F619-4E6C-4ABB-805E-88803A4F5388}" srcId="{131CD3CC-2194-4BDD-9386-DE583E5EA2F9}" destId="{0745BA2F-2FF5-4765-8B3C-6879D65C1757}" srcOrd="4" destOrd="0" parTransId="{CB8035F7-A664-42C0-A84F-4CCF40C707FC}" sibTransId="{2B8C175B-7870-4837-93B2-16F2874673D6}"/>
    <dgm:cxn modelId="{F18BC4D5-717A-40E5-86B3-C5905AFE032A}" type="presOf" srcId="{7C921A70-2A88-482B-8BDC-AFDF6417D75C}" destId="{3DA40DE6-6110-4FC6-A4CC-922BEBA473F1}" srcOrd="0" destOrd="0" presId="urn:microsoft.com/office/officeart/2005/8/layout/lProcess1"/>
    <dgm:cxn modelId="{95CE5C87-1981-45B2-B2A7-AF1C3DEDD605}" srcId="{1D7BF8CA-7B7B-46FB-B0F1-E1D5E9EB5065}" destId="{131CD3CC-2194-4BDD-9386-DE583E5EA2F9}" srcOrd="1" destOrd="0" parTransId="{F2C3AA6A-D466-4726-B032-3FE1EBBD46D4}" sibTransId="{8B47A871-F030-465A-A26D-6DB7780E27FE}"/>
    <dgm:cxn modelId="{1A8B1902-2F4C-493B-8C7D-CF1D33A78A74}" srcId="{131CD3CC-2194-4BDD-9386-DE583E5EA2F9}" destId="{6029C5ED-0401-4368-A9CE-F40D763C6D0F}" srcOrd="1" destOrd="0" parTransId="{F3B1A343-DD23-4FFA-ABEC-0DE1F4410544}" sibTransId="{CD8BA39E-2B68-4C8F-B038-B4F842C8EED6}"/>
    <dgm:cxn modelId="{CFCC5F6D-B65F-472E-9163-165E002953A2}" type="presOf" srcId="{D5EC5DF9-1C82-4A33-B3DB-11B720ABD6C8}" destId="{F56D1000-DC96-4822-84DC-153A1C1B2850}" srcOrd="0" destOrd="0" presId="urn:microsoft.com/office/officeart/2005/8/layout/lProcess1"/>
    <dgm:cxn modelId="{8A0E0169-F3B7-449C-AA01-3F6C3E3746C3}" type="presOf" srcId="{1D7BF8CA-7B7B-46FB-B0F1-E1D5E9EB5065}" destId="{8624744F-576D-46BA-8179-A5D7386103CA}" srcOrd="0" destOrd="0" presId="urn:microsoft.com/office/officeart/2005/8/layout/lProcess1"/>
    <dgm:cxn modelId="{9DC660A4-71DF-40BB-B695-F2A8E9F030C6}" type="presOf" srcId="{DB47AEF0-B566-492E-8CE0-F96D189D3229}" destId="{42999767-A22B-40BF-920C-F1412E73D48F}" srcOrd="0" destOrd="0" presId="urn:microsoft.com/office/officeart/2005/8/layout/lProcess1"/>
    <dgm:cxn modelId="{3FA36826-332F-4102-9DF8-AA9090A260CE}" type="presOf" srcId="{0F1F2609-F849-4EA0-8290-A76CEAF92F75}" destId="{C80ECE23-2C37-49AB-82D6-4875F0E78211}" srcOrd="0" destOrd="0" presId="urn:microsoft.com/office/officeart/2005/8/layout/lProcess1"/>
    <dgm:cxn modelId="{8A0695A8-CC82-46C6-B3AD-C682EE7A90C7}" srcId="{65291520-EA74-4955-98A4-D3760D57492D}" destId="{DB47AEF0-B566-492E-8CE0-F96D189D3229}" srcOrd="2" destOrd="0" parTransId="{FFE59D1D-77BD-4707-8111-BFAEE8A2A44B}" sibTransId="{D5EC5DF9-1C82-4A33-B3DB-11B720ABD6C8}"/>
    <dgm:cxn modelId="{67AEECF7-1CA5-4CA1-BD4E-4DA6B85F3845}" srcId="{65291520-EA74-4955-98A4-D3760D57492D}" destId="{96BCD4E1-C79E-4F6B-80B4-D2B1E323002B}" srcOrd="1" destOrd="0" parTransId="{F76FFB30-BA67-4D3F-A390-855172A5A823}" sibTransId="{C62BEB38-7DB9-48CC-859B-1FEA6842DE1E}"/>
    <dgm:cxn modelId="{D4023454-6900-4C5A-881C-673D3BE78D29}" type="presOf" srcId="{6029C5ED-0401-4368-A9CE-F40D763C6D0F}" destId="{9E6DED97-1E34-49DF-9F7E-277499C093C6}" srcOrd="0" destOrd="0" presId="urn:microsoft.com/office/officeart/2005/8/layout/lProcess1"/>
    <dgm:cxn modelId="{A4241ECE-942A-4FA2-BDD8-C77CC711A08C}" srcId="{65291520-EA74-4955-98A4-D3760D57492D}" destId="{E9143DAC-BD35-425D-9AFC-4BF7D3E11F53}" srcOrd="4" destOrd="0" parTransId="{A01A54EE-E784-4B0B-A4AF-B95A36070BBB}" sibTransId="{5D1251E3-30C2-473C-8512-ACD5C31877BC}"/>
    <dgm:cxn modelId="{DCFA40D0-7620-4695-B12F-61C053C7E6F9}" type="presOf" srcId="{B0CC8D03-57F0-4A85-91AD-E76CE5A1427B}" destId="{738E97B9-D788-450A-8456-77FBA9EA8454}" srcOrd="0" destOrd="0" presId="urn:microsoft.com/office/officeart/2005/8/layout/lProcess1"/>
    <dgm:cxn modelId="{B7E30A0C-493D-44DE-A912-966AAC74B019}" type="presOf" srcId="{497609A9-FCB9-4F6C-AA78-F6E0706E3B0C}" destId="{4D2F4BF3-5329-4B87-9308-FE984F055BC1}" srcOrd="0" destOrd="0" presId="urn:microsoft.com/office/officeart/2005/8/layout/lProcess1"/>
    <dgm:cxn modelId="{36D54178-9CAC-4B8B-9147-545088337389}" srcId="{1D7BF8CA-7B7B-46FB-B0F1-E1D5E9EB5065}" destId="{8B312C21-D879-42CC-A450-CB99D1AEEFF9}" srcOrd="2" destOrd="0" parTransId="{A30383B9-C8E0-4AD1-A0D7-6861A9B225EE}" sibTransId="{E4784365-B9C1-4BF1-9CCD-8D913F4C8966}"/>
    <dgm:cxn modelId="{6A1ADFC4-CA59-4D9A-A7CB-415521432B04}" type="presOf" srcId="{DF711614-FB02-4CF2-AB37-01A533E0DD47}" destId="{09CE5F14-23F1-43B5-89D4-70147C74A498}" srcOrd="0" destOrd="0" presId="urn:microsoft.com/office/officeart/2005/8/layout/lProcess1"/>
    <dgm:cxn modelId="{A5569C95-8C02-4D58-AC58-ED6698681339}" type="presOf" srcId="{B3F0119F-9F14-4F85-BE57-547E6E125159}" destId="{259B1B4D-DB71-4549-A591-0DFC11A1D69C}" srcOrd="0" destOrd="0" presId="urn:microsoft.com/office/officeart/2005/8/layout/lProcess1"/>
    <dgm:cxn modelId="{930849A7-711B-4EB6-849F-F8867D52F793}" srcId="{1D7BF8CA-7B7B-46FB-B0F1-E1D5E9EB5065}" destId="{65291520-EA74-4955-98A4-D3760D57492D}" srcOrd="0" destOrd="0" parTransId="{3D5D8FC6-48CC-4E4D-A792-D9CEC2A2C5F4}" sibTransId="{749A4BF7-DDAD-4DC1-8D9E-E6B203AD8730}"/>
    <dgm:cxn modelId="{E6757BFA-6512-49DF-A5DE-2B688A10364C}" type="presOf" srcId="{C62BEB38-7DB9-48CC-859B-1FEA6842DE1E}" destId="{40BC38AC-C2A7-4379-B0B4-CAC3C15E910E}" srcOrd="0" destOrd="0" presId="urn:microsoft.com/office/officeart/2005/8/layout/lProcess1"/>
    <dgm:cxn modelId="{6362E520-58B4-4BB1-8E91-749AD4EFFFC9}" type="presOf" srcId="{96BCD4E1-C79E-4F6B-80B4-D2B1E323002B}" destId="{B358B1E9-7EA7-4001-BC4E-548BB80EBB28}" srcOrd="0" destOrd="0" presId="urn:microsoft.com/office/officeart/2005/8/layout/lProcess1"/>
    <dgm:cxn modelId="{A3F4B666-9547-4EA4-8526-40A1016C8751}" type="presOf" srcId="{9CBEBFCD-C4B3-408A-BE4D-50E0E9254C3F}" destId="{02F602E4-7CE2-4A9D-9298-FAD2EFA0F315}" srcOrd="0" destOrd="0" presId="urn:microsoft.com/office/officeart/2005/8/layout/lProcess1"/>
    <dgm:cxn modelId="{A6F4EDA8-0F95-483C-B195-A1CD9C80A943}" srcId="{65291520-EA74-4955-98A4-D3760D57492D}" destId="{DF711614-FB02-4CF2-AB37-01A533E0DD47}" srcOrd="0" destOrd="0" parTransId="{70FA856C-7DB1-49D5-8EEC-9477168398D3}" sibTransId="{9E5B2BC4-B5A0-497C-A745-9407AFDD4AA9}"/>
    <dgm:cxn modelId="{671A6CEF-16F1-4932-B887-1A229D4059FC}" type="presOf" srcId="{E21F811E-8F76-4430-B754-AE8DE1DCBA79}" destId="{5E2A5876-1036-4D69-985A-DCD5A250BDFD}" srcOrd="0" destOrd="0" presId="urn:microsoft.com/office/officeart/2005/8/layout/lProcess1"/>
    <dgm:cxn modelId="{DB219C60-C086-425D-A294-48B7F67764F6}" type="presOf" srcId="{131CD3CC-2194-4BDD-9386-DE583E5EA2F9}" destId="{AAAE53FF-5E97-4D94-86E1-A1D7CCCF990B}" srcOrd="0" destOrd="0" presId="urn:microsoft.com/office/officeart/2005/8/layout/lProcess1"/>
    <dgm:cxn modelId="{C382BF3A-9201-4A8E-ABFA-06E28533FD66}" type="presOf" srcId="{E9608363-EA81-48FC-A371-F522854B5AF9}" destId="{083D3841-F987-4DE3-BB2F-0CDC1A786F09}" srcOrd="0" destOrd="0" presId="urn:microsoft.com/office/officeart/2005/8/layout/lProcess1"/>
    <dgm:cxn modelId="{9959D385-CE09-42B1-A231-2621462803A3}" type="presOf" srcId="{9E5B2BC4-B5A0-497C-A745-9407AFDD4AA9}" destId="{6318F24D-DBD3-49BE-8E0A-14BC80457033}" srcOrd="0" destOrd="0" presId="urn:microsoft.com/office/officeart/2005/8/layout/lProcess1"/>
    <dgm:cxn modelId="{9FD634FA-BA6A-46DC-B675-121E80F1250E}" type="presOf" srcId="{140A612B-5E72-49D4-B31E-21D69D895730}" destId="{9914FBB5-9828-40D9-84F7-7A22B3988A6C}" srcOrd="0" destOrd="0" presId="urn:microsoft.com/office/officeart/2005/8/layout/lProcess1"/>
    <dgm:cxn modelId="{4467AF73-E423-4A27-BD92-BB4EB9234971}" type="presOf" srcId="{8B312C21-D879-42CC-A450-CB99D1AEEFF9}" destId="{00C05C64-5303-4D57-A107-9F99757BC7E3}" srcOrd="0" destOrd="0" presId="urn:microsoft.com/office/officeart/2005/8/layout/lProcess1"/>
    <dgm:cxn modelId="{40A1D473-F8D7-44A6-8428-93A116D94786}" srcId="{131CD3CC-2194-4BDD-9386-DE583E5EA2F9}" destId="{303E94B9-E5B9-4D19-BB08-EBBC0B7607B6}" srcOrd="2" destOrd="0" parTransId="{FBB7CCA2-529A-42EA-A7C6-46C0CA2CAA23}" sibTransId="{140A612B-5E72-49D4-B31E-21D69D895730}"/>
    <dgm:cxn modelId="{BA08CAD3-D1FA-4AE9-A2D0-8B1E4E9D36F9}" type="presOf" srcId="{65291520-EA74-4955-98A4-D3760D57492D}" destId="{638ABAA1-ABCC-44C5-AB6B-EA6EC46157A4}" srcOrd="0" destOrd="0" presId="urn:microsoft.com/office/officeart/2005/8/layout/lProcess1"/>
    <dgm:cxn modelId="{C61F9226-7040-408F-A5C5-F81FD8143CEA}" type="presOf" srcId="{70FA856C-7DB1-49D5-8EEC-9477168398D3}" destId="{FC81B6A2-8AA4-4636-A120-FA832C8073E3}" srcOrd="0" destOrd="0" presId="urn:microsoft.com/office/officeart/2005/8/layout/lProcess1"/>
    <dgm:cxn modelId="{40C356CA-60CE-411F-8F34-9EA029863E2D}" type="presOf" srcId="{303E94B9-E5B9-4D19-BB08-EBBC0B7607B6}" destId="{1E7F0264-429D-4343-B5FA-6F0F61E0633E}" srcOrd="0" destOrd="0" presId="urn:microsoft.com/office/officeart/2005/8/layout/lProcess1"/>
    <dgm:cxn modelId="{7ABB33A0-2722-4A6C-8FD2-7EBE68702C15}" type="presOf" srcId="{0745BA2F-2FF5-4765-8B3C-6879D65C1757}" destId="{77C517B9-A43D-442F-B829-16FE5C100BCA}" srcOrd="0" destOrd="0" presId="urn:microsoft.com/office/officeart/2005/8/layout/lProcess1"/>
    <dgm:cxn modelId="{796B17DD-C5C9-4D9E-8851-A999A16F4096}" srcId="{131CD3CC-2194-4BDD-9386-DE583E5EA2F9}" destId="{0F1F2609-F849-4EA0-8290-A76CEAF92F75}" srcOrd="0" destOrd="0" parTransId="{497609A9-FCB9-4F6C-AA78-F6E0706E3B0C}" sibTransId="{7C921A70-2A88-482B-8BDC-AFDF6417D75C}"/>
    <dgm:cxn modelId="{BBF6D701-83E6-47F8-8B13-457F47A1E7F4}" type="presOf" srcId="{42C8AA46-7151-4527-8906-D9429C79642D}" destId="{C9759C82-E609-466C-8D65-FBF171A10ED8}" srcOrd="0" destOrd="0" presId="urn:microsoft.com/office/officeart/2005/8/layout/lProcess1"/>
    <dgm:cxn modelId="{06B45109-FA5D-4151-85CA-FF479909C623}" srcId="{131CD3CC-2194-4BDD-9386-DE583E5EA2F9}" destId="{F586FBA2-0642-4770-82B8-267A4A6476E0}" srcOrd="3" destOrd="0" parTransId="{3B69DEBB-566A-453B-982A-5B4FAE4B26E0}" sibTransId="{E21F811E-8F76-4430-B754-AE8DE1DCBA79}"/>
    <dgm:cxn modelId="{92A67239-0987-4834-833D-C087F952D757}" srcId="{8B312C21-D879-42CC-A450-CB99D1AEEFF9}" destId="{B0CC8D03-57F0-4A85-91AD-E76CE5A1427B}" srcOrd="1" destOrd="0" parTransId="{01DFBF83-828A-464D-AB8E-DF37D9A22025}" sibTransId="{251A519C-8F18-416C-BE96-E19E8E19EACC}"/>
    <dgm:cxn modelId="{6C5BBF78-801F-4EBF-A6A2-F659D54F3054}" srcId="{65291520-EA74-4955-98A4-D3760D57492D}" destId="{20D96C81-6EF9-412C-8345-756193C1A22F}" srcOrd="3" destOrd="0" parTransId="{05180D3E-30ED-44C0-8C41-89EAFF9C66AD}" sibTransId="{9CBEBFCD-C4B3-408A-BE4D-50E0E9254C3F}"/>
    <dgm:cxn modelId="{F41D561F-9C09-4858-8CFF-3EB6C8B77905}" type="presOf" srcId="{CD8BA39E-2B68-4C8F-B038-B4F842C8EED6}" destId="{1014988B-D588-4AF1-82ED-3DF5DAE2F8C3}" srcOrd="0" destOrd="0" presId="urn:microsoft.com/office/officeart/2005/8/layout/lProcess1"/>
    <dgm:cxn modelId="{9B1D19DD-BDA2-4B36-816D-133C717D8791}" srcId="{8B312C21-D879-42CC-A450-CB99D1AEEFF9}" destId="{42C8AA46-7151-4527-8906-D9429C79642D}" srcOrd="0" destOrd="0" parTransId="{E9608363-EA81-48FC-A371-F522854B5AF9}" sibTransId="{B3F0119F-9F14-4F85-BE57-547E6E125159}"/>
    <dgm:cxn modelId="{A9BA5D49-875B-4BA1-8827-00065B83DEA6}" type="presParOf" srcId="{8624744F-576D-46BA-8179-A5D7386103CA}" destId="{04C0F00D-8F41-42D5-ABC9-1BA830EF4EF4}" srcOrd="0" destOrd="0" presId="urn:microsoft.com/office/officeart/2005/8/layout/lProcess1"/>
    <dgm:cxn modelId="{2F73B6DD-B655-49B3-B74B-A5CAD8C2B696}" type="presParOf" srcId="{04C0F00D-8F41-42D5-ABC9-1BA830EF4EF4}" destId="{638ABAA1-ABCC-44C5-AB6B-EA6EC46157A4}" srcOrd="0" destOrd="0" presId="urn:microsoft.com/office/officeart/2005/8/layout/lProcess1"/>
    <dgm:cxn modelId="{E52BFDE3-6816-4E6F-BCC3-25C44883F761}" type="presParOf" srcId="{04C0F00D-8F41-42D5-ABC9-1BA830EF4EF4}" destId="{FC81B6A2-8AA4-4636-A120-FA832C8073E3}" srcOrd="1" destOrd="0" presId="urn:microsoft.com/office/officeart/2005/8/layout/lProcess1"/>
    <dgm:cxn modelId="{B0AE2665-1209-4010-A3AB-B9849F948EAC}" type="presParOf" srcId="{04C0F00D-8F41-42D5-ABC9-1BA830EF4EF4}" destId="{09CE5F14-23F1-43B5-89D4-70147C74A498}" srcOrd="2" destOrd="0" presId="urn:microsoft.com/office/officeart/2005/8/layout/lProcess1"/>
    <dgm:cxn modelId="{A01F5501-EC90-42FB-A8C7-67AEDB2AF5F1}" type="presParOf" srcId="{04C0F00D-8F41-42D5-ABC9-1BA830EF4EF4}" destId="{6318F24D-DBD3-49BE-8E0A-14BC80457033}" srcOrd="3" destOrd="0" presId="urn:microsoft.com/office/officeart/2005/8/layout/lProcess1"/>
    <dgm:cxn modelId="{83AECE59-1550-4585-86B3-5586EB0E5E7D}" type="presParOf" srcId="{04C0F00D-8F41-42D5-ABC9-1BA830EF4EF4}" destId="{B358B1E9-7EA7-4001-BC4E-548BB80EBB28}" srcOrd="4" destOrd="0" presId="urn:microsoft.com/office/officeart/2005/8/layout/lProcess1"/>
    <dgm:cxn modelId="{FA1D80E8-A42F-4CD1-8E32-351D65346FFD}" type="presParOf" srcId="{04C0F00D-8F41-42D5-ABC9-1BA830EF4EF4}" destId="{40BC38AC-C2A7-4379-B0B4-CAC3C15E910E}" srcOrd="5" destOrd="0" presId="urn:microsoft.com/office/officeart/2005/8/layout/lProcess1"/>
    <dgm:cxn modelId="{ECBB66B7-2AA4-496A-9DD0-A74FD240F354}" type="presParOf" srcId="{04C0F00D-8F41-42D5-ABC9-1BA830EF4EF4}" destId="{42999767-A22B-40BF-920C-F1412E73D48F}" srcOrd="6" destOrd="0" presId="urn:microsoft.com/office/officeart/2005/8/layout/lProcess1"/>
    <dgm:cxn modelId="{703FA7D3-5B89-44F5-88A0-08B6C1FB6646}" type="presParOf" srcId="{04C0F00D-8F41-42D5-ABC9-1BA830EF4EF4}" destId="{F56D1000-DC96-4822-84DC-153A1C1B2850}" srcOrd="7" destOrd="0" presId="urn:microsoft.com/office/officeart/2005/8/layout/lProcess1"/>
    <dgm:cxn modelId="{D103453E-8ACD-43A7-84E3-5B0BC1F0CE26}" type="presParOf" srcId="{04C0F00D-8F41-42D5-ABC9-1BA830EF4EF4}" destId="{A2AAD78F-D96D-4913-A2C4-9361B0903403}" srcOrd="8" destOrd="0" presId="urn:microsoft.com/office/officeart/2005/8/layout/lProcess1"/>
    <dgm:cxn modelId="{F3416801-9F74-4D79-B0B4-770B064685F1}" type="presParOf" srcId="{04C0F00D-8F41-42D5-ABC9-1BA830EF4EF4}" destId="{02F602E4-7CE2-4A9D-9298-FAD2EFA0F315}" srcOrd="9" destOrd="0" presId="urn:microsoft.com/office/officeart/2005/8/layout/lProcess1"/>
    <dgm:cxn modelId="{68133978-CA35-4EF0-B97B-1CFA762B7D2B}" type="presParOf" srcId="{04C0F00D-8F41-42D5-ABC9-1BA830EF4EF4}" destId="{CB0160BF-6EE4-4374-BB50-C33ABCB102DD}" srcOrd="10" destOrd="0" presId="urn:microsoft.com/office/officeart/2005/8/layout/lProcess1"/>
    <dgm:cxn modelId="{F886DD85-7CF4-4ACA-8329-9FA4687FCE26}" type="presParOf" srcId="{8624744F-576D-46BA-8179-A5D7386103CA}" destId="{A219603C-15BC-48A0-B4A2-363B8D555438}" srcOrd="1" destOrd="0" presId="urn:microsoft.com/office/officeart/2005/8/layout/lProcess1"/>
    <dgm:cxn modelId="{808CD5B8-2F99-4F43-A55E-D399EF38AF48}" type="presParOf" srcId="{8624744F-576D-46BA-8179-A5D7386103CA}" destId="{71E7CA55-9C52-4F2A-AB0E-9443646C94E2}" srcOrd="2" destOrd="0" presId="urn:microsoft.com/office/officeart/2005/8/layout/lProcess1"/>
    <dgm:cxn modelId="{1B78E684-5225-4A49-982B-186FCD78097A}" type="presParOf" srcId="{71E7CA55-9C52-4F2A-AB0E-9443646C94E2}" destId="{AAAE53FF-5E97-4D94-86E1-A1D7CCCF990B}" srcOrd="0" destOrd="0" presId="urn:microsoft.com/office/officeart/2005/8/layout/lProcess1"/>
    <dgm:cxn modelId="{1222C540-6F2E-4F60-8A89-F47424A75FE7}" type="presParOf" srcId="{71E7CA55-9C52-4F2A-AB0E-9443646C94E2}" destId="{4D2F4BF3-5329-4B87-9308-FE984F055BC1}" srcOrd="1" destOrd="0" presId="urn:microsoft.com/office/officeart/2005/8/layout/lProcess1"/>
    <dgm:cxn modelId="{06794D7F-302F-4A7B-854D-68C6FEBAA3B9}" type="presParOf" srcId="{71E7CA55-9C52-4F2A-AB0E-9443646C94E2}" destId="{C80ECE23-2C37-49AB-82D6-4875F0E78211}" srcOrd="2" destOrd="0" presId="urn:microsoft.com/office/officeart/2005/8/layout/lProcess1"/>
    <dgm:cxn modelId="{BA70302F-1D53-4B47-94DB-30DD652ADF36}" type="presParOf" srcId="{71E7CA55-9C52-4F2A-AB0E-9443646C94E2}" destId="{3DA40DE6-6110-4FC6-A4CC-922BEBA473F1}" srcOrd="3" destOrd="0" presId="urn:microsoft.com/office/officeart/2005/8/layout/lProcess1"/>
    <dgm:cxn modelId="{BB3A42A5-B6D6-4739-A91F-5A90DD3D4E13}" type="presParOf" srcId="{71E7CA55-9C52-4F2A-AB0E-9443646C94E2}" destId="{9E6DED97-1E34-49DF-9F7E-277499C093C6}" srcOrd="4" destOrd="0" presId="urn:microsoft.com/office/officeart/2005/8/layout/lProcess1"/>
    <dgm:cxn modelId="{AFE6D123-A72D-414E-9491-03C7EA5BCEF1}" type="presParOf" srcId="{71E7CA55-9C52-4F2A-AB0E-9443646C94E2}" destId="{1014988B-D588-4AF1-82ED-3DF5DAE2F8C3}" srcOrd="5" destOrd="0" presId="urn:microsoft.com/office/officeart/2005/8/layout/lProcess1"/>
    <dgm:cxn modelId="{2CE940D5-B0E8-4422-BEBB-8F1469E3F3D7}" type="presParOf" srcId="{71E7CA55-9C52-4F2A-AB0E-9443646C94E2}" destId="{1E7F0264-429D-4343-B5FA-6F0F61E0633E}" srcOrd="6" destOrd="0" presId="urn:microsoft.com/office/officeart/2005/8/layout/lProcess1"/>
    <dgm:cxn modelId="{F070A25D-98FC-4A9D-9C03-FF9A580F4505}" type="presParOf" srcId="{71E7CA55-9C52-4F2A-AB0E-9443646C94E2}" destId="{9914FBB5-9828-40D9-84F7-7A22B3988A6C}" srcOrd="7" destOrd="0" presId="urn:microsoft.com/office/officeart/2005/8/layout/lProcess1"/>
    <dgm:cxn modelId="{EAC435D2-D33C-412D-90CC-B994BCFC0B4D}" type="presParOf" srcId="{71E7CA55-9C52-4F2A-AB0E-9443646C94E2}" destId="{EDF69685-7977-459E-BCB4-51DF8058A5B7}" srcOrd="8" destOrd="0" presId="urn:microsoft.com/office/officeart/2005/8/layout/lProcess1"/>
    <dgm:cxn modelId="{6B0BEF23-CE7E-4063-BA8C-CE8883321162}" type="presParOf" srcId="{71E7CA55-9C52-4F2A-AB0E-9443646C94E2}" destId="{5E2A5876-1036-4D69-985A-DCD5A250BDFD}" srcOrd="9" destOrd="0" presId="urn:microsoft.com/office/officeart/2005/8/layout/lProcess1"/>
    <dgm:cxn modelId="{7E2A0550-B245-42E4-B499-408AFF7E072A}" type="presParOf" srcId="{71E7CA55-9C52-4F2A-AB0E-9443646C94E2}" destId="{77C517B9-A43D-442F-B829-16FE5C100BCA}" srcOrd="10" destOrd="0" presId="urn:microsoft.com/office/officeart/2005/8/layout/lProcess1"/>
    <dgm:cxn modelId="{115ECBF0-A1BA-451A-9D54-0CEA127FE2BF}" type="presParOf" srcId="{8624744F-576D-46BA-8179-A5D7386103CA}" destId="{E0C7F107-23B9-4F91-9E18-F420CF2A38D2}" srcOrd="3" destOrd="0" presId="urn:microsoft.com/office/officeart/2005/8/layout/lProcess1"/>
    <dgm:cxn modelId="{52977C6E-5350-4DED-BC0C-B9350ABA12D0}" type="presParOf" srcId="{8624744F-576D-46BA-8179-A5D7386103CA}" destId="{F6FC3EAA-A588-4870-B00C-4C168E0A050B}" srcOrd="4" destOrd="0" presId="urn:microsoft.com/office/officeart/2005/8/layout/lProcess1"/>
    <dgm:cxn modelId="{74158494-089C-4819-8CFA-BF954896D22B}" type="presParOf" srcId="{F6FC3EAA-A588-4870-B00C-4C168E0A050B}" destId="{00C05C64-5303-4D57-A107-9F99757BC7E3}" srcOrd="0" destOrd="0" presId="urn:microsoft.com/office/officeart/2005/8/layout/lProcess1"/>
    <dgm:cxn modelId="{4E3B36AB-4BDF-4EF9-967A-8CFDC61E9F2D}" type="presParOf" srcId="{F6FC3EAA-A588-4870-B00C-4C168E0A050B}" destId="{083D3841-F987-4DE3-BB2F-0CDC1A786F09}" srcOrd="1" destOrd="0" presId="urn:microsoft.com/office/officeart/2005/8/layout/lProcess1"/>
    <dgm:cxn modelId="{58C9F3F7-92E2-4357-84E4-C8E7D3E119D8}" type="presParOf" srcId="{F6FC3EAA-A588-4870-B00C-4C168E0A050B}" destId="{C9759C82-E609-466C-8D65-FBF171A10ED8}" srcOrd="2" destOrd="0" presId="urn:microsoft.com/office/officeart/2005/8/layout/lProcess1"/>
    <dgm:cxn modelId="{F986CFC8-5E80-467E-8B49-CE4C0D3DF3D9}" type="presParOf" srcId="{F6FC3EAA-A588-4870-B00C-4C168E0A050B}" destId="{259B1B4D-DB71-4549-A591-0DFC11A1D69C}" srcOrd="3" destOrd="0" presId="urn:microsoft.com/office/officeart/2005/8/layout/lProcess1"/>
    <dgm:cxn modelId="{CD8A0925-0B41-40ED-86E1-026E82940424}" type="presParOf" srcId="{F6FC3EAA-A588-4870-B00C-4C168E0A050B}" destId="{738E97B9-D788-450A-8456-77FBA9EA8454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B27287-FB87-40E5-A10D-8B743BEAF13E}">
      <dsp:nvSpPr>
        <dsp:cNvPr id="0" name=""/>
        <dsp:cNvSpPr/>
      </dsp:nvSpPr>
      <dsp:spPr>
        <a:xfrm>
          <a:off x="2177796" y="0"/>
          <a:ext cx="1865376" cy="1036320"/>
        </a:xfrm>
        <a:prstGeom prst="roundRect">
          <a:avLst>
            <a:gd name="adj" fmla="val 1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kern="1200" dirty="0">
            <a:solidFill>
              <a:schemeClr val="bg1"/>
            </a:solidFill>
          </a:endParaRPr>
        </a:p>
      </dsp:txBody>
      <dsp:txXfrm>
        <a:off x="2208149" y="30353"/>
        <a:ext cx="1804670" cy="975614"/>
      </dsp:txXfrm>
    </dsp:sp>
    <dsp:sp modelId="{54788246-BCCD-4FE3-BDE1-F231A4865412}">
      <dsp:nvSpPr>
        <dsp:cNvPr id="0" name=""/>
        <dsp:cNvSpPr/>
      </dsp:nvSpPr>
      <dsp:spPr>
        <a:xfrm>
          <a:off x="4872228" y="0"/>
          <a:ext cx="1865376" cy="1036320"/>
        </a:xfrm>
        <a:prstGeom prst="roundRect">
          <a:avLst>
            <a:gd name="adj" fmla="val 1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kern="1200" dirty="0">
            <a:solidFill>
              <a:schemeClr val="bg1"/>
            </a:solidFill>
          </a:endParaRPr>
        </a:p>
      </dsp:txBody>
      <dsp:txXfrm>
        <a:off x="4902581" y="30353"/>
        <a:ext cx="1804670" cy="975614"/>
      </dsp:txXfrm>
    </dsp:sp>
    <dsp:sp modelId="{E2103FCB-29ED-4D9B-89D3-72E9219CEEF6}">
      <dsp:nvSpPr>
        <dsp:cNvPr id="0" name=""/>
        <dsp:cNvSpPr/>
      </dsp:nvSpPr>
      <dsp:spPr>
        <a:xfrm>
          <a:off x="4069080" y="4404360"/>
          <a:ext cx="777240" cy="777240"/>
        </a:xfrm>
        <a:prstGeom prst="triangle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0D4E9A-85FE-4C48-B114-7EAD19C503B8}">
      <dsp:nvSpPr>
        <dsp:cNvPr id="0" name=""/>
        <dsp:cNvSpPr/>
      </dsp:nvSpPr>
      <dsp:spPr>
        <a:xfrm rot="20977893">
          <a:off x="2125267" y="4071303"/>
          <a:ext cx="4664864" cy="32619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844928-2CC7-4C50-8626-35A8EF7824AE}">
      <dsp:nvSpPr>
        <dsp:cNvPr id="0" name=""/>
        <dsp:cNvSpPr/>
      </dsp:nvSpPr>
      <dsp:spPr>
        <a:xfrm rot="20515459">
          <a:off x="4812055" y="2016877"/>
          <a:ext cx="1920152" cy="1361674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Empirically demonstrate need for adaptation</a:t>
          </a:r>
          <a:endParaRPr lang="en-US" sz="1900" kern="1200" dirty="0"/>
        </a:p>
      </dsp:txBody>
      <dsp:txXfrm>
        <a:off x="4878526" y="2083348"/>
        <a:ext cx="1787210" cy="1228732"/>
      </dsp:txXfrm>
    </dsp:sp>
    <dsp:sp modelId="{B62FEA44-AEB8-4B2E-A6F7-CA19EF4184A6}">
      <dsp:nvSpPr>
        <dsp:cNvPr id="0" name=""/>
        <dsp:cNvSpPr/>
      </dsp:nvSpPr>
      <dsp:spPr>
        <a:xfrm rot="20515459">
          <a:off x="4202456" y="1254887"/>
          <a:ext cx="1920152" cy="1361674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NIMH policy:</a:t>
          </a:r>
          <a:endParaRPr lang="en-US" sz="1900" kern="1200" dirty="0"/>
        </a:p>
      </dsp:txBody>
      <dsp:txXfrm>
        <a:off x="4268927" y="1321358"/>
        <a:ext cx="1787210" cy="1228732"/>
      </dsp:txXfrm>
    </dsp:sp>
    <dsp:sp modelId="{F2C20F7B-16F4-418F-AF33-C5F13B235DBA}">
      <dsp:nvSpPr>
        <dsp:cNvPr id="0" name=""/>
        <dsp:cNvSpPr/>
      </dsp:nvSpPr>
      <dsp:spPr>
        <a:xfrm rot="20977893">
          <a:off x="2088062" y="2896245"/>
          <a:ext cx="1920152" cy="136167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Assume culture matters</a:t>
          </a:r>
          <a:endParaRPr lang="en-US" sz="2400" kern="1200" dirty="0"/>
        </a:p>
      </dsp:txBody>
      <dsp:txXfrm>
        <a:off x="2154533" y="2962716"/>
        <a:ext cx="1787210" cy="12287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B27287-FB87-40E5-A10D-8B743BEAF13E}">
      <dsp:nvSpPr>
        <dsp:cNvPr id="0" name=""/>
        <dsp:cNvSpPr/>
      </dsp:nvSpPr>
      <dsp:spPr>
        <a:xfrm>
          <a:off x="2177796" y="0"/>
          <a:ext cx="1865376" cy="1036320"/>
        </a:xfrm>
        <a:prstGeom prst="roundRect">
          <a:avLst>
            <a:gd name="adj" fmla="val 1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kern="1200" dirty="0">
            <a:solidFill>
              <a:schemeClr val="bg1"/>
            </a:solidFill>
          </a:endParaRPr>
        </a:p>
      </dsp:txBody>
      <dsp:txXfrm>
        <a:off x="2208149" y="30353"/>
        <a:ext cx="1804670" cy="975614"/>
      </dsp:txXfrm>
    </dsp:sp>
    <dsp:sp modelId="{54788246-BCCD-4FE3-BDE1-F231A4865412}">
      <dsp:nvSpPr>
        <dsp:cNvPr id="0" name=""/>
        <dsp:cNvSpPr/>
      </dsp:nvSpPr>
      <dsp:spPr>
        <a:xfrm>
          <a:off x="4872228" y="0"/>
          <a:ext cx="1865376" cy="1036320"/>
        </a:xfrm>
        <a:prstGeom prst="roundRect">
          <a:avLst>
            <a:gd name="adj" fmla="val 1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kern="1200" dirty="0">
            <a:solidFill>
              <a:schemeClr val="bg1"/>
            </a:solidFill>
          </a:endParaRPr>
        </a:p>
      </dsp:txBody>
      <dsp:txXfrm>
        <a:off x="4902581" y="30353"/>
        <a:ext cx="1804670" cy="975614"/>
      </dsp:txXfrm>
    </dsp:sp>
    <dsp:sp modelId="{E2103FCB-29ED-4D9B-89D3-72E9219CEEF6}">
      <dsp:nvSpPr>
        <dsp:cNvPr id="0" name=""/>
        <dsp:cNvSpPr/>
      </dsp:nvSpPr>
      <dsp:spPr>
        <a:xfrm>
          <a:off x="4069080" y="4404360"/>
          <a:ext cx="777240" cy="777240"/>
        </a:xfrm>
        <a:prstGeom prst="triangle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0D4E9A-85FE-4C48-B114-7EAD19C503B8}">
      <dsp:nvSpPr>
        <dsp:cNvPr id="0" name=""/>
        <dsp:cNvSpPr/>
      </dsp:nvSpPr>
      <dsp:spPr>
        <a:xfrm rot="20977893">
          <a:off x="2125267" y="4071303"/>
          <a:ext cx="4664864" cy="32619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844928-2CC7-4C50-8626-35A8EF7824AE}">
      <dsp:nvSpPr>
        <dsp:cNvPr id="0" name=""/>
        <dsp:cNvSpPr/>
      </dsp:nvSpPr>
      <dsp:spPr>
        <a:xfrm rot="20515459">
          <a:off x="4812055" y="2016877"/>
          <a:ext cx="1920152" cy="1361674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Empirically demonstrate need for adaptation</a:t>
          </a:r>
          <a:endParaRPr lang="en-US" sz="1900" kern="1200" dirty="0"/>
        </a:p>
      </dsp:txBody>
      <dsp:txXfrm>
        <a:off x="4878526" y="2083348"/>
        <a:ext cx="1787210" cy="1228732"/>
      </dsp:txXfrm>
    </dsp:sp>
    <dsp:sp modelId="{B62FEA44-AEB8-4B2E-A6F7-CA19EF4184A6}">
      <dsp:nvSpPr>
        <dsp:cNvPr id="0" name=""/>
        <dsp:cNvSpPr/>
      </dsp:nvSpPr>
      <dsp:spPr>
        <a:xfrm rot="20515459">
          <a:off x="4202456" y="1254887"/>
          <a:ext cx="1920152" cy="1361674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NIMH policy:</a:t>
          </a:r>
          <a:endParaRPr lang="en-US" sz="1900" kern="1200" dirty="0"/>
        </a:p>
      </dsp:txBody>
      <dsp:txXfrm>
        <a:off x="4268927" y="1321358"/>
        <a:ext cx="1787210" cy="1228732"/>
      </dsp:txXfrm>
    </dsp:sp>
    <dsp:sp modelId="{F2C20F7B-16F4-418F-AF33-C5F13B235DBA}">
      <dsp:nvSpPr>
        <dsp:cNvPr id="0" name=""/>
        <dsp:cNvSpPr/>
      </dsp:nvSpPr>
      <dsp:spPr>
        <a:xfrm rot="20977893">
          <a:off x="2088062" y="2896245"/>
          <a:ext cx="1920152" cy="136167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Assume culture matters</a:t>
          </a:r>
          <a:endParaRPr lang="en-US" sz="2400" kern="1200" dirty="0"/>
        </a:p>
      </dsp:txBody>
      <dsp:txXfrm>
        <a:off x="2154533" y="2962716"/>
        <a:ext cx="1787210" cy="12287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B27287-FB87-40E5-A10D-8B743BEAF13E}">
      <dsp:nvSpPr>
        <dsp:cNvPr id="0" name=""/>
        <dsp:cNvSpPr/>
      </dsp:nvSpPr>
      <dsp:spPr>
        <a:xfrm>
          <a:off x="2177796" y="0"/>
          <a:ext cx="1865376" cy="1036320"/>
        </a:xfrm>
        <a:prstGeom prst="roundRect">
          <a:avLst>
            <a:gd name="adj" fmla="val 1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kern="1200" dirty="0">
            <a:solidFill>
              <a:schemeClr val="bg1"/>
            </a:solidFill>
          </a:endParaRPr>
        </a:p>
      </dsp:txBody>
      <dsp:txXfrm>
        <a:off x="2208149" y="30353"/>
        <a:ext cx="1804670" cy="975614"/>
      </dsp:txXfrm>
    </dsp:sp>
    <dsp:sp modelId="{54788246-BCCD-4FE3-BDE1-F231A4865412}">
      <dsp:nvSpPr>
        <dsp:cNvPr id="0" name=""/>
        <dsp:cNvSpPr/>
      </dsp:nvSpPr>
      <dsp:spPr>
        <a:xfrm>
          <a:off x="4872228" y="0"/>
          <a:ext cx="1865376" cy="1036320"/>
        </a:xfrm>
        <a:prstGeom prst="roundRect">
          <a:avLst>
            <a:gd name="adj" fmla="val 1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kern="1200" dirty="0">
            <a:solidFill>
              <a:schemeClr val="bg1"/>
            </a:solidFill>
          </a:endParaRPr>
        </a:p>
      </dsp:txBody>
      <dsp:txXfrm>
        <a:off x="4902581" y="30353"/>
        <a:ext cx="1804670" cy="975614"/>
      </dsp:txXfrm>
    </dsp:sp>
    <dsp:sp modelId="{E2103FCB-29ED-4D9B-89D3-72E9219CEEF6}">
      <dsp:nvSpPr>
        <dsp:cNvPr id="0" name=""/>
        <dsp:cNvSpPr/>
      </dsp:nvSpPr>
      <dsp:spPr>
        <a:xfrm>
          <a:off x="4069080" y="4404360"/>
          <a:ext cx="777240" cy="777240"/>
        </a:xfrm>
        <a:prstGeom prst="triangle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0D4E9A-85FE-4C48-B114-7EAD19C503B8}">
      <dsp:nvSpPr>
        <dsp:cNvPr id="0" name=""/>
        <dsp:cNvSpPr/>
      </dsp:nvSpPr>
      <dsp:spPr>
        <a:xfrm rot="240000">
          <a:off x="2125267" y="4071303"/>
          <a:ext cx="4664864" cy="32619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844928-2CC7-4C50-8626-35A8EF7824AE}">
      <dsp:nvSpPr>
        <dsp:cNvPr id="0" name=""/>
        <dsp:cNvSpPr/>
      </dsp:nvSpPr>
      <dsp:spPr>
        <a:xfrm rot="240000">
          <a:off x="4896655" y="2759745"/>
          <a:ext cx="1920152" cy="13616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Empirically demonstrate need for adaptation</a:t>
          </a:r>
          <a:endParaRPr lang="en-US" sz="1900" kern="1200" dirty="0"/>
        </a:p>
      </dsp:txBody>
      <dsp:txXfrm>
        <a:off x="4963126" y="2826216"/>
        <a:ext cx="1787210" cy="1228732"/>
      </dsp:txXfrm>
    </dsp:sp>
    <dsp:sp modelId="{B62FEA44-AEB8-4B2E-A6F7-CA19EF4184A6}">
      <dsp:nvSpPr>
        <dsp:cNvPr id="0" name=""/>
        <dsp:cNvSpPr/>
      </dsp:nvSpPr>
      <dsp:spPr>
        <a:xfrm rot="240000">
          <a:off x="5000287" y="1350349"/>
          <a:ext cx="1920152" cy="136167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NIMH policy:</a:t>
          </a:r>
          <a:endParaRPr lang="en-US" sz="2400" kern="1200" dirty="0"/>
        </a:p>
      </dsp:txBody>
      <dsp:txXfrm>
        <a:off x="5066758" y="1416820"/>
        <a:ext cx="1787210" cy="1228732"/>
      </dsp:txXfrm>
    </dsp:sp>
    <dsp:sp modelId="{F2C20F7B-16F4-418F-AF33-C5F13B235DBA}">
      <dsp:nvSpPr>
        <dsp:cNvPr id="0" name=""/>
        <dsp:cNvSpPr/>
      </dsp:nvSpPr>
      <dsp:spPr>
        <a:xfrm rot="240000">
          <a:off x="2228131" y="2573207"/>
          <a:ext cx="1920152" cy="136167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Assume culture matters</a:t>
          </a:r>
          <a:endParaRPr lang="en-US" sz="2400" kern="1200" dirty="0"/>
        </a:p>
      </dsp:txBody>
      <dsp:txXfrm>
        <a:off x="2294602" y="2639678"/>
        <a:ext cx="1787210" cy="12287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B27287-FB87-40E5-A10D-8B743BEAF13E}">
      <dsp:nvSpPr>
        <dsp:cNvPr id="0" name=""/>
        <dsp:cNvSpPr/>
      </dsp:nvSpPr>
      <dsp:spPr>
        <a:xfrm>
          <a:off x="2177796" y="0"/>
          <a:ext cx="1865376" cy="1036320"/>
        </a:xfrm>
        <a:prstGeom prst="roundRect">
          <a:avLst>
            <a:gd name="adj" fmla="val 1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kern="1200" dirty="0">
            <a:solidFill>
              <a:schemeClr val="bg1"/>
            </a:solidFill>
          </a:endParaRPr>
        </a:p>
      </dsp:txBody>
      <dsp:txXfrm>
        <a:off x="2208149" y="30353"/>
        <a:ext cx="1804670" cy="975614"/>
      </dsp:txXfrm>
    </dsp:sp>
    <dsp:sp modelId="{54788246-BCCD-4FE3-BDE1-F231A4865412}">
      <dsp:nvSpPr>
        <dsp:cNvPr id="0" name=""/>
        <dsp:cNvSpPr/>
      </dsp:nvSpPr>
      <dsp:spPr>
        <a:xfrm>
          <a:off x="4872228" y="0"/>
          <a:ext cx="1865376" cy="1036320"/>
        </a:xfrm>
        <a:prstGeom prst="roundRect">
          <a:avLst>
            <a:gd name="adj" fmla="val 1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kern="1200" dirty="0">
            <a:solidFill>
              <a:schemeClr val="bg1"/>
            </a:solidFill>
          </a:endParaRPr>
        </a:p>
      </dsp:txBody>
      <dsp:txXfrm>
        <a:off x="4902581" y="30353"/>
        <a:ext cx="1804670" cy="975614"/>
      </dsp:txXfrm>
    </dsp:sp>
    <dsp:sp modelId="{E2103FCB-29ED-4D9B-89D3-72E9219CEEF6}">
      <dsp:nvSpPr>
        <dsp:cNvPr id="0" name=""/>
        <dsp:cNvSpPr/>
      </dsp:nvSpPr>
      <dsp:spPr>
        <a:xfrm>
          <a:off x="4069080" y="4404360"/>
          <a:ext cx="777240" cy="777240"/>
        </a:xfrm>
        <a:prstGeom prst="triangle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0D4E9A-85FE-4C48-B114-7EAD19C503B8}">
      <dsp:nvSpPr>
        <dsp:cNvPr id="0" name=""/>
        <dsp:cNvSpPr/>
      </dsp:nvSpPr>
      <dsp:spPr>
        <a:xfrm rot="240000">
          <a:off x="2125267" y="4071303"/>
          <a:ext cx="4664864" cy="32619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844928-2CC7-4C50-8626-35A8EF7824AE}">
      <dsp:nvSpPr>
        <dsp:cNvPr id="0" name=""/>
        <dsp:cNvSpPr/>
      </dsp:nvSpPr>
      <dsp:spPr>
        <a:xfrm rot="240000">
          <a:off x="4896655" y="2759745"/>
          <a:ext cx="1920152" cy="13616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Empirically demonstrate need for adaptation</a:t>
          </a:r>
          <a:endParaRPr lang="en-US" sz="1900" kern="1200" dirty="0"/>
        </a:p>
      </dsp:txBody>
      <dsp:txXfrm>
        <a:off x="4963126" y="2826216"/>
        <a:ext cx="1787210" cy="1228732"/>
      </dsp:txXfrm>
    </dsp:sp>
    <dsp:sp modelId="{B62FEA44-AEB8-4B2E-A6F7-CA19EF4184A6}">
      <dsp:nvSpPr>
        <dsp:cNvPr id="0" name=""/>
        <dsp:cNvSpPr/>
      </dsp:nvSpPr>
      <dsp:spPr>
        <a:xfrm rot="240000">
          <a:off x="5000287" y="1350349"/>
          <a:ext cx="1920152" cy="136167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NIMH policy:</a:t>
          </a:r>
          <a:endParaRPr lang="en-US" sz="2400" kern="1200" dirty="0"/>
        </a:p>
      </dsp:txBody>
      <dsp:txXfrm>
        <a:off x="5066758" y="1416820"/>
        <a:ext cx="1787210" cy="1228732"/>
      </dsp:txXfrm>
    </dsp:sp>
    <dsp:sp modelId="{F2C20F7B-16F4-418F-AF33-C5F13B235DBA}">
      <dsp:nvSpPr>
        <dsp:cNvPr id="0" name=""/>
        <dsp:cNvSpPr/>
      </dsp:nvSpPr>
      <dsp:spPr>
        <a:xfrm rot="240000">
          <a:off x="2228131" y="2573207"/>
          <a:ext cx="1920152" cy="136167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Assume culture matters</a:t>
          </a:r>
          <a:endParaRPr lang="en-US" sz="2400" kern="1200" dirty="0"/>
        </a:p>
      </dsp:txBody>
      <dsp:txXfrm>
        <a:off x="2294602" y="2639678"/>
        <a:ext cx="1787210" cy="12287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B27287-FB87-40E5-A10D-8B743BEAF13E}">
      <dsp:nvSpPr>
        <dsp:cNvPr id="0" name=""/>
        <dsp:cNvSpPr/>
      </dsp:nvSpPr>
      <dsp:spPr>
        <a:xfrm>
          <a:off x="2177796" y="0"/>
          <a:ext cx="1865376" cy="1036320"/>
        </a:xfrm>
        <a:prstGeom prst="roundRect">
          <a:avLst>
            <a:gd name="adj" fmla="val 1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kern="1200" dirty="0">
            <a:solidFill>
              <a:schemeClr val="bg1"/>
            </a:solidFill>
          </a:endParaRPr>
        </a:p>
      </dsp:txBody>
      <dsp:txXfrm>
        <a:off x="2208149" y="30353"/>
        <a:ext cx="1804670" cy="975614"/>
      </dsp:txXfrm>
    </dsp:sp>
    <dsp:sp modelId="{54788246-BCCD-4FE3-BDE1-F231A4865412}">
      <dsp:nvSpPr>
        <dsp:cNvPr id="0" name=""/>
        <dsp:cNvSpPr/>
      </dsp:nvSpPr>
      <dsp:spPr>
        <a:xfrm>
          <a:off x="4872228" y="0"/>
          <a:ext cx="1865376" cy="1036320"/>
        </a:xfrm>
        <a:prstGeom prst="roundRect">
          <a:avLst>
            <a:gd name="adj" fmla="val 1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kern="1200" dirty="0">
            <a:solidFill>
              <a:schemeClr val="bg1"/>
            </a:solidFill>
          </a:endParaRPr>
        </a:p>
      </dsp:txBody>
      <dsp:txXfrm>
        <a:off x="4902581" y="30353"/>
        <a:ext cx="1804670" cy="975614"/>
      </dsp:txXfrm>
    </dsp:sp>
    <dsp:sp modelId="{E2103FCB-29ED-4D9B-89D3-72E9219CEEF6}">
      <dsp:nvSpPr>
        <dsp:cNvPr id="0" name=""/>
        <dsp:cNvSpPr/>
      </dsp:nvSpPr>
      <dsp:spPr>
        <a:xfrm>
          <a:off x="4069080" y="4404360"/>
          <a:ext cx="777240" cy="777240"/>
        </a:xfrm>
        <a:prstGeom prst="triangle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0D4E9A-85FE-4C48-B114-7EAD19C503B8}">
      <dsp:nvSpPr>
        <dsp:cNvPr id="0" name=""/>
        <dsp:cNvSpPr/>
      </dsp:nvSpPr>
      <dsp:spPr>
        <a:xfrm>
          <a:off x="2125267" y="4071303"/>
          <a:ext cx="4664864" cy="32619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844928-2CC7-4C50-8626-35A8EF7824AE}">
      <dsp:nvSpPr>
        <dsp:cNvPr id="0" name=""/>
        <dsp:cNvSpPr/>
      </dsp:nvSpPr>
      <dsp:spPr>
        <a:xfrm rot="240000">
          <a:off x="4896655" y="2503711"/>
          <a:ext cx="1920152" cy="1361674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Empirically demonstrate need for adaptation</a:t>
          </a:r>
          <a:endParaRPr lang="en-US" sz="1900" kern="1200" dirty="0"/>
        </a:p>
      </dsp:txBody>
      <dsp:txXfrm>
        <a:off x="4963126" y="2570182"/>
        <a:ext cx="1787210" cy="1228732"/>
      </dsp:txXfrm>
    </dsp:sp>
    <dsp:sp modelId="{B62FEA44-AEB8-4B2E-A6F7-CA19EF4184A6}">
      <dsp:nvSpPr>
        <dsp:cNvPr id="0" name=""/>
        <dsp:cNvSpPr/>
      </dsp:nvSpPr>
      <dsp:spPr>
        <a:xfrm rot="240000">
          <a:off x="5000287" y="1350349"/>
          <a:ext cx="1920152" cy="1361674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NIMH policy:</a:t>
          </a:r>
          <a:endParaRPr lang="en-US" sz="2400" kern="1200" dirty="0"/>
        </a:p>
      </dsp:txBody>
      <dsp:txXfrm>
        <a:off x="5066758" y="1416820"/>
        <a:ext cx="1787210" cy="1228732"/>
      </dsp:txXfrm>
    </dsp:sp>
    <dsp:sp modelId="{F2C20F7B-16F4-418F-AF33-C5F13B235DBA}">
      <dsp:nvSpPr>
        <dsp:cNvPr id="0" name=""/>
        <dsp:cNvSpPr/>
      </dsp:nvSpPr>
      <dsp:spPr>
        <a:xfrm>
          <a:off x="3505196" y="2636555"/>
          <a:ext cx="1920152" cy="136167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Create more “culture-neutral” treatment</a:t>
          </a:r>
          <a:endParaRPr lang="en-US" sz="2400" kern="1200" dirty="0"/>
        </a:p>
      </dsp:txBody>
      <dsp:txXfrm>
        <a:off x="3571667" y="2703026"/>
        <a:ext cx="1787210" cy="122873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B27287-FB87-40E5-A10D-8B743BEAF13E}">
      <dsp:nvSpPr>
        <dsp:cNvPr id="0" name=""/>
        <dsp:cNvSpPr/>
      </dsp:nvSpPr>
      <dsp:spPr>
        <a:xfrm>
          <a:off x="2177796" y="0"/>
          <a:ext cx="1865376" cy="1036320"/>
        </a:xfrm>
        <a:prstGeom prst="roundRect">
          <a:avLst>
            <a:gd name="adj" fmla="val 1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kern="1200" dirty="0">
            <a:solidFill>
              <a:schemeClr val="bg1"/>
            </a:solidFill>
          </a:endParaRPr>
        </a:p>
      </dsp:txBody>
      <dsp:txXfrm>
        <a:off x="2208149" y="30353"/>
        <a:ext cx="1804670" cy="975614"/>
      </dsp:txXfrm>
    </dsp:sp>
    <dsp:sp modelId="{54788246-BCCD-4FE3-BDE1-F231A4865412}">
      <dsp:nvSpPr>
        <dsp:cNvPr id="0" name=""/>
        <dsp:cNvSpPr/>
      </dsp:nvSpPr>
      <dsp:spPr>
        <a:xfrm>
          <a:off x="4872228" y="0"/>
          <a:ext cx="1865376" cy="1036320"/>
        </a:xfrm>
        <a:prstGeom prst="roundRect">
          <a:avLst>
            <a:gd name="adj" fmla="val 1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kern="1200" dirty="0">
            <a:solidFill>
              <a:schemeClr val="bg1"/>
            </a:solidFill>
          </a:endParaRPr>
        </a:p>
      </dsp:txBody>
      <dsp:txXfrm>
        <a:off x="4902581" y="30353"/>
        <a:ext cx="1804670" cy="975614"/>
      </dsp:txXfrm>
    </dsp:sp>
    <dsp:sp modelId="{E2103FCB-29ED-4D9B-89D3-72E9219CEEF6}">
      <dsp:nvSpPr>
        <dsp:cNvPr id="0" name=""/>
        <dsp:cNvSpPr/>
      </dsp:nvSpPr>
      <dsp:spPr>
        <a:xfrm>
          <a:off x="4069080" y="4404360"/>
          <a:ext cx="777240" cy="777240"/>
        </a:xfrm>
        <a:prstGeom prst="triangle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0D4E9A-85FE-4C48-B114-7EAD19C503B8}">
      <dsp:nvSpPr>
        <dsp:cNvPr id="0" name=""/>
        <dsp:cNvSpPr/>
      </dsp:nvSpPr>
      <dsp:spPr>
        <a:xfrm rot="20977893">
          <a:off x="2125267" y="4071303"/>
          <a:ext cx="4664864" cy="32619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844928-2CC7-4C50-8626-35A8EF7824AE}">
      <dsp:nvSpPr>
        <dsp:cNvPr id="0" name=""/>
        <dsp:cNvSpPr/>
      </dsp:nvSpPr>
      <dsp:spPr>
        <a:xfrm rot="20515459">
          <a:off x="4812055" y="2016877"/>
          <a:ext cx="1920152" cy="1361674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Empirically demonstrate need for adaptation</a:t>
          </a:r>
          <a:endParaRPr lang="en-US" sz="1900" kern="1200" dirty="0"/>
        </a:p>
      </dsp:txBody>
      <dsp:txXfrm>
        <a:off x="4878526" y="2083348"/>
        <a:ext cx="1787210" cy="1228732"/>
      </dsp:txXfrm>
    </dsp:sp>
    <dsp:sp modelId="{B62FEA44-AEB8-4B2E-A6F7-CA19EF4184A6}">
      <dsp:nvSpPr>
        <dsp:cNvPr id="0" name=""/>
        <dsp:cNvSpPr/>
      </dsp:nvSpPr>
      <dsp:spPr>
        <a:xfrm rot="20515459">
          <a:off x="4202456" y="1254887"/>
          <a:ext cx="1920152" cy="1361674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NIMH policy:</a:t>
          </a:r>
          <a:endParaRPr lang="en-US" sz="1900" kern="1200" dirty="0"/>
        </a:p>
      </dsp:txBody>
      <dsp:txXfrm>
        <a:off x="4268927" y="1321358"/>
        <a:ext cx="1787210" cy="1228732"/>
      </dsp:txXfrm>
    </dsp:sp>
    <dsp:sp modelId="{F2C20F7B-16F4-418F-AF33-C5F13B235DBA}">
      <dsp:nvSpPr>
        <dsp:cNvPr id="0" name=""/>
        <dsp:cNvSpPr/>
      </dsp:nvSpPr>
      <dsp:spPr>
        <a:xfrm rot="20977893">
          <a:off x="2088062" y="2896245"/>
          <a:ext cx="1920152" cy="136167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Train culturally competent clinicians</a:t>
          </a:r>
          <a:endParaRPr lang="en-US" sz="2400" kern="1200" dirty="0"/>
        </a:p>
      </dsp:txBody>
      <dsp:txXfrm>
        <a:off x="2154533" y="2962716"/>
        <a:ext cx="1787210" cy="122873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B27287-FB87-40E5-A10D-8B743BEAF13E}">
      <dsp:nvSpPr>
        <dsp:cNvPr id="0" name=""/>
        <dsp:cNvSpPr/>
      </dsp:nvSpPr>
      <dsp:spPr>
        <a:xfrm>
          <a:off x="2177796" y="0"/>
          <a:ext cx="1865376" cy="1036320"/>
        </a:xfrm>
        <a:prstGeom prst="roundRect">
          <a:avLst>
            <a:gd name="adj" fmla="val 1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kern="1200" dirty="0">
            <a:solidFill>
              <a:schemeClr val="bg1"/>
            </a:solidFill>
          </a:endParaRPr>
        </a:p>
      </dsp:txBody>
      <dsp:txXfrm>
        <a:off x="2208149" y="30353"/>
        <a:ext cx="1804670" cy="975614"/>
      </dsp:txXfrm>
    </dsp:sp>
    <dsp:sp modelId="{54788246-BCCD-4FE3-BDE1-F231A4865412}">
      <dsp:nvSpPr>
        <dsp:cNvPr id="0" name=""/>
        <dsp:cNvSpPr/>
      </dsp:nvSpPr>
      <dsp:spPr>
        <a:xfrm>
          <a:off x="4872228" y="0"/>
          <a:ext cx="1865376" cy="1036320"/>
        </a:xfrm>
        <a:prstGeom prst="roundRect">
          <a:avLst>
            <a:gd name="adj" fmla="val 1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kern="1200" dirty="0">
            <a:solidFill>
              <a:schemeClr val="bg1"/>
            </a:solidFill>
          </a:endParaRPr>
        </a:p>
      </dsp:txBody>
      <dsp:txXfrm>
        <a:off x="4902581" y="30353"/>
        <a:ext cx="1804670" cy="975614"/>
      </dsp:txXfrm>
    </dsp:sp>
    <dsp:sp modelId="{E2103FCB-29ED-4D9B-89D3-72E9219CEEF6}">
      <dsp:nvSpPr>
        <dsp:cNvPr id="0" name=""/>
        <dsp:cNvSpPr/>
      </dsp:nvSpPr>
      <dsp:spPr>
        <a:xfrm>
          <a:off x="4069080" y="4404360"/>
          <a:ext cx="777240" cy="777240"/>
        </a:xfrm>
        <a:prstGeom prst="triangle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0D4E9A-85FE-4C48-B114-7EAD19C503B8}">
      <dsp:nvSpPr>
        <dsp:cNvPr id="0" name=""/>
        <dsp:cNvSpPr/>
      </dsp:nvSpPr>
      <dsp:spPr>
        <a:xfrm>
          <a:off x="2125267" y="4071303"/>
          <a:ext cx="4664864" cy="32619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844928-2CC7-4C50-8626-35A8EF7824AE}">
      <dsp:nvSpPr>
        <dsp:cNvPr id="0" name=""/>
        <dsp:cNvSpPr/>
      </dsp:nvSpPr>
      <dsp:spPr>
        <a:xfrm>
          <a:off x="4709240" y="2590801"/>
          <a:ext cx="1920152" cy="1361674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Train how to assess client’s local cultural world</a:t>
          </a:r>
          <a:endParaRPr lang="en-US" sz="1900" kern="1200" dirty="0"/>
        </a:p>
      </dsp:txBody>
      <dsp:txXfrm>
        <a:off x="4775711" y="2657272"/>
        <a:ext cx="1787210" cy="1228732"/>
      </dsp:txXfrm>
    </dsp:sp>
    <dsp:sp modelId="{B62FEA44-AEB8-4B2E-A6F7-CA19EF4184A6}">
      <dsp:nvSpPr>
        <dsp:cNvPr id="0" name=""/>
        <dsp:cNvSpPr/>
      </dsp:nvSpPr>
      <dsp:spPr>
        <a:xfrm rot="21102093">
          <a:off x="4279215" y="1122042"/>
          <a:ext cx="1920152" cy="1361674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NIMH policy:</a:t>
          </a:r>
          <a:endParaRPr lang="en-US" sz="1900" kern="1200" dirty="0"/>
        </a:p>
      </dsp:txBody>
      <dsp:txXfrm>
        <a:off x="4345686" y="1188513"/>
        <a:ext cx="1787210" cy="1228732"/>
      </dsp:txXfrm>
    </dsp:sp>
    <dsp:sp modelId="{F2C20F7B-16F4-418F-AF33-C5F13B235DBA}">
      <dsp:nvSpPr>
        <dsp:cNvPr id="0" name=""/>
        <dsp:cNvSpPr/>
      </dsp:nvSpPr>
      <dsp:spPr>
        <a:xfrm>
          <a:off x="2161243" y="2590801"/>
          <a:ext cx="1920152" cy="136167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Train culturally competent clinicians</a:t>
          </a:r>
          <a:endParaRPr lang="en-US" sz="2400" kern="1200" dirty="0"/>
        </a:p>
      </dsp:txBody>
      <dsp:txXfrm>
        <a:off x="2227714" y="2657272"/>
        <a:ext cx="1787210" cy="122873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8ABAA1-ABCC-44C5-AB6B-EA6EC46157A4}">
      <dsp:nvSpPr>
        <dsp:cNvPr id="0" name=""/>
        <dsp:cNvSpPr/>
      </dsp:nvSpPr>
      <dsp:spPr>
        <a:xfrm>
          <a:off x="287532" y="2209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</a:t>
          </a:r>
          <a:endParaRPr lang="en-US" sz="2400" kern="1200" dirty="0"/>
        </a:p>
      </dsp:txBody>
      <dsp:txXfrm>
        <a:off x="304620" y="19297"/>
        <a:ext cx="2299523" cy="549248"/>
      </dsp:txXfrm>
    </dsp:sp>
    <dsp:sp modelId="{FC81B6A2-8AA4-4636-A120-FA832C8073E3}">
      <dsp:nvSpPr>
        <dsp:cNvPr id="0" name=""/>
        <dsp:cNvSpPr/>
      </dsp:nvSpPr>
      <dsp:spPr>
        <a:xfrm rot="5400000">
          <a:off x="1403332" y="636684"/>
          <a:ext cx="102099" cy="1020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CE5F14-23F1-43B5-89D4-70147C74A498}">
      <dsp:nvSpPr>
        <dsp:cNvPr id="0" name=""/>
        <dsp:cNvSpPr/>
      </dsp:nvSpPr>
      <dsp:spPr>
        <a:xfrm>
          <a:off x="287532" y="789833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Cultural competence process</a:t>
          </a:r>
          <a:endParaRPr lang="en-US" sz="1800" kern="1200" dirty="0"/>
        </a:p>
      </dsp:txBody>
      <dsp:txXfrm>
        <a:off x="304620" y="806921"/>
        <a:ext cx="2299523" cy="549248"/>
      </dsp:txXfrm>
    </dsp:sp>
    <dsp:sp modelId="{6318F24D-DBD3-49BE-8E0A-14BC80457033}">
      <dsp:nvSpPr>
        <dsp:cNvPr id="0" name=""/>
        <dsp:cNvSpPr/>
      </dsp:nvSpPr>
      <dsp:spPr>
        <a:xfrm rot="5326751">
          <a:off x="1400569" y="1435680"/>
          <a:ext cx="124894" cy="1020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58B1E9-7EA7-4001-BC4E-548BB80EBB28}">
      <dsp:nvSpPr>
        <dsp:cNvPr id="0" name=""/>
        <dsp:cNvSpPr/>
      </dsp:nvSpPr>
      <dsp:spPr>
        <a:xfrm>
          <a:off x="304801" y="1600200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Providing the Rationale</a:t>
          </a:r>
          <a:endParaRPr lang="en-US" sz="1800" kern="1200" dirty="0"/>
        </a:p>
      </dsp:txBody>
      <dsp:txXfrm>
        <a:off x="321889" y="1617288"/>
        <a:ext cx="2299523" cy="549248"/>
      </dsp:txXfrm>
    </dsp:sp>
    <dsp:sp modelId="{40BC38AC-C2A7-4379-B0B4-CAC3C15E910E}">
      <dsp:nvSpPr>
        <dsp:cNvPr id="0" name=""/>
        <dsp:cNvSpPr/>
      </dsp:nvSpPr>
      <dsp:spPr>
        <a:xfrm rot="5477604">
          <a:off x="1423316" y="2223303"/>
          <a:ext cx="79401" cy="1020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999767-A22B-40BF-920C-F1412E73D48F}">
      <dsp:nvSpPr>
        <dsp:cNvPr id="0" name=""/>
        <dsp:cNvSpPr/>
      </dsp:nvSpPr>
      <dsp:spPr>
        <a:xfrm>
          <a:off x="287532" y="2365080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Assessment</a:t>
          </a:r>
          <a:endParaRPr lang="en-US" sz="1800" kern="1200" dirty="0"/>
        </a:p>
      </dsp:txBody>
      <dsp:txXfrm>
        <a:off x="304620" y="2382168"/>
        <a:ext cx="2299523" cy="549248"/>
      </dsp:txXfrm>
    </dsp:sp>
    <dsp:sp modelId="{F56D1000-DC96-4822-84DC-153A1C1B2850}">
      <dsp:nvSpPr>
        <dsp:cNvPr id="0" name=""/>
        <dsp:cNvSpPr/>
      </dsp:nvSpPr>
      <dsp:spPr>
        <a:xfrm rot="5400000">
          <a:off x="1403332" y="2999555"/>
          <a:ext cx="102099" cy="1020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7699BD-9DEF-49B4-AED3-B8B4B4528F66}">
      <dsp:nvSpPr>
        <dsp:cNvPr id="0" name=""/>
        <dsp:cNvSpPr/>
      </dsp:nvSpPr>
      <dsp:spPr>
        <a:xfrm>
          <a:off x="287532" y="3152704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Activity Scheduling</a:t>
          </a:r>
          <a:endParaRPr lang="en-US" sz="1800" kern="1200" dirty="0"/>
        </a:p>
      </dsp:txBody>
      <dsp:txXfrm>
        <a:off x="304620" y="3169792"/>
        <a:ext cx="2299523" cy="549248"/>
      </dsp:txXfrm>
    </dsp:sp>
    <dsp:sp modelId="{DAD7BD0F-314F-40C2-90AD-F6A55EF36BBF}">
      <dsp:nvSpPr>
        <dsp:cNvPr id="0" name=""/>
        <dsp:cNvSpPr/>
      </dsp:nvSpPr>
      <dsp:spPr>
        <a:xfrm rot="5400000">
          <a:off x="1403332" y="3787179"/>
          <a:ext cx="102099" cy="1020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AAD78F-D96D-4913-A2C4-9361B0903403}">
      <dsp:nvSpPr>
        <dsp:cNvPr id="0" name=""/>
        <dsp:cNvSpPr/>
      </dsp:nvSpPr>
      <dsp:spPr>
        <a:xfrm>
          <a:off x="287532" y="3940328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Dealing with Avoidance</a:t>
          </a:r>
          <a:endParaRPr lang="en-US" sz="1800" kern="1200" dirty="0"/>
        </a:p>
      </dsp:txBody>
      <dsp:txXfrm>
        <a:off x="304620" y="3957416"/>
        <a:ext cx="2299523" cy="549248"/>
      </dsp:txXfrm>
    </dsp:sp>
    <dsp:sp modelId="{AAAE53FF-5E97-4D94-86E1-A1D7CCCF990B}">
      <dsp:nvSpPr>
        <dsp:cNvPr id="0" name=""/>
        <dsp:cNvSpPr/>
      </dsp:nvSpPr>
      <dsp:spPr>
        <a:xfrm>
          <a:off x="2947950" y="2209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II</a:t>
          </a:r>
          <a:endParaRPr lang="en-US" sz="2400" kern="1200" dirty="0"/>
        </a:p>
      </dsp:txBody>
      <dsp:txXfrm>
        <a:off x="2965038" y="19297"/>
        <a:ext cx="2299523" cy="549248"/>
      </dsp:txXfrm>
    </dsp:sp>
    <dsp:sp modelId="{4D2F4BF3-5329-4B87-9308-FE984F055BC1}">
      <dsp:nvSpPr>
        <dsp:cNvPr id="0" name=""/>
        <dsp:cNvSpPr/>
      </dsp:nvSpPr>
      <dsp:spPr>
        <a:xfrm rot="5400000">
          <a:off x="4063750" y="636684"/>
          <a:ext cx="102099" cy="1020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0ECE23-2C37-49AB-82D6-4875F0E78211}">
      <dsp:nvSpPr>
        <dsp:cNvPr id="0" name=""/>
        <dsp:cNvSpPr/>
      </dsp:nvSpPr>
      <dsp:spPr>
        <a:xfrm>
          <a:off x="2947950" y="789833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Functional Assessment</a:t>
          </a:r>
          <a:endParaRPr lang="en-US" sz="1800" kern="1200" dirty="0"/>
        </a:p>
      </dsp:txBody>
      <dsp:txXfrm>
        <a:off x="2965038" y="806921"/>
        <a:ext cx="2299523" cy="549248"/>
      </dsp:txXfrm>
    </dsp:sp>
    <dsp:sp modelId="{3DA40DE6-6110-4FC6-A4CC-922BEBA473F1}">
      <dsp:nvSpPr>
        <dsp:cNvPr id="0" name=""/>
        <dsp:cNvSpPr/>
      </dsp:nvSpPr>
      <dsp:spPr>
        <a:xfrm rot="5400000">
          <a:off x="4063750" y="1424308"/>
          <a:ext cx="102099" cy="1020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6DED97-1E34-49DF-9F7E-277499C093C6}">
      <dsp:nvSpPr>
        <dsp:cNvPr id="0" name=""/>
        <dsp:cNvSpPr/>
      </dsp:nvSpPr>
      <dsp:spPr>
        <a:xfrm>
          <a:off x="2947950" y="1577457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Skills training</a:t>
          </a:r>
          <a:endParaRPr lang="en-US" sz="1800" kern="1200" dirty="0"/>
        </a:p>
      </dsp:txBody>
      <dsp:txXfrm>
        <a:off x="2965038" y="1594545"/>
        <a:ext cx="2299523" cy="549248"/>
      </dsp:txXfrm>
    </dsp:sp>
    <dsp:sp modelId="{1014988B-D588-4AF1-82ED-3DF5DAE2F8C3}">
      <dsp:nvSpPr>
        <dsp:cNvPr id="0" name=""/>
        <dsp:cNvSpPr/>
      </dsp:nvSpPr>
      <dsp:spPr>
        <a:xfrm rot="5400000">
          <a:off x="4063750" y="2211931"/>
          <a:ext cx="102099" cy="1020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7F0264-429D-4343-B5FA-6F0F61E0633E}">
      <dsp:nvSpPr>
        <dsp:cNvPr id="0" name=""/>
        <dsp:cNvSpPr/>
      </dsp:nvSpPr>
      <dsp:spPr>
        <a:xfrm>
          <a:off x="2947950" y="2365080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Stimulus control</a:t>
          </a:r>
          <a:endParaRPr lang="en-US" sz="1800" kern="1200" dirty="0"/>
        </a:p>
      </dsp:txBody>
      <dsp:txXfrm>
        <a:off x="2965038" y="2382168"/>
        <a:ext cx="2299523" cy="549248"/>
      </dsp:txXfrm>
    </dsp:sp>
    <dsp:sp modelId="{9914FBB5-9828-40D9-84F7-7A22B3988A6C}">
      <dsp:nvSpPr>
        <dsp:cNvPr id="0" name=""/>
        <dsp:cNvSpPr/>
      </dsp:nvSpPr>
      <dsp:spPr>
        <a:xfrm rot="5400000">
          <a:off x="4063750" y="2999555"/>
          <a:ext cx="102099" cy="1020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F69685-7977-459E-BCB4-51DF8058A5B7}">
      <dsp:nvSpPr>
        <dsp:cNvPr id="0" name=""/>
        <dsp:cNvSpPr/>
      </dsp:nvSpPr>
      <dsp:spPr>
        <a:xfrm>
          <a:off x="2947950" y="3152704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Contingency management</a:t>
          </a:r>
          <a:endParaRPr lang="en-US" sz="1800" kern="1200" dirty="0"/>
        </a:p>
      </dsp:txBody>
      <dsp:txXfrm>
        <a:off x="2965038" y="3169792"/>
        <a:ext cx="2299523" cy="549248"/>
      </dsp:txXfrm>
    </dsp:sp>
    <dsp:sp modelId="{5E2A5876-1036-4D69-985A-DCD5A250BDFD}">
      <dsp:nvSpPr>
        <dsp:cNvPr id="0" name=""/>
        <dsp:cNvSpPr/>
      </dsp:nvSpPr>
      <dsp:spPr>
        <a:xfrm rot="5400000">
          <a:off x="4063750" y="3787179"/>
          <a:ext cx="102099" cy="1020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C517B9-A43D-442F-B829-16FE5C100BCA}">
      <dsp:nvSpPr>
        <dsp:cNvPr id="0" name=""/>
        <dsp:cNvSpPr/>
      </dsp:nvSpPr>
      <dsp:spPr>
        <a:xfrm>
          <a:off x="2947950" y="3940328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Dealing with Avoidance</a:t>
          </a:r>
          <a:endParaRPr lang="en-US" sz="1800" kern="1200" dirty="0"/>
        </a:p>
      </dsp:txBody>
      <dsp:txXfrm>
        <a:off x="2965038" y="3957416"/>
        <a:ext cx="2299523" cy="549248"/>
      </dsp:txXfrm>
    </dsp:sp>
    <dsp:sp modelId="{00C05C64-5303-4D57-A107-9F99757BC7E3}">
      <dsp:nvSpPr>
        <dsp:cNvPr id="0" name=""/>
        <dsp:cNvSpPr/>
      </dsp:nvSpPr>
      <dsp:spPr>
        <a:xfrm>
          <a:off x="5608367" y="2209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III</a:t>
          </a:r>
          <a:endParaRPr lang="en-US" sz="2400" kern="1200" dirty="0"/>
        </a:p>
      </dsp:txBody>
      <dsp:txXfrm>
        <a:off x="5625455" y="19297"/>
        <a:ext cx="2299523" cy="549248"/>
      </dsp:txXfrm>
    </dsp:sp>
    <dsp:sp modelId="{083D3841-F987-4DE3-BB2F-0CDC1A786F09}">
      <dsp:nvSpPr>
        <dsp:cNvPr id="0" name=""/>
        <dsp:cNvSpPr/>
      </dsp:nvSpPr>
      <dsp:spPr>
        <a:xfrm rot="5400000">
          <a:off x="6724167" y="636684"/>
          <a:ext cx="102099" cy="1020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759C82-E609-466C-8D65-FBF171A10ED8}">
      <dsp:nvSpPr>
        <dsp:cNvPr id="0" name=""/>
        <dsp:cNvSpPr/>
      </dsp:nvSpPr>
      <dsp:spPr>
        <a:xfrm>
          <a:off x="5608367" y="789833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Behavioral case conceptualization</a:t>
          </a:r>
          <a:endParaRPr lang="en-US" sz="1800" kern="1200" dirty="0"/>
        </a:p>
      </dsp:txBody>
      <dsp:txXfrm>
        <a:off x="5625455" y="806921"/>
        <a:ext cx="2299523" cy="549248"/>
      </dsp:txXfrm>
    </dsp:sp>
    <dsp:sp modelId="{259B1B4D-DB71-4549-A591-0DFC11A1D69C}">
      <dsp:nvSpPr>
        <dsp:cNvPr id="0" name=""/>
        <dsp:cNvSpPr/>
      </dsp:nvSpPr>
      <dsp:spPr>
        <a:xfrm rot="5400000">
          <a:off x="6724167" y="1424308"/>
          <a:ext cx="102099" cy="1020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8E97B9-D788-450A-8456-77FBA9EA8454}">
      <dsp:nvSpPr>
        <dsp:cNvPr id="0" name=""/>
        <dsp:cNvSpPr/>
      </dsp:nvSpPr>
      <dsp:spPr>
        <a:xfrm>
          <a:off x="5608367" y="1577457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Thinking functionally about behavior</a:t>
          </a:r>
          <a:endParaRPr lang="en-US" sz="1800" kern="1200" dirty="0"/>
        </a:p>
      </dsp:txBody>
      <dsp:txXfrm>
        <a:off x="5625455" y="1594545"/>
        <a:ext cx="2299523" cy="54924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8ABAA1-ABCC-44C5-AB6B-EA6EC46157A4}">
      <dsp:nvSpPr>
        <dsp:cNvPr id="0" name=""/>
        <dsp:cNvSpPr/>
      </dsp:nvSpPr>
      <dsp:spPr>
        <a:xfrm>
          <a:off x="287532" y="2209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</a:t>
          </a:r>
          <a:endParaRPr lang="en-US" sz="2400" kern="1200" dirty="0"/>
        </a:p>
      </dsp:txBody>
      <dsp:txXfrm>
        <a:off x="304620" y="19297"/>
        <a:ext cx="2299523" cy="549248"/>
      </dsp:txXfrm>
    </dsp:sp>
    <dsp:sp modelId="{FC81B6A2-8AA4-4636-A120-FA832C8073E3}">
      <dsp:nvSpPr>
        <dsp:cNvPr id="0" name=""/>
        <dsp:cNvSpPr/>
      </dsp:nvSpPr>
      <dsp:spPr>
        <a:xfrm rot="5400000">
          <a:off x="1403332" y="636684"/>
          <a:ext cx="102099" cy="1020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CE5F14-23F1-43B5-89D4-70147C74A498}">
      <dsp:nvSpPr>
        <dsp:cNvPr id="0" name=""/>
        <dsp:cNvSpPr/>
      </dsp:nvSpPr>
      <dsp:spPr>
        <a:xfrm>
          <a:off x="287532" y="789833"/>
          <a:ext cx="2333699" cy="583424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Cultural competence process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304620" y="806921"/>
        <a:ext cx="2299523" cy="549248"/>
      </dsp:txXfrm>
    </dsp:sp>
    <dsp:sp modelId="{6318F24D-DBD3-49BE-8E0A-14BC80457033}">
      <dsp:nvSpPr>
        <dsp:cNvPr id="0" name=""/>
        <dsp:cNvSpPr/>
      </dsp:nvSpPr>
      <dsp:spPr>
        <a:xfrm rot="5400000">
          <a:off x="1403332" y="1424308"/>
          <a:ext cx="102099" cy="1020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58B1E9-7EA7-4001-BC4E-548BB80EBB28}">
      <dsp:nvSpPr>
        <dsp:cNvPr id="0" name=""/>
        <dsp:cNvSpPr/>
      </dsp:nvSpPr>
      <dsp:spPr>
        <a:xfrm>
          <a:off x="287532" y="1577457"/>
          <a:ext cx="2333699" cy="583424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Providing the Rationale</a:t>
          </a:r>
          <a:endParaRPr lang="en-US" sz="1800" kern="1200" dirty="0"/>
        </a:p>
      </dsp:txBody>
      <dsp:txXfrm>
        <a:off x="304620" y="1594545"/>
        <a:ext cx="2299523" cy="549248"/>
      </dsp:txXfrm>
    </dsp:sp>
    <dsp:sp modelId="{40BC38AC-C2A7-4379-B0B4-CAC3C15E910E}">
      <dsp:nvSpPr>
        <dsp:cNvPr id="0" name=""/>
        <dsp:cNvSpPr/>
      </dsp:nvSpPr>
      <dsp:spPr>
        <a:xfrm rot="5400000">
          <a:off x="1403332" y="2211931"/>
          <a:ext cx="102099" cy="1020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999767-A22B-40BF-920C-F1412E73D48F}">
      <dsp:nvSpPr>
        <dsp:cNvPr id="0" name=""/>
        <dsp:cNvSpPr/>
      </dsp:nvSpPr>
      <dsp:spPr>
        <a:xfrm>
          <a:off x="287532" y="2365080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65000"/>
                </a:schemeClr>
              </a:solidFill>
            </a:rPr>
            <a:t>Assessment</a:t>
          </a:r>
          <a:endParaRPr lang="en-US" sz="1800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304620" y="2382168"/>
        <a:ext cx="2299523" cy="549248"/>
      </dsp:txXfrm>
    </dsp:sp>
    <dsp:sp modelId="{F56D1000-DC96-4822-84DC-153A1C1B2850}">
      <dsp:nvSpPr>
        <dsp:cNvPr id="0" name=""/>
        <dsp:cNvSpPr/>
      </dsp:nvSpPr>
      <dsp:spPr>
        <a:xfrm rot="5400000">
          <a:off x="1403332" y="2999555"/>
          <a:ext cx="102099" cy="1020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AAD78F-D96D-4913-A2C4-9361B0903403}">
      <dsp:nvSpPr>
        <dsp:cNvPr id="0" name=""/>
        <dsp:cNvSpPr/>
      </dsp:nvSpPr>
      <dsp:spPr>
        <a:xfrm>
          <a:off x="287532" y="3152704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65000"/>
                </a:schemeClr>
              </a:solidFill>
            </a:rPr>
            <a:t>Activity Scheduling</a:t>
          </a:r>
          <a:endParaRPr lang="en-US" sz="1800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304620" y="3169792"/>
        <a:ext cx="2299523" cy="549248"/>
      </dsp:txXfrm>
    </dsp:sp>
    <dsp:sp modelId="{02F602E4-7CE2-4A9D-9298-FAD2EFA0F315}">
      <dsp:nvSpPr>
        <dsp:cNvPr id="0" name=""/>
        <dsp:cNvSpPr/>
      </dsp:nvSpPr>
      <dsp:spPr>
        <a:xfrm rot="5400000">
          <a:off x="1403332" y="3787179"/>
          <a:ext cx="102099" cy="1020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0160BF-6EE4-4374-BB50-C33ABCB102DD}">
      <dsp:nvSpPr>
        <dsp:cNvPr id="0" name=""/>
        <dsp:cNvSpPr/>
      </dsp:nvSpPr>
      <dsp:spPr>
        <a:xfrm>
          <a:off x="287532" y="3940328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65000"/>
                </a:schemeClr>
              </a:solidFill>
            </a:rPr>
            <a:t>Dealing with Avoidance</a:t>
          </a:r>
          <a:endParaRPr lang="en-US" sz="1800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304620" y="3957416"/>
        <a:ext cx="2299523" cy="549248"/>
      </dsp:txXfrm>
    </dsp:sp>
    <dsp:sp modelId="{AAAE53FF-5E97-4D94-86E1-A1D7CCCF990B}">
      <dsp:nvSpPr>
        <dsp:cNvPr id="0" name=""/>
        <dsp:cNvSpPr/>
      </dsp:nvSpPr>
      <dsp:spPr>
        <a:xfrm>
          <a:off x="2947950" y="2209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II</a:t>
          </a:r>
          <a:endParaRPr lang="en-US" sz="2400" kern="1200" dirty="0"/>
        </a:p>
      </dsp:txBody>
      <dsp:txXfrm>
        <a:off x="2965038" y="19297"/>
        <a:ext cx="2299523" cy="549248"/>
      </dsp:txXfrm>
    </dsp:sp>
    <dsp:sp modelId="{4D2F4BF3-5329-4B87-9308-FE984F055BC1}">
      <dsp:nvSpPr>
        <dsp:cNvPr id="0" name=""/>
        <dsp:cNvSpPr/>
      </dsp:nvSpPr>
      <dsp:spPr>
        <a:xfrm rot="5400000">
          <a:off x="4063750" y="636684"/>
          <a:ext cx="102099" cy="1020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0ECE23-2C37-49AB-82D6-4875F0E78211}">
      <dsp:nvSpPr>
        <dsp:cNvPr id="0" name=""/>
        <dsp:cNvSpPr/>
      </dsp:nvSpPr>
      <dsp:spPr>
        <a:xfrm>
          <a:off x="2947950" y="789833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65000"/>
                </a:schemeClr>
              </a:solidFill>
            </a:rPr>
            <a:t>Functional Assessment</a:t>
          </a:r>
          <a:endParaRPr lang="en-US" sz="1800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2965038" y="806921"/>
        <a:ext cx="2299523" cy="549248"/>
      </dsp:txXfrm>
    </dsp:sp>
    <dsp:sp modelId="{3DA40DE6-6110-4FC6-A4CC-922BEBA473F1}">
      <dsp:nvSpPr>
        <dsp:cNvPr id="0" name=""/>
        <dsp:cNvSpPr/>
      </dsp:nvSpPr>
      <dsp:spPr>
        <a:xfrm rot="5400000">
          <a:off x="4063750" y="1424308"/>
          <a:ext cx="102099" cy="1020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6DED97-1E34-49DF-9F7E-277499C093C6}">
      <dsp:nvSpPr>
        <dsp:cNvPr id="0" name=""/>
        <dsp:cNvSpPr/>
      </dsp:nvSpPr>
      <dsp:spPr>
        <a:xfrm>
          <a:off x="2947950" y="1577457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65000"/>
                </a:schemeClr>
              </a:solidFill>
            </a:rPr>
            <a:t>Skills training</a:t>
          </a:r>
          <a:endParaRPr lang="en-US" sz="1800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2965038" y="1594545"/>
        <a:ext cx="2299523" cy="549248"/>
      </dsp:txXfrm>
    </dsp:sp>
    <dsp:sp modelId="{1014988B-D588-4AF1-82ED-3DF5DAE2F8C3}">
      <dsp:nvSpPr>
        <dsp:cNvPr id="0" name=""/>
        <dsp:cNvSpPr/>
      </dsp:nvSpPr>
      <dsp:spPr>
        <a:xfrm rot="5400000">
          <a:off x="4063750" y="2211931"/>
          <a:ext cx="102099" cy="1020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7F0264-429D-4343-B5FA-6F0F61E0633E}">
      <dsp:nvSpPr>
        <dsp:cNvPr id="0" name=""/>
        <dsp:cNvSpPr/>
      </dsp:nvSpPr>
      <dsp:spPr>
        <a:xfrm>
          <a:off x="2947950" y="2365080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65000"/>
                </a:schemeClr>
              </a:solidFill>
            </a:rPr>
            <a:t>Stimulus control</a:t>
          </a:r>
          <a:endParaRPr lang="en-US" sz="1800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2965038" y="2382168"/>
        <a:ext cx="2299523" cy="549248"/>
      </dsp:txXfrm>
    </dsp:sp>
    <dsp:sp modelId="{9914FBB5-9828-40D9-84F7-7A22B3988A6C}">
      <dsp:nvSpPr>
        <dsp:cNvPr id="0" name=""/>
        <dsp:cNvSpPr/>
      </dsp:nvSpPr>
      <dsp:spPr>
        <a:xfrm rot="5400000">
          <a:off x="4063750" y="2999555"/>
          <a:ext cx="102099" cy="1020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F69685-7977-459E-BCB4-51DF8058A5B7}">
      <dsp:nvSpPr>
        <dsp:cNvPr id="0" name=""/>
        <dsp:cNvSpPr/>
      </dsp:nvSpPr>
      <dsp:spPr>
        <a:xfrm>
          <a:off x="2947950" y="3152704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65000"/>
                </a:schemeClr>
              </a:solidFill>
            </a:rPr>
            <a:t>Contingency management</a:t>
          </a:r>
          <a:endParaRPr lang="en-US" sz="1800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2965038" y="3169792"/>
        <a:ext cx="2299523" cy="549248"/>
      </dsp:txXfrm>
    </dsp:sp>
    <dsp:sp modelId="{5E2A5876-1036-4D69-985A-DCD5A250BDFD}">
      <dsp:nvSpPr>
        <dsp:cNvPr id="0" name=""/>
        <dsp:cNvSpPr/>
      </dsp:nvSpPr>
      <dsp:spPr>
        <a:xfrm rot="5400000">
          <a:off x="4063750" y="3787179"/>
          <a:ext cx="102099" cy="1020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C517B9-A43D-442F-B829-16FE5C100BCA}">
      <dsp:nvSpPr>
        <dsp:cNvPr id="0" name=""/>
        <dsp:cNvSpPr/>
      </dsp:nvSpPr>
      <dsp:spPr>
        <a:xfrm>
          <a:off x="2947950" y="3940328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65000"/>
                </a:schemeClr>
              </a:solidFill>
            </a:rPr>
            <a:t>Dealing with Avoidance</a:t>
          </a:r>
          <a:endParaRPr lang="en-US" sz="1800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2965038" y="3957416"/>
        <a:ext cx="2299523" cy="549248"/>
      </dsp:txXfrm>
    </dsp:sp>
    <dsp:sp modelId="{00C05C64-5303-4D57-A107-9F99757BC7E3}">
      <dsp:nvSpPr>
        <dsp:cNvPr id="0" name=""/>
        <dsp:cNvSpPr/>
      </dsp:nvSpPr>
      <dsp:spPr>
        <a:xfrm>
          <a:off x="5608367" y="2209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III</a:t>
          </a:r>
          <a:endParaRPr lang="en-US" sz="2400" kern="1200" dirty="0"/>
        </a:p>
      </dsp:txBody>
      <dsp:txXfrm>
        <a:off x="5625455" y="19297"/>
        <a:ext cx="2299523" cy="549248"/>
      </dsp:txXfrm>
    </dsp:sp>
    <dsp:sp modelId="{083D3841-F987-4DE3-BB2F-0CDC1A786F09}">
      <dsp:nvSpPr>
        <dsp:cNvPr id="0" name=""/>
        <dsp:cNvSpPr/>
      </dsp:nvSpPr>
      <dsp:spPr>
        <a:xfrm rot="5400000">
          <a:off x="6724167" y="636684"/>
          <a:ext cx="102099" cy="1020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759C82-E609-466C-8D65-FBF171A10ED8}">
      <dsp:nvSpPr>
        <dsp:cNvPr id="0" name=""/>
        <dsp:cNvSpPr/>
      </dsp:nvSpPr>
      <dsp:spPr>
        <a:xfrm>
          <a:off x="5608367" y="789833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65000"/>
                </a:schemeClr>
              </a:solidFill>
            </a:rPr>
            <a:t>Behavioral case conceptualization</a:t>
          </a:r>
          <a:endParaRPr lang="en-US" sz="1800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5625455" y="806921"/>
        <a:ext cx="2299523" cy="549248"/>
      </dsp:txXfrm>
    </dsp:sp>
    <dsp:sp modelId="{259B1B4D-DB71-4549-A591-0DFC11A1D69C}">
      <dsp:nvSpPr>
        <dsp:cNvPr id="0" name=""/>
        <dsp:cNvSpPr/>
      </dsp:nvSpPr>
      <dsp:spPr>
        <a:xfrm rot="5400000">
          <a:off x="6724167" y="1424308"/>
          <a:ext cx="102099" cy="1020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8E97B9-D788-450A-8456-77FBA9EA8454}">
      <dsp:nvSpPr>
        <dsp:cNvPr id="0" name=""/>
        <dsp:cNvSpPr/>
      </dsp:nvSpPr>
      <dsp:spPr>
        <a:xfrm>
          <a:off x="5608367" y="1577457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>
                  <a:lumMod val="65000"/>
                </a:schemeClr>
              </a:solidFill>
            </a:rPr>
            <a:t>Thinking functionally about behavior</a:t>
          </a:r>
          <a:endParaRPr lang="en-US" sz="1800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5625455" y="1594545"/>
        <a:ext cx="2299523" cy="5492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9AB92-ED88-4EF8-B8EB-94EF57006CC9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EB4ED-ECC1-4D41-919E-695C65AD0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48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29DA982-F98C-4396-A94F-904FBE32943B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DF7AD1B-E53A-40D3-9681-E295D3A3A116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F1490BB-ED72-40A4-B91C-C4966F6CFD70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3B96594-7549-4648-8C6D-FBC9C3AC71AD}" type="slidenum">
              <a:rPr lang="en-US" smtClean="0"/>
              <a:pPr eaLnBrk="1" hangingPunct="1"/>
              <a:t>21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067F-C175-4E2B-8C9E-4269E57A6CB8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4311-A53C-4D9B-A056-6221D092C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44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067F-C175-4E2B-8C9E-4269E57A6CB8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4311-A53C-4D9B-A056-6221D092C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83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067F-C175-4E2B-8C9E-4269E57A6CB8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4311-A53C-4D9B-A056-6221D092C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27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99389-8AC7-461F-941F-DAE552AC5787}" type="datetime1">
              <a:rPr lang="en-US"/>
              <a:pPr>
                <a:defRPr/>
              </a:pPr>
              <a:t>12/17/2018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ACE38-9653-47A5-8091-642AA03DE3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778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067F-C175-4E2B-8C9E-4269E57A6CB8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4311-A53C-4D9B-A056-6221D092C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833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067F-C175-4E2B-8C9E-4269E57A6CB8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4311-A53C-4D9B-A056-6221D092C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3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067F-C175-4E2B-8C9E-4269E57A6CB8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4311-A53C-4D9B-A056-6221D092C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08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067F-C175-4E2B-8C9E-4269E57A6CB8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4311-A53C-4D9B-A056-6221D092C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560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067F-C175-4E2B-8C9E-4269E57A6CB8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4311-A53C-4D9B-A056-6221D092C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76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067F-C175-4E2B-8C9E-4269E57A6CB8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4311-A53C-4D9B-A056-6221D092C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34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067F-C175-4E2B-8C9E-4269E57A6CB8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4311-A53C-4D9B-A056-6221D092C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59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067F-C175-4E2B-8C9E-4269E57A6CB8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4311-A53C-4D9B-A056-6221D092C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02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3067F-C175-4E2B-8C9E-4269E57A6CB8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74311-A53C-4D9B-A056-6221D092C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84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371600" y="4648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dirty="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</a:rPr>
              <a:t>Jonathan </a:t>
            </a:r>
            <a:r>
              <a:rPr lang="en-US" sz="3200" dirty="0" err="1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</a:rPr>
              <a:t>Kanter</a:t>
            </a:r>
            <a:r>
              <a:rPr lang="en-US" sz="3200" dirty="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</a:rPr>
              <a:t>, Ph.D. </a:t>
            </a:r>
          </a:p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dirty="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</a:rPr>
              <a:t>University of Wisconsin-Milwaukee</a:t>
            </a:r>
          </a:p>
        </p:txBody>
      </p:sp>
      <p:sp>
        <p:nvSpPr>
          <p:cNvPr id="8195" name="Oval 5"/>
          <p:cNvSpPr>
            <a:spLocks noChangeArrowheads="1"/>
          </p:cNvSpPr>
          <p:nvPr/>
        </p:nvSpPr>
        <p:spPr bwMode="auto">
          <a:xfrm>
            <a:off x="533400" y="304800"/>
            <a:ext cx="4495800" cy="1981200"/>
          </a:xfrm>
          <a:prstGeom prst="ellipse">
            <a:avLst/>
          </a:prstGeom>
          <a:solidFill>
            <a:schemeClr val="folHlink">
              <a:alpha val="5215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sz="2800"/>
          </a:p>
        </p:txBody>
      </p:sp>
      <p:sp>
        <p:nvSpPr>
          <p:cNvPr id="8196" name="Oval 6"/>
          <p:cNvSpPr>
            <a:spLocks noChangeArrowheads="1"/>
          </p:cNvSpPr>
          <p:nvPr/>
        </p:nvSpPr>
        <p:spPr bwMode="auto">
          <a:xfrm>
            <a:off x="4191000" y="304800"/>
            <a:ext cx="4495800" cy="1981200"/>
          </a:xfrm>
          <a:prstGeom prst="ellipse">
            <a:avLst/>
          </a:prstGeom>
          <a:solidFill>
            <a:schemeClr val="accent1">
              <a:alpha val="5215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sz="280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76200" y="2149475"/>
            <a:ext cx="89154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latin typeface="+mj-lt"/>
                <a:ea typeface="+mj-ea"/>
                <a:cs typeface="+mj-cs"/>
              </a:rPr>
              <a:t>Strategies for Delivering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Behavioural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 Activation </a:t>
            </a:r>
            <a:r>
              <a:rPr lang="en-US" sz="3600" dirty="0">
                <a:latin typeface="+mj-lt"/>
                <a:ea typeface="+mj-ea"/>
                <a:cs typeface="+mj-cs"/>
              </a:rPr>
              <a:t>in Diverse Communities</a:t>
            </a:r>
          </a:p>
        </p:txBody>
      </p:sp>
      <p:sp>
        <p:nvSpPr>
          <p:cNvPr id="8198" name="AutoShape 7"/>
          <p:cNvSpPr>
            <a:spLocks noChangeArrowheads="1"/>
          </p:cNvSpPr>
          <p:nvPr/>
        </p:nvSpPr>
        <p:spPr bwMode="auto">
          <a:xfrm rot="2700000">
            <a:off x="4330700" y="1041400"/>
            <a:ext cx="609600" cy="5334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2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 Training Sequence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08090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058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Competence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27237"/>
            <a:ext cx="3810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“Shifting Cultural Lenses” model of Steven L</a:t>
            </a:r>
            <a:r>
              <a:rPr lang="es-ES" dirty="0"/>
              <a:t>ó</a:t>
            </a:r>
            <a:r>
              <a:rPr lang="en-US" dirty="0" err="1" smtClean="0"/>
              <a:t>pez</a:t>
            </a:r>
            <a:r>
              <a:rPr lang="en-US" dirty="0" smtClean="0"/>
              <a:t>, University of Southern California</a:t>
            </a:r>
            <a:endParaRPr lang="en-US" dirty="0"/>
          </a:p>
        </p:txBody>
      </p:sp>
      <p:pic>
        <p:nvPicPr>
          <p:cNvPr id="1026" name="Picture 2" descr="http://dornsife.usc.edu/tools/mytools/PersonnelInfoSystem/DOC/Faculty/PSYC/photo_10166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752600"/>
            <a:ext cx="31242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5181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i="1" dirty="0" smtClean="0"/>
              <a:t>Develop a Shared Narrative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2292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834048"/>
              </p:ext>
            </p:extLst>
          </p:nvPr>
        </p:nvGraphicFramePr>
        <p:xfrm>
          <a:off x="304800" y="457200"/>
          <a:ext cx="8534400" cy="60045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054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9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Assess</a:t>
                      </a:r>
                      <a:r>
                        <a:rPr lang="en-US" sz="2800" b="0" baseline="0" dirty="0" smtClean="0"/>
                        <a:t> client’s view</a:t>
                      </a:r>
                      <a:endParaRPr lang="en-US" sz="2800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Ask client what hopes to gain from </a:t>
                      </a:r>
                      <a:r>
                        <a:rPr lang="en-US" sz="2800" b="0" dirty="0" err="1" smtClean="0">
                          <a:solidFill>
                            <a:schemeClr val="bg1"/>
                          </a:solidFill>
                        </a:rPr>
                        <a:t>tx</a:t>
                      </a:r>
                      <a:endParaRPr lang="en-US" sz="2800" b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Ask what client views as problem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Assess how client fits cultural patterns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Show understanding</a:t>
                      </a:r>
                      <a:r>
                        <a:rPr lang="en-US" sz="2800" b="0" baseline="0" dirty="0" smtClean="0">
                          <a:solidFill>
                            <a:schemeClr val="bg1"/>
                          </a:solidFill>
                        </a:rPr>
                        <a:t> without </a:t>
                      </a:r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challenging</a:t>
                      </a:r>
                      <a:endParaRPr lang="en-US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Present  own perspective</a:t>
                      </a:r>
                      <a:endParaRPr lang="en-US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Introduce BA</a:t>
                      </a:r>
                      <a:r>
                        <a:rPr lang="en-US" sz="28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as personal view, not fact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Ask for feedback, clarify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Ask how view fits client’s understanding</a:t>
                      </a:r>
                      <a:endParaRPr lang="en-US" sz="28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SN</a:t>
                      </a:r>
                      <a:r>
                        <a:rPr lang="en-US" sz="2800" dirty="0" smtClean="0"/>
                        <a:t>:  Integrate</a:t>
                      </a:r>
                      <a:endParaRPr lang="en-US" sz="2800" b="1" i="1" dirty="0"/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Fit client’s narrative into BA model using his/her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language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 (see next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</a:txBody>
                  <a:tcPr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SN</a:t>
                      </a:r>
                      <a:r>
                        <a:rPr lang="en-US" sz="2800" dirty="0" smtClean="0"/>
                        <a:t>:   Ask for buy-in</a:t>
                      </a:r>
                      <a:endParaRPr lang="en-US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Ask client to try model with</a:t>
                      </a:r>
                      <a:r>
                        <a:rPr lang="en-US" sz="28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sz="2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respect and collaboration</a:t>
                      </a:r>
                      <a:endParaRPr lang="en-US" sz="28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SN</a:t>
                      </a:r>
                      <a:r>
                        <a:rPr lang="en-US" sz="2800" baseline="0" dirty="0" smtClean="0"/>
                        <a:t>:  Negotiate</a:t>
                      </a:r>
                      <a:endParaRPr lang="en-US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Demonstrate willingness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to drop BA model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51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2464618"/>
              </p:ext>
            </p:extLst>
          </p:nvPr>
        </p:nvGraphicFramePr>
        <p:xfrm>
          <a:off x="304800" y="457200"/>
          <a:ext cx="8534400" cy="60045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054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9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Assess</a:t>
                      </a:r>
                      <a:r>
                        <a:rPr lang="en-US" sz="2800" b="0" baseline="0" dirty="0" smtClean="0"/>
                        <a:t> client’s view</a:t>
                      </a:r>
                      <a:endParaRPr lang="en-US" sz="2800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b="0" dirty="0" smtClean="0"/>
                        <a:t>Ask client what hopes to gain from </a:t>
                      </a:r>
                      <a:r>
                        <a:rPr lang="en-US" sz="2800" b="0" dirty="0" err="1" smtClean="0"/>
                        <a:t>tx</a:t>
                      </a:r>
                      <a:endParaRPr lang="en-US" sz="2800" b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b="0" dirty="0" smtClean="0"/>
                        <a:t>Ask what client views as problem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b="0" dirty="0" smtClean="0"/>
                        <a:t>Assess how client fits cultural patterns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b="0" dirty="0" smtClean="0"/>
                        <a:t>Show understanding</a:t>
                      </a:r>
                      <a:r>
                        <a:rPr lang="en-US" sz="2800" b="0" baseline="0" dirty="0" smtClean="0"/>
                        <a:t> without </a:t>
                      </a:r>
                      <a:r>
                        <a:rPr lang="en-US" sz="2800" b="0" dirty="0" smtClean="0"/>
                        <a:t>challenging</a:t>
                      </a:r>
                      <a:endParaRPr lang="en-US" sz="2800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Present  own perspective</a:t>
                      </a:r>
                      <a:endParaRPr lang="en-US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Introduce BA</a:t>
                      </a:r>
                      <a:r>
                        <a:rPr lang="en-US" sz="28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as personal view, not fact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Ask for feedback, clarify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Ask how view fits client’s understanding</a:t>
                      </a:r>
                      <a:endParaRPr lang="en-US" sz="28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SN</a:t>
                      </a:r>
                      <a:r>
                        <a:rPr lang="en-US" sz="2800" dirty="0" smtClean="0"/>
                        <a:t>:  Integrate</a:t>
                      </a:r>
                      <a:endParaRPr lang="en-US" sz="2800" b="1" i="1" dirty="0"/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Fit client’s narrative into BA model using his/her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language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 (see next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</a:txBody>
                  <a:tcPr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SN</a:t>
                      </a:r>
                      <a:r>
                        <a:rPr lang="en-US" sz="2800" dirty="0" smtClean="0"/>
                        <a:t>:   Ask for buy-in</a:t>
                      </a:r>
                      <a:endParaRPr lang="en-US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Ask client to try model with</a:t>
                      </a:r>
                      <a:r>
                        <a:rPr lang="en-US" sz="28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sz="2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respect and collaboration</a:t>
                      </a:r>
                      <a:endParaRPr lang="en-US" sz="28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SN</a:t>
                      </a:r>
                      <a:r>
                        <a:rPr lang="en-US" sz="2800" baseline="0" dirty="0" smtClean="0"/>
                        <a:t>:  Negotiate</a:t>
                      </a:r>
                      <a:endParaRPr lang="en-US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Demonstrate willingness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to drop BA model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03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3701143"/>
              </p:ext>
            </p:extLst>
          </p:nvPr>
        </p:nvGraphicFramePr>
        <p:xfrm>
          <a:off x="304800" y="457200"/>
          <a:ext cx="8534400" cy="60045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054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9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Assess</a:t>
                      </a:r>
                      <a:r>
                        <a:rPr lang="en-US" sz="2800" b="0" baseline="0" dirty="0" smtClean="0"/>
                        <a:t> client’s view</a:t>
                      </a:r>
                      <a:endParaRPr lang="en-US" sz="2800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b="0" dirty="0" smtClean="0"/>
                        <a:t>Ask client what hopes to gain from </a:t>
                      </a:r>
                      <a:r>
                        <a:rPr lang="en-US" sz="2800" b="0" dirty="0" err="1" smtClean="0"/>
                        <a:t>tx</a:t>
                      </a:r>
                      <a:endParaRPr lang="en-US" sz="2800" b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b="0" dirty="0" smtClean="0"/>
                        <a:t>Ask what client views as problem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b="0" dirty="0" smtClean="0"/>
                        <a:t>Assess how client fits cultural patterns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b="0" dirty="0" smtClean="0"/>
                        <a:t>Show understanding</a:t>
                      </a:r>
                      <a:r>
                        <a:rPr lang="en-US" sz="2800" b="0" baseline="0" dirty="0" smtClean="0"/>
                        <a:t> without </a:t>
                      </a:r>
                      <a:r>
                        <a:rPr lang="en-US" sz="2800" b="0" dirty="0" smtClean="0"/>
                        <a:t>challenging</a:t>
                      </a:r>
                      <a:endParaRPr lang="en-US" sz="2800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Present  own perspective</a:t>
                      </a:r>
                      <a:endParaRPr lang="en-US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Introduce BA</a:t>
                      </a:r>
                      <a:r>
                        <a:rPr lang="en-US" sz="2800" baseline="0" dirty="0" smtClean="0"/>
                        <a:t> as personal view, not fact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/>
                        <a:t>Ask for feedback, clarify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/>
                        <a:t>Ask how view fits client’s understanding</a:t>
                      </a:r>
                      <a:endParaRPr lang="en-US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SN</a:t>
                      </a:r>
                      <a:r>
                        <a:rPr lang="en-US" sz="2800" dirty="0" smtClean="0"/>
                        <a:t>:  Integrate</a:t>
                      </a:r>
                      <a:endParaRPr lang="en-US" sz="2800" b="1" i="1" dirty="0"/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Fit client’s narrative into BA model using his/her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language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 (see next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</a:txBody>
                  <a:tcPr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SN</a:t>
                      </a:r>
                      <a:r>
                        <a:rPr lang="en-US" sz="2800" dirty="0" smtClean="0"/>
                        <a:t>:   Ask for buy-in</a:t>
                      </a:r>
                      <a:endParaRPr lang="en-US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Ask client to try model with</a:t>
                      </a:r>
                      <a:r>
                        <a:rPr lang="en-US" sz="28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sz="2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respect and collaboration</a:t>
                      </a:r>
                      <a:endParaRPr lang="en-US" sz="28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SN</a:t>
                      </a:r>
                      <a:r>
                        <a:rPr lang="en-US" sz="2800" baseline="0" dirty="0" smtClean="0"/>
                        <a:t>:  Negotiate</a:t>
                      </a:r>
                      <a:endParaRPr lang="en-US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Demonstrate willingness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to drop BA model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51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088014"/>
              </p:ext>
            </p:extLst>
          </p:nvPr>
        </p:nvGraphicFramePr>
        <p:xfrm>
          <a:off x="304800" y="457200"/>
          <a:ext cx="8534400" cy="60045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054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9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Assess</a:t>
                      </a:r>
                      <a:r>
                        <a:rPr lang="en-US" sz="2800" b="0" baseline="0" dirty="0" smtClean="0"/>
                        <a:t> client’s view</a:t>
                      </a:r>
                      <a:endParaRPr lang="en-US" sz="2800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b="0" dirty="0" smtClean="0"/>
                        <a:t>Ask client what hopes to gain from </a:t>
                      </a:r>
                      <a:r>
                        <a:rPr lang="en-US" sz="2800" b="0" dirty="0" err="1" smtClean="0"/>
                        <a:t>tx</a:t>
                      </a:r>
                      <a:endParaRPr lang="en-US" sz="2800" b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b="0" dirty="0" smtClean="0"/>
                        <a:t>Ask what client views as problem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b="0" dirty="0" smtClean="0"/>
                        <a:t>Assess how client fits cultural patterns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b="0" dirty="0" smtClean="0"/>
                        <a:t>Show understanding</a:t>
                      </a:r>
                      <a:r>
                        <a:rPr lang="en-US" sz="2800" b="0" baseline="0" dirty="0" smtClean="0"/>
                        <a:t> without </a:t>
                      </a:r>
                      <a:r>
                        <a:rPr lang="en-US" sz="2800" b="0" dirty="0" smtClean="0"/>
                        <a:t>challenging</a:t>
                      </a:r>
                      <a:endParaRPr lang="en-US" sz="2800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Present  own perspective</a:t>
                      </a:r>
                      <a:endParaRPr lang="en-US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Introduce BA</a:t>
                      </a:r>
                      <a:r>
                        <a:rPr lang="en-US" sz="2800" baseline="0" dirty="0" smtClean="0"/>
                        <a:t> as personal view, not fact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/>
                        <a:t>Ask for feedback, clarify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/>
                        <a:t>Ask how view fits client’s understanding</a:t>
                      </a:r>
                      <a:endParaRPr lang="en-US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SN</a:t>
                      </a:r>
                      <a:r>
                        <a:rPr lang="en-US" sz="2800" dirty="0" smtClean="0"/>
                        <a:t>:  Integrate</a:t>
                      </a:r>
                      <a:endParaRPr lang="en-US" sz="2800" b="1" i="1" dirty="0"/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Fit client’s narrative into BA model using his/her</a:t>
                      </a:r>
                      <a:r>
                        <a:rPr lang="en-US" sz="2800" baseline="0" dirty="0" smtClean="0"/>
                        <a:t> language</a:t>
                      </a:r>
                      <a:r>
                        <a:rPr lang="en-US" sz="2800" dirty="0" smtClean="0"/>
                        <a:t> (see next</a:t>
                      </a:r>
                      <a:r>
                        <a:rPr lang="en-US" sz="2800" baseline="0" dirty="0" smtClean="0"/>
                        <a:t>)</a:t>
                      </a:r>
                    </a:p>
                  </a:txBody>
                  <a:tcPr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SN</a:t>
                      </a:r>
                      <a:r>
                        <a:rPr lang="en-US" sz="2800" dirty="0" smtClean="0"/>
                        <a:t>:   Ask for buy-in</a:t>
                      </a:r>
                      <a:endParaRPr lang="en-US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Ask client to try model with</a:t>
                      </a:r>
                      <a:r>
                        <a:rPr lang="en-US" sz="2800" baseline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sz="280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respect and collaboration</a:t>
                      </a:r>
                      <a:endParaRPr lang="en-US" sz="28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SN</a:t>
                      </a:r>
                      <a:r>
                        <a:rPr lang="en-US" sz="2800" baseline="0" dirty="0" smtClean="0"/>
                        <a:t>:  Negotiate</a:t>
                      </a:r>
                      <a:endParaRPr lang="en-US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Demonstrate willingness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to drop BA model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51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9510570"/>
              </p:ext>
            </p:extLst>
          </p:nvPr>
        </p:nvGraphicFramePr>
        <p:xfrm>
          <a:off x="304800" y="457200"/>
          <a:ext cx="8534400" cy="60045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054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9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Assess</a:t>
                      </a:r>
                      <a:r>
                        <a:rPr lang="en-US" sz="2800" b="0" baseline="0" dirty="0" smtClean="0"/>
                        <a:t> client’s view</a:t>
                      </a:r>
                      <a:endParaRPr lang="en-US" sz="2800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b="0" dirty="0" smtClean="0"/>
                        <a:t>Ask client what hopes to gain from </a:t>
                      </a:r>
                      <a:r>
                        <a:rPr lang="en-US" sz="2800" b="0" dirty="0" err="1" smtClean="0"/>
                        <a:t>tx</a:t>
                      </a:r>
                      <a:endParaRPr lang="en-US" sz="2800" b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b="0" dirty="0" smtClean="0"/>
                        <a:t>Ask what client views as problem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b="0" dirty="0" smtClean="0"/>
                        <a:t>Assess how client fits cultural patterns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b="0" dirty="0" smtClean="0"/>
                        <a:t>Show understanding</a:t>
                      </a:r>
                      <a:r>
                        <a:rPr lang="en-US" sz="2800" b="0" baseline="0" dirty="0" smtClean="0"/>
                        <a:t> without </a:t>
                      </a:r>
                      <a:r>
                        <a:rPr lang="en-US" sz="2800" b="0" dirty="0" smtClean="0"/>
                        <a:t>challenging</a:t>
                      </a:r>
                      <a:endParaRPr lang="en-US" sz="2800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Present  own perspective</a:t>
                      </a:r>
                      <a:endParaRPr lang="en-US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Introduce BA</a:t>
                      </a:r>
                      <a:r>
                        <a:rPr lang="en-US" sz="2800" baseline="0" dirty="0" smtClean="0"/>
                        <a:t> as personal view, not fact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/>
                        <a:t>Ask for feedback, clarify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/>
                        <a:t>Ask how view fits client’s understanding</a:t>
                      </a:r>
                      <a:endParaRPr lang="en-US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SN</a:t>
                      </a:r>
                      <a:r>
                        <a:rPr lang="en-US" sz="2800" dirty="0" smtClean="0"/>
                        <a:t>:  Integrate</a:t>
                      </a:r>
                      <a:endParaRPr lang="en-US" sz="2800" b="1" i="1" dirty="0"/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Fit client’s narrative into BA model using his/her</a:t>
                      </a:r>
                      <a:r>
                        <a:rPr lang="en-US" sz="2800" baseline="0" dirty="0" smtClean="0"/>
                        <a:t> language</a:t>
                      </a:r>
                      <a:r>
                        <a:rPr lang="en-US" sz="2800" dirty="0" smtClean="0"/>
                        <a:t> (see next</a:t>
                      </a:r>
                      <a:r>
                        <a:rPr lang="en-US" sz="2800" baseline="0" dirty="0" smtClean="0"/>
                        <a:t>)</a:t>
                      </a:r>
                    </a:p>
                  </a:txBody>
                  <a:tcPr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SN</a:t>
                      </a:r>
                      <a:r>
                        <a:rPr lang="en-US" sz="2800" dirty="0" smtClean="0"/>
                        <a:t>:   Ask for buy-in</a:t>
                      </a:r>
                      <a:endParaRPr lang="en-US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Ask client to try model with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respect and collaboration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SN</a:t>
                      </a:r>
                      <a:r>
                        <a:rPr lang="en-US" sz="2800" baseline="0" dirty="0" smtClean="0"/>
                        <a:t>:  Negotiate</a:t>
                      </a:r>
                      <a:endParaRPr lang="en-US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Demonstrate willingness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to drop BA model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51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1667105"/>
              </p:ext>
            </p:extLst>
          </p:nvPr>
        </p:nvGraphicFramePr>
        <p:xfrm>
          <a:off x="304800" y="457200"/>
          <a:ext cx="8534400" cy="60045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054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9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Assess</a:t>
                      </a:r>
                      <a:r>
                        <a:rPr lang="en-US" sz="2800" b="0" baseline="0" dirty="0" smtClean="0"/>
                        <a:t> client’s view</a:t>
                      </a:r>
                      <a:endParaRPr lang="en-US" sz="2800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b="0" dirty="0" smtClean="0"/>
                        <a:t>Ask client what hopes to gain from </a:t>
                      </a:r>
                      <a:r>
                        <a:rPr lang="en-US" sz="2800" b="0" dirty="0" err="1" smtClean="0"/>
                        <a:t>tx</a:t>
                      </a:r>
                      <a:endParaRPr lang="en-US" sz="2800" b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b="0" dirty="0" smtClean="0"/>
                        <a:t>Ask what client views as problem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b="0" dirty="0" smtClean="0"/>
                        <a:t>Assess how client fits cultural patterns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b="0" dirty="0" smtClean="0"/>
                        <a:t>Show understanding</a:t>
                      </a:r>
                      <a:r>
                        <a:rPr lang="en-US" sz="2800" b="0" baseline="0" dirty="0" smtClean="0"/>
                        <a:t> without </a:t>
                      </a:r>
                      <a:r>
                        <a:rPr lang="en-US" sz="2800" b="0" dirty="0" smtClean="0"/>
                        <a:t>challenging</a:t>
                      </a:r>
                      <a:endParaRPr lang="en-US" sz="2800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Present  own perspective</a:t>
                      </a:r>
                      <a:endParaRPr lang="en-US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Introduce BA</a:t>
                      </a:r>
                      <a:r>
                        <a:rPr lang="en-US" sz="2800" baseline="0" dirty="0" smtClean="0"/>
                        <a:t> as personal view, not fact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/>
                        <a:t>Ask for feedback, clarify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/>
                        <a:t>Ask how view fits client’s understanding</a:t>
                      </a:r>
                      <a:endParaRPr lang="en-US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SN</a:t>
                      </a:r>
                      <a:r>
                        <a:rPr lang="en-US" sz="2800" dirty="0" smtClean="0"/>
                        <a:t>:  Integrate</a:t>
                      </a:r>
                      <a:endParaRPr lang="en-US" sz="2800" b="1" i="1" dirty="0"/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Fit client’s narrative into BA model using his/her</a:t>
                      </a:r>
                      <a:r>
                        <a:rPr lang="en-US" sz="2800" baseline="0" dirty="0" smtClean="0"/>
                        <a:t> language</a:t>
                      </a:r>
                      <a:r>
                        <a:rPr lang="en-US" sz="2800" dirty="0" smtClean="0"/>
                        <a:t> (see next</a:t>
                      </a:r>
                      <a:r>
                        <a:rPr lang="en-US" sz="2800" baseline="0" dirty="0" smtClean="0"/>
                        <a:t>)</a:t>
                      </a:r>
                    </a:p>
                  </a:txBody>
                  <a:tcPr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SN</a:t>
                      </a:r>
                      <a:r>
                        <a:rPr lang="en-US" sz="2800" dirty="0" smtClean="0"/>
                        <a:t>:   Ask for buy-in</a:t>
                      </a:r>
                      <a:endParaRPr lang="en-US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Ask client to try model with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respect and collaboration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SN</a:t>
                      </a:r>
                      <a:r>
                        <a:rPr lang="en-US" sz="2800" baseline="0" dirty="0" smtClean="0"/>
                        <a:t>:  Negotiate</a:t>
                      </a:r>
                      <a:endParaRPr lang="en-US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Demonstrate willingness</a:t>
                      </a:r>
                      <a:r>
                        <a:rPr lang="en-US" sz="2800" baseline="0" dirty="0" smtClean="0"/>
                        <a:t> to drop BA model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51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304800" y="6264275"/>
            <a:ext cx="762000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A26479B-73EB-4DD1-ABE3-227B3EDDB5F0}" type="slidenum">
              <a:rPr lang="en-US" smtClean="0">
                <a:solidFill>
                  <a:srgbClr val="FFFFFF"/>
                </a:solidFill>
              </a:rPr>
              <a:pPr eaLnBrk="1" hangingPunct="1"/>
              <a:t>18</a:t>
            </a:fld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22532" name="Oval 5"/>
          <p:cNvSpPr>
            <a:spLocks noChangeArrowheads="1"/>
          </p:cNvSpPr>
          <p:nvPr/>
        </p:nvSpPr>
        <p:spPr bwMode="auto">
          <a:xfrm>
            <a:off x="2978150" y="5357813"/>
            <a:ext cx="3022600" cy="12668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 b="1" dirty="0"/>
              <a:t>NEGATIVE </a:t>
            </a:r>
          </a:p>
          <a:p>
            <a:pPr algn="ctr"/>
            <a:r>
              <a:rPr lang="en-US" sz="2000" b="1" dirty="0"/>
              <a:t>LIFE </a:t>
            </a:r>
            <a:r>
              <a:rPr lang="en-US" sz="2000" b="1" dirty="0" smtClean="0"/>
              <a:t>EXPERIENCES</a:t>
            </a:r>
            <a:endParaRPr lang="en-US" sz="2000" dirty="0"/>
          </a:p>
        </p:txBody>
      </p:sp>
      <p:sp>
        <p:nvSpPr>
          <p:cNvPr id="22533" name="TextBox 3"/>
          <p:cNvSpPr txBox="1">
            <a:spLocks noChangeArrowheads="1"/>
          </p:cNvSpPr>
          <p:nvPr/>
        </p:nvSpPr>
        <p:spPr bwMode="auto">
          <a:xfrm>
            <a:off x="457200" y="685800"/>
            <a:ext cx="8305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600" i="1"/>
              <a:t>“THREE CIRCLES”</a:t>
            </a:r>
          </a:p>
        </p:txBody>
      </p:sp>
      <p:sp>
        <p:nvSpPr>
          <p:cNvPr id="17414" name="Text Box 10"/>
          <p:cNvSpPr txBox="1">
            <a:spLocks noChangeArrowheads="1"/>
          </p:cNvSpPr>
          <p:nvPr/>
        </p:nvSpPr>
        <p:spPr bwMode="auto">
          <a:xfrm>
            <a:off x="6400800" y="3687763"/>
            <a:ext cx="2590800" cy="286232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dirty="0" smtClean="0">
                <a:solidFill>
                  <a:srgbClr val="C00000"/>
                </a:solidFill>
              </a:rPr>
              <a:t>Shut down, give up</a:t>
            </a:r>
          </a:p>
          <a:p>
            <a:pPr algn="ctr" eaLnBrk="1" hangingPunct="1"/>
            <a:endParaRPr lang="en-US" sz="2000" dirty="0">
              <a:solidFill>
                <a:srgbClr val="C00000"/>
              </a:solidFill>
            </a:endParaRPr>
          </a:p>
          <a:p>
            <a:pPr algn="ctr" eaLnBrk="1" hangingPunct="1"/>
            <a:r>
              <a:rPr lang="en-US" sz="2000" dirty="0" smtClean="0">
                <a:solidFill>
                  <a:srgbClr val="C00000"/>
                </a:solidFill>
              </a:rPr>
              <a:t>Procrastinate</a:t>
            </a:r>
            <a:endParaRPr lang="en-US" sz="2000" dirty="0">
              <a:solidFill>
                <a:srgbClr val="C00000"/>
              </a:solidFill>
            </a:endParaRPr>
          </a:p>
          <a:p>
            <a:pPr algn="ctr" eaLnBrk="1" hangingPunct="1"/>
            <a:r>
              <a:rPr lang="en-US" sz="2000" dirty="0" smtClean="0">
                <a:solidFill>
                  <a:srgbClr val="C00000"/>
                </a:solidFill>
              </a:rPr>
              <a:t>Stay at home</a:t>
            </a:r>
          </a:p>
          <a:p>
            <a:pPr algn="ctr" eaLnBrk="1" hangingPunct="1"/>
            <a:r>
              <a:rPr lang="en-US" sz="2000" dirty="0" smtClean="0">
                <a:solidFill>
                  <a:srgbClr val="C00000"/>
                </a:solidFill>
              </a:rPr>
              <a:t>Stop functioning</a:t>
            </a:r>
          </a:p>
          <a:p>
            <a:pPr algn="ctr" eaLnBrk="1" hangingPunct="1"/>
            <a:r>
              <a:rPr lang="en-US" sz="2000" dirty="0" smtClean="0">
                <a:solidFill>
                  <a:srgbClr val="C00000"/>
                </a:solidFill>
              </a:rPr>
              <a:t>Sleep </a:t>
            </a:r>
            <a:r>
              <a:rPr lang="en-US" sz="2000" dirty="0">
                <a:solidFill>
                  <a:srgbClr val="C00000"/>
                </a:solidFill>
              </a:rPr>
              <a:t>too much</a:t>
            </a:r>
          </a:p>
          <a:p>
            <a:pPr algn="ctr" eaLnBrk="1" hangingPunct="1"/>
            <a:r>
              <a:rPr lang="en-US" sz="2000" dirty="0">
                <a:solidFill>
                  <a:srgbClr val="C00000"/>
                </a:solidFill>
              </a:rPr>
              <a:t>Ruminate </a:t>
            </a:r>
          </a:p>
          <a:p>
            <a:pPr algn="ctr" eaLnBrk="1" hangingPunct="1"/>
            <a:r>
              <a:rPr lang="en-US" sz="2000" dirty="0">
                <a:solidFill>
                  <a:srgbClr val="C00000"/>
                </a:solidFill>
              </a:rPr>
              <a:t>Drink too much Watch </a:t>
            </a:r>
            <a:r>
              <a:rPr lang="en-US" sz="2000" dirty="0" err="1">
                <a:solidFill>
                  <a:srgbClr val="C00000"/>
                </a:solidFill>
              </a:rPr>
              <a:t>tv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7415" name="Oval 8"/>
          <p:cNvSpPr>
            <a:spLocks noChangeArrowheads="1"/>
          </p:cNvSpPr>
          <p:nvPr/>
        </p:nvSpPr>
        <p:spPr bwMode="auto">
          <a:xfrm>
            <a:off x="152400" y="2403475"/>
            <a:ext cx="3022600" cy="12668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Response</a:t>
            </a:r>
          </a:p>
          <a:p>
            <a:pPr algn="ctr"/>
            <a:r>
              <a:rPr lang="en-US"/>
              <a:t>(Natural, common)</a:t>
            </a: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 rot="7430410">
            <a:off x="5187950" y="3990975"/>
            <a:ext cx="1566863" cy="1084263"/>
          </a:xfrm>
          <a:prstGeom prst="rightArrow">
            <a:avLst>
              <a:gd name="adj1" fmla="val 50000"/>
              <a:gd name="adj2" fmla="val 37305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Oval 8"/>
          <p:cNvSpPr>
            <a:spLocks noChangeArrowheads="1"/>
          </p:cNvSpPr>
          <p:nvPr/>
        </p:nvSpPr>
        <p:spPr bwMode="auto">
          <a:xfrm>
            <a:off x="5892800" y="2409825"/>
            <a:ext cx="3022600" cy="12668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Avoidance Pattern</a:t>
            </a:r>
          </a:p>
          <a:p>
            <a:pPr algn="ctr"/>
            <a:r>
              <a:rPr lang="en-US"/>
              <a:t>(Natural, common)</a:t>
            </a: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3886200" y="2514600"/>
            <a:ext cx="1566863" cy="1084263"/>
          </a:xfrm>
          <a:prstGeom prst="rightArrow">
            <a:avLst>
              <a:gd name="adj1" fmla="val 50000"/>
              <a:gd name="adj2" fmla="val 37305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6200" y="3687763"/>
            <a:ext cx="3048000" cy="2893100"/>
          </a:xfrm>
          <a:prstGeom prst="rect">
            <a:avLst/>
          </a:prstGeom>
          <a:solidFill>
            <a:srgbClr val="FFFFCC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 i="1" dirty="0">
                <a:solidFill>
                  <a:srgbClr val="BF2600"/>
                </a:solidFill>
              </a:rPr>
              <a:t>Feeling sad, down, depressed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400" b="1" i="1" dirty="0">
                <a:solidFill>
                  <a:srgbClr val="BF2600"/>
                </a:solidFill>
              </a:rPr>
              <a:t>Loss of interest or pleasure in things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400" b="1" i="1" dirty="0">
                <a:solidFill>
                  <a:srgbClr val="BF2600"/>
                </a:solidFill>
              </a:rPr>
              <a:t>Stress, headaches, pain, fatigue, anger, irritability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400" b="1" i="1" dirty="0">
                <a:solidFill>
                  <a:srgbClr val="BF2600"/>
                </a:solidFill>
              </a:rPr>
              <a:t>Spiritual questioning/doubts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400" b="1" i="1" dirty="0">
                <a:solidFill>
                  <a:srgbClr val="BF2600"/>
                </a:solidFill>
              </a:rPr>
              <a:t>Guilt and shame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400" b="1" i="1" dirty="0">
                <a:solidFill>
                  <a:srgbClr val="BF2600"/>
                </a:solidFill>
              </a:rPr>
              <a:t>Changes in sleep and appetite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400" b="1" i="1" dirty="0">
                <a:solidFill>
                  <a:srgbClr val="BF2600"/>
                </a:solidFill>
              </a:rPr>
              <a:t>Difficulties with concentration and memory</a:t>
            </a: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76200" y="1447800"/>
            <a:ext cx="3048000" cy="84638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>
                <a:solidFill>
                  <a:srgbClr val="C00000"/>
                </a:solidFill>
              </a:rPr>
              <a:t>Use clients’ descriptions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400">
                <a:solidFill>
                  <a:srgbClr val="C00000"/>
                </a:solidFill>
              </a:rPr>
              <a:t>No need to educate about “symptoms” of depression</a:t>
            </a:r>
          </a:p>
        </p:txBody>
      </p:sp>
      <p:sp>
        <p:nvSpPr>
          <p:cNvPr id="19461" name="AutoShape 9"/>
          <p:cNvSpPr>
            <a:spLocks noChangeArrowheads="1"/>
          </p:cNvSpPr>
          <p:nvPr/>
        </p:nvSpPr>
        <p:spPr bwMode="auto">
          <a:xfrm rot="-7549421">
            <a:off x="2399507" y="3839368"/>
            <a:ext cx="1568450" cy="1084263"/>
          </a:xfrm>
          <a:prstGeom prst="rightArrow">
            <a:avLst>
              <a:gd name="adj1" fmla="val 50000"/>
              <a:gd name="adj2" fmla="val 37343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21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17414" grpId="0" animBg="1"/>
      <p:bldP spid="17415" grpId="0" animBg="1"/>
      <p:bldP spid="11" grpId="0" animBg="1"/>
      <p:bldP spid="17417" grpId="0" animBg="1"/>
      <p:bldP spid="13" grpId="0" animBg="1"/>
      <p:bldP spid="12" grpId="0" animBg="1"/>
      <p:bldP spid="14" grpId="0" animBg="1"/>
      <p:bldP spid="1946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304800" y="6264275"/>
            <a:ext cx="762000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933F0E4-1D81-4C4B-9040-F2BA64C9B411}" type="slidenum">
              <a:rPr lang="en-US" smtClean="0">
                <a:solidFill>
                  <a:srgbClr val="FFFFFF"/>
                </a:solidFill>
              </a:rPr>
              <a:pPr eaLnBrk="1" hangingPunct="1"/>
              <a:t>19</a:t>
            </a:fld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23555" name="Oval 5"/>
          <p:cNvSpPr>
            <a:spLocks noChangeArrowheads="1"/>
          </p:cNvSpPr>
          <p:nvPr/>
        </p:nvSpPr>
        <p:spPr bwMode="auto">
          <a:xfrm>
            <a:off x="2978150" y="5357813"/>
            <a:ext cx="3022600" cy="12668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 b="1" dirty="0"/>
              <a:t>NEGATIVE </a:t>
            </a:r>
          </a:p>
          <a:p>
            <a:pPr algn="ctr"/>
            <a:r>
              <a:rPr lang="en-US" sz="2000" b="1" dirty="0"/>
              <a:t>LIFE </a:t>
            </a:r>
            <a:r>
              <a:rPr lang="en-US" sz="2000" b="1" dirty="0" smtClean="0"/>
              <a:t>EXPERIENCES</a:t>
            </a:r>
            <a:endParaRPr lang="en-US" sz="2800" dirty="0"/>
          </a:p>
        </p:txBody>
      </p:sp>
      <p:sp>
        <p:nvSpPr>
          <p:cNvPr id="23557" name="TextBox 3"/>
          <p:cNvSpPr txBox="1">
            <a:spLocks noChangeArrowheads="1"/>
          </p:cNvSpPr>
          <p:nvPr/>
        </p:nvSpPr>
        <p:spPr bwMode="auto">
          <a:xfrm>
            <a:off x="457200" y="685800"/>
            <a:ext cx="8305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600" i="1"/>
              <a:t>“THREE CIRCLES”</a:t>
            </a:r>
          </a:p>
        </p:txBody>
      </p:sp>
      <p:sp>
        <p:nvSpPr>
          <p:cNvPr id="23559" name="Oval 8"/>
          <p:cNvSpPr>
            <a:spLocks noChangeArrowheads="1"/>
          </p:cNvSpPr>
          <p:nvPr/>
        </p:nvSpPr>
        <p:spPr bwMode="auto">
          <a:xfrm>
            <a:off x="152400" y="2403475"/>
            <a:ext cx="3022600" cy="12668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Response</a:t>
            </a:r>
          </a:p>
          <a:p>
            <a:pPr algn="ctr"/>
            <a:r>
              <a:rPr lang="en-US"/>
              <a:t>(Natural, common)</a:t>
            </a:r>
          </a:p>
        </p:txBody>
      </p:sp>
      <p:sp>
        <p:nvSpPr>
          <p:cNvPr id="17417" name="Oval 8"/>
          <p:cNvSpPr>
            <a:spLocks noChangeArrowheads="1"/>
          </p:cNvSpPr>
          <p:nvPr/>
        </p:nvSpPr>
        <p:spPr bwMode="auto">
          <a:xfrm>
            <a:off x="5892800" y="2409825"/>
            <a:ext cx="3022600" cy="12668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ACTIVATION</a:t>
            </a:r>
          </a:p>
        </p:txBody>
      </p:sp>
      <p:sp>
        <p:nvSpPr>
          <p:cNvPr id="23561" name="AutoShape 9"/>
          <p:cNvSpPr>
            <a:spLocks noChangeArrowheads="1"/>
          </p:cNvSpPr>
          <p:nvPr/>
        </p:nvSpPr>
        <p:spPr bwMode="auto">
          <a:xfrm rot="-7549421">
            <a:off x="2399507" y="3839368"/>
            <a:ext cx="1568450" cy="1084263"/>
          </a:xfrm>
          <a:prstGeom prst="rightArrow">
            <a:avLst>
              <a:gd name="adj1" fmla="val 50000"/>
              <a:gd name="adj2" fmla="val 37343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AutoShape 9"/>
          <p:cNvSpPr>
            <a:spLocks noChangeArrowheads="1"/>
          </p:cNvSpPr>
          <p:nvPr/>
        </p:nvSpPr>
        <p:spPr bwMode="auto">
          <a:xfrm>
            <a:off x="3886200" y="2514600"/>
            <a:ext cx="1566863" cy="1084263"/>
          </a:xfrm>
          <a:prstGeom prst="rightArrow">
            <a:avLst>
              <a:gd name="adj1" fmla="val 50000"/>
              <a:gd name="adj2" fmla="val 37305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352800" y="3924300"/>
            <a:ext cx="5334000" cy="2554288"/>
          </a:xfrm>
          <a:prstGeom prst="rect">
            <a:avLst/>
          </a:prstGeom>
          <a:solidFill>
            <a:srgbClr val="FFFFCC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dirty="0">
                <a:solidFill>
                  <a:srgbClr val="C00000"/>
                </a:solidFill>
              </a:rPr>
              <a:t>Use your strengths and social support to stay active, reengage in life, solve problems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dirty="0">
                <a:solidFill>
                  <a:srgbClr val="C00000"/>
                </a:solidFill>
              </a:rPr>
              <a:t>Activate religious coping as appropriate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dirty="0">
                <a:solidFill>
                  <a:srgbClr val="C00000"/>
                </a:solidFill>
              </a:rPr>
              <a:t>Incorporate family in activation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dirty="0">
                <a:solidFill>
                  <a:srgbClr val="C00000"/>
                </a:solidFill>
              </a:rPr>
              <a:t>Free, low cost activities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dirty="0">
                <a:solidFill>
                  <a:srgbClr val="C00000"/>
                </a:solidFill>
              </a:rPr>
              <a:t>Use community resources</a:t>
            </a:r>
          </a:p>
        </p:txBody>
      </p:sp>
    </p:spTree>
    <p:extLst>
      <p:ext uri="{BB962C8B-B14F-4D97-AF65-F5344CB8AC3E}">
        <p14:creationId xmlns:p14="http://schemas.microsoft.com/office/powerpoint/2010/main" val="316130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8859758"/>
              </p:ext>
            </p:extLst>
          </p:nvPr>
        </p:nvGraphicFramePr>
        <p:xfrm>
          <a:off x="152400" y="1295400"/>
          <a:ext cx="8915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685800"/>
            <a:ext cx="5181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Develop adaptations of treatment for various cultural groups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61271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304800" y="6264275"/>
            <a:ext cx="762000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FFA24B0-0266-415D-BEA0-5AC8AB101F22}" type="slidenum">
              <a:rPr lang="en-US" smtClean="0">
                <a:solidFill>
                  <a:srgbClr val="FFFFFF"/>
                </a:solidFill>
              </a:rPr>
              <a:pPr eaLnBrk="1" hangingPunct="1"/>
              <a:t>20</a:t>
            </a:fld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24579" name="Oval 5"/>
          <p:cNvSpPr>
            <a:spLocks noChangeArrowheads="1"/>
          </p:cNvSpPr>
          <p:nvPr/>
        </p:nvSpPr>
        <p:spPr bwMode="auto">
          <a:xfrm>
            <a:off x="2978150" y="5357813"/>
            <a:ext cx="3022600" cy="12668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 b="1"/>
              <a:t>Improved Life</a:t>
            </a:r>
            <a:endParaRPr lang="en-US" sz="2800"/>
          </a:p>
        </p:txBody>
      </p:sp>
      <p:sp>
        <p:nvSpPr>
          <p:cNvPr id="24581" name="TextBox 3"/>
          <p:cNvSpPr txBox="1">
            <a:spLocks noChangeArrowheads="1"/>
          </p:cNvSpPr>
          <p:nvPr/>
        </p:nvSpPr>
        <p:spPr bwMode="auto">
          <a:xfrm>
            <a:off x="457200" y="685800"/>
            <a:ext cx="8305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600" i="1"/>
              <a:t>“THREE CIRCLES”</a:t>
            </a:r>
          </a:p>
        </p:txBody>
      </p:sp>
      <p:sp>
        <p:nvSpPr>
          <p:cNvPr id="24583" name="Oval 8"/>
          <p:cNvSpPr>
            <a:spLocks noChangeArrowheads="1"/>
          </p:cNvSpPr>
          <p:nvPr/>
        </p:nvSpPr>
        <p:spPr bwMode="auto">
          <a:xfrm>
            <a:off x="152400" y="2403475"/>
            <a:ext cx="3022600" cy="12668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Response</a:t>
            </a:r>
          </a:p>
          <a:p>
            <a:pPr algn="ctr"/>
            <a:r>
              <a:rPr lang="en-US"/>
              <a:t>(Natural, common)</a:t>
            </a:r>
          </a:p>
        </p:txBody>
      </p:sp>
      <p:sp>
        <p:nvSpPr>
          <p:cNvPr id="17417" name="Oval 8"/>
          <p:cNvSpPr>
            <a:spLocks noChangeArrowheads="1"/>
          </p:cNvSpPr>
          <p:nvPr/>
        </p:nvSpPr>
        <p:spPr bwMode="auto">
          <a:xfrm>
            <a:off x="5892800" y="2409825"/>
            <a:ext cx="3022600" cy="12668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ACTIVATION</a:t>
            </a:r>
          </a:p>
        </p:txBody>
      </p:sp>
      <p:sp>
        <p:nvSpPr>
          <p:cNvPr id="24586" name="AutoShape 9"/>
          <p:cNvSpPr>
            <a:spLocks noChangeArrowheads="1"/>
          </p:cNvSpPr>
          <p:nvPr/>
        </p:nvSpPr>
        <p:spPr bwMode="auto">
          <a:xfrm>
            <a:off x="3886200" y="2514600"/>
            <a:ext cx="1566863" cy="1084263"/>
          </a:xfrm>
          <a:prstGeom prst="rightArrow">
            <a:avLst>
              <a:gd name="adj1" fmla="val 50000"/>
              <a:gd name="adj2" fmla="val 37305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AutoShape 9"/>
          <p:cNvSpPr>
            <a:spLocks noChangeArrowheads="1"/>
          </p:cNvSpPr>
          <p:nvPr/>
        </p:nvSpPr>
        <p:spPr bwMode="auto">
          <a:xfrm rot="7430410">
            <a:off x="5187950" y="3990975"/>
            <a:ext cx="1566863" cy="1084263"/>
          </a:xfrm>
          <a:prstGeom prst="rightArrow">
            <a:avLst>
              <a:gd name="adj1" fmla="val 50000"/>
              <a:gd name="adj2" fmla="val 37305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AutoShape 9"/>
          <p:cNvSpPr>
            <a:spLocks noChangeArrowheads="1"/>
          </p:cNvSpPr>
          <p:nvPr/>
        </p:nvSpPr>
        <p:spPr bwMode="auto">
          <a:xfrm rot="-7549421">
            <a:off x="2399507" y="3839368"/>
            <a:ext cx="1568450" cy="1084263"/>
          </a:xfrm>
          <a:prstGeom prst="rightArrow">
            <a:avLst>
              <a:gd name="adj1" fmla="val 50000"/>
              <a:gd name="adj2" fmla="val 37343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44B22E43-906C-4B2C-B6E1-C35960DB2DFF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5603" name="TextBox 3"/>
          <p:cNvSpPr txBox="1">
            <a:spLocks noChangeArrowheads="1"/>
          </p:cNvSpPr>
          <p:nvPr/>
        </p:nvSpPr>
        <p:spPr bwMode="auto">
          <a:xfrm>
            <a:off x="533400" y="693738"/>
            <a:ext cx="838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 i="1"/>
              <a:t>“THREE CIRCLES” MODEL OF BA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670928"/>
              </p:ext>
            </p:extLst>
          </p:nvPr>
        </p:nvGraphicFramePr>
        <p:xfrm>
          <a:off x="381000" y="1524000"/>
          <a:ext cx="8458200" cy="4447091"/>
        </p:xfrm>
        <a:graphic>
          <a:graphicData uri="http://schemas.openxmlformats.org/drawingml/2006/table">
            <a:tbl>
              <a:tblPr/>
              <a:tblGrid>
                <a:gridCol w="542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15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70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MS Mincho"/>
                          <a:cs typeface="Times New Roman"/>
                        </a:rPr>
                        <a:t>Did the therapist…</a:t>
                      </a:r>
                      <a:endParaRPr lang="en-US" sz="20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7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mbria"/>
                        </a:rPr>
                        <a:t>1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mbria"/>
                        </a:rPr>
                        <a:t>Identify</a:t>
                      </a:r>
                      <a:r>
                        <a:rPr lang="en-US" sz="2000" baseline="0" dirty="0" smtClean="0">
                          <a:latin typeface="Cambria"/>
                        </a:rPr>
                        <a:t> </a:t>
                      </a:r>
                      <a:r>
                        <a:rPr lang="en-US" sz="2000" dirty="0" smtClean="0">
                          <a:latin typeface="Cambria"/>
                        </a:rPr>
                        <a:t>and discuss </a:t>
                      </a:r>
                      <a:r>
                        <a:rPr lang="en-US" sz="2000" dirty="0">
                          <a:latin typeface="Cambria"/>
                        </a:rPr>
                        <a:t>negative life </a:t>
                      </a:r>
                      <a:r>
                        <a:rPr lang="en-US" sz="2000" dirty="0" smtClean="0">
                          <a:latin typeface="Cambria"/>
                        </a:rPr>
                        <a:t>experiences?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66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mbria"/>
                        </a:rPr>
                        <a:t>2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mbria"/>
                        </a:rPr>
                        <a:t>Identify </a:t>
                      </a:r>
                      <a:r>
                        <a:rPr lang="en-US" sz="2000" dirty="0">
                          <a:latin typeface="Cambria"/>
                        </a:rPr>
                        <a:t>and </a:t>
                      </a:r>
                      <a:r>
                        <a:rPr lang="en-US" sz="2000" dirty="0" smtClean="0">
                          <a:latin typeface="Cambria"/>
                        </a:rPr>
                        <a:t>discuss </a:t>
                      </a:r>
                      <a:r>
                        <a:rPr lang="en-US" sz="2000" dirty="0">
                          <a:latin typeface="Cambria"/>
                        </a:rPr>
                        <a:t>emotional responses (</a:t>
                      </a:r>
                      <a:r>
                        <a:rPr lang="en-US" sz="2000" dirty="0" smtClean="0">
                          <a:latin typeface="Cambria"/>
                        </a:rPr>
                        <a:t>feelings)?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66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mbria"/>
                        </a:rPr>
                        <a:t>3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mbria"/>
                        </a:rPr>
                        <a:t>Identify</a:t>
                      </a:r>
                      <a:r>
                        <a:rPr lang="en-US" sz="2000" baseline="0" dirty="0" smtClean="0">
                          <a:latin typeface="Cambria"/>
                        </a:rPr>
                        <a:t> </a:t>
                      </a:r>
                      <a:r>
                        <a:rPr lang="en-US" sz="2000" dirty="0" smtClean="0">
                          <a:latin typeface="Cambria"/>
                        </a:rPr>
                        <a:t>and discuss </a:t>
                      </a:r>
                      <a:r>
                        <a:rPr lang="en-US" sz="2000" dirty="0">
                          <a:latin typeface="Cambria"/>
                        </a:rPr>
                        <a:t>behavioral responses (</a:t>
                      </a:r>
                      <a:r>
                        <a:rPr lang="en-US" sz="2000" dirty="0" smtClean="0">
                          <a:latin typeface="Cambria"/>
                        </a:rPr>
                        <a:t>actions, </a:t>
                      </a:r>
                      <a:r>
                        <a:rPr lang="en-US" sz="2000" dirty="0">
                          <a:latin typeface="Cambria"/>
                        </a:rPr>
                        <a:t>secondary coping, avoidance</a:t>
                      </a:r>
                      <a:r>
                        <a:rPr lang="en-US" sz="2000" dirty="0" smtClean="0">
                          <a:latin typeface="Cambria"/>
                        </a:rPr>
                        <a:t>)?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mbria"/>
                        </a:rPr>
                        <a:t>4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mbria"/>
                        </a:rPr>
                        <a:t>Validate </a:t>
                      </a:r>
                      <a:r>
                        <a:rPr lang="en-US" sz="2000" dirty="0">
                          <a:latin typeface="Cambria"/>
                        </a:rPr>
                        <a:t>emotional and behavioral responses as natural, normal, common (matter of fact</a:t>
                      </a:r>
                      <a:r>
                        <a:rPr lang="en-US" sz="2000" dirty="0" smtClean="0">
                          <a:latin typeface="Cambria"/>
                        </a:rPr>
                        <a:t>)?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mbria"/>
                        </a:rPr>
                        <a:t>5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mbria"/>
                        </a:rPr>
                        <a:t>Discuss </a:t>
                      </a:r>
                      <a:r>
                        <a:rPr lang="en-US" sz="2000" dirty="0">
                          <a:latin typeface="Cambria"/>
                        </a:rPr>
                        <a:t>how responses lead to more negative life </a:t>
                      </a:r>
                      <a:r>
                        <a:rPr lang="en-US" sz="2000" dirty="0" smtClean="0">
                          <a:latin typeface="Cambria"/>
                        </a:rPr>
                        <a:t>experiences?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9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mbria"/>
                        </a:rPr>
                        <a:t>6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mbria"/>
                        </a:rPr>
                        <a:t>Explain </a:t>
                      </a:r>
                      <a:r>
                        <a:rPr lang="en-US" sz="2000" dirty="0">
                          <a:latin typeface="Cambria"/>
                        </a:rPr>
                        <a:t>the goal of BA: activation as alternative to natural responses (“breaking the cycle</a:t>
                      </a:r>
                      <a:r>
                        <a:rPr lang="en-US" sz="2000" dirty="0" smtClean="0">
                          <a:latin typeface="Cambria"/>
                        </a:rPr>
                        <a:t>”)?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83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Challenges when Presenting the Rationale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4032B57-E214-403E-A39D-3105ABC9FD14}" type="slidenum">
              <a:rPr lang="en-US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084627"/>
              </p:ext>
            </p:extLst>
          </p:nvPr>
        </p:nvGraphicFramePr>
        <p:xfrm>
          <a:off x="533400" y="1600200"/>
          <a:ext cx="8382000" cy="5124463"/>
        </p:xfrm>
        <a:graphic>
          <a:graphicData uri="http://schemas.openxmlformats.org/drawingml/2006/table">
            <a:tbl>
              <a:tblPr/>
              <a:tblGrid>
                <a:gridCol w="1707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4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343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mbria"/>
                        </a:rPr>
                        <a:t>Just DO IT!</a:t>
                      </a:r>
                      <a:endParaRPr lang="en-US" sz="2800" dirty="0"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smtClean="0">
                          <a:solidFill>
                            <a:schemeClr val="bg1"/>
                          </a:solidFill>
                          <a:latin typeface="Cambria"/>
                        </a:rPr>
                        <a:t>Validate</a:t>
                      </a:r>
                      <a:r>
                        <a:rPr lang="en-US" sz="2800" baseline="0" smtClean="0">
                          <a:solidFill>
                            <a:schemeClr val="bg1"/>
                          </a:solidFill>
                          <a:latin typeface="Cambria"/>
                        </a:rPr>
                        <a:t> </a:t>
                      </a:r>
                      <a:r>
                        <a:rPr lang="en-US" sz="2800" smtClean="0">
                          <a:solidFill>
                            <a:schemeClr val="bg1"/>
                          </a:solidFill>
                          <a:latin typeface="Cambria"/>
                        </a:rPr>
                        <a:t>that activation is harder than people think</a:t>
                      </a:r>
                      <a:endParaRPr lang="en-US" sz="280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918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</a:endParaRPr>
                    </a:p>
                  </a:txBody>
                  <a:tcPr marL="66677" marR="666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Cambria"/>
                        </a:rPr>
                        <a:t>Discuss 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  <a:latin typeface="Cambria"/>
                        </a:rPr>
                        <a:t>that therapist will coach, guide with strategies to help activation</a:t>
                      </a:r>
                      <a:endParaRPr lang="en-US" sz="280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343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mbria"/>
                        </a:rPr>
                        <a:t>Inside Out</a:t>
                      </a:r>
                      <a:endParaRPr lang="en-US" sz="2800" dirty="0"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Cambria"/>
                        </a:rPr>
                        <a:t>Validate 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  <a:latin typeface="Cambria"/>
                        </a:rPr>
                        <a:t>that inside-out is common and makes sense</a:t>
                      </a:r>
                      <a:endParaRPr lang="en-US" sz="280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3437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</a:endParaRPr>
                    </a:p>
                  </a:txBody>
                  <a:tcPr marL="66677" marR="666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Cambria"/>
                        </a:rPr>
                        <a:t>Offer rationale for outside-in approach in BA</a:t>
                      </a:r>
                      <a:endParaRPr lang="en-US" sz="280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152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mbria"/>
                        </a:rPr>
                        <a:t>Broken Brain</a:t>
                      </a:r>
                      <a:endParaRPr lang="en-US" sz="2800" dirty="0"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Cambria"/>
                        </a:rPr>
                        <a:t>Validate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latin typeface="Cambria"/>
                        </a:rPr>
                        <a:t> 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Cambria"/>
                        </a:rPr>
                        <a:t>many 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  <a:latin typeface="Cambria"/>
                        </a:rPr>
                        <a:t>causes of depression</a:t>
                      </a:r>
                      <a:endParaRPr lang="en-US" sz="280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3437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</a:endParaRPr>
                    </a:p>
                  </a:txBody>
                  <a:tcPr marL="66677" marR="666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Cambria"/>
                        </a:rPr>
                        <a:t>Explain 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  <a:latin typeface="Cambria"/>
                        </a:rPr>
                        <a:t>how activation can change the brain</a:t>
                      </a:r>
                      <a:endParaRPr lang="en-US" sz="280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36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Challenges when Presenting the Rationale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4032B57-E214-403E-A39D-3105ABC9FD14}" type="slidenum">
              <a:rPr lang="en-US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083323"/>
              </p:ext>
            </p:extLst>
          </p:nvPr>
        </p:nvGraphicFramePr>
        <p:xfrm>
          <a:off x="533400" y="1600200"/>
          <a:ext cx="8382000" cy="5124463"/>
        </p:xfrm>
        <a:graphic>
          <a:graphicData uri="http://schemas.openxmlformats.org/drawingml/2006/table">
            <a:tbl>
              <a:tblPr/>
              <a:tblGrid>
                <a:gridCol w="1707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4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343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mbria"/>
                        </a:rPr>
                        <a:t>Just DO IT!</a:t>
                      </a:r>
                      <a:endParaRPr lang="en-US" sz="2800" dirty="0"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mbria"/>
                        </a:rPr>
                        <a:t>Validate</a:t>
                      </a:r>
                      <a:r>
                        <a:rPr lang="en-US" sz="2800" baseline="0" dirty="0" smtClean="0">
                          <a:latin typeface="Cambria"/>
                        </a:rPr>
                        <a:t> </a:t>
                      </a:r>
                      <a:r>
                        <a:rPr lang="en-US" sz="2800" dirty="0" smtClean="0">
                          <a:latin typeface="Cambria"/>
                        </a:rPr>
                        <a:t>that </a:t>
                      </a:r>
                      <a:r>
                        <a:rPr lang="en-US" sz="2800" dirty="0">
                          <a:latin typeface="Cambria"/>
                        </a:rPr>
                        <a:t>activation is harder than people think</a:t>
                      </a:r>
                      <a:endParaRPr lang="en-US" sz="2800" dirty="0"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918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</a:endParaRPr>
                    </a:p>
                  </a:txBody>
                  <a:tcPr marL="66677" marR="666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mbria"/>
                        </a:rPr>
                        <a:t>Discuss </a:t>
                      </a:r>
                      <a:r>
                        <a:rPr lang="en-US" sz="2800" dirty="0">
                          <a:latin typeface="Cambria"/>
                        </a:rPr>
                        <a:t>that therapist will coach, guide with strategies to help activation</a:t>
                      </a:r>
                      <a:endParaRPr lang="en-US" sz="2800" dirty="0"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343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mbria"/>
                        </a:rPr>
                        <a:t>Inside Out</a:t>
                      </a:r>
                      <a:endParaRPr lang="en-US" sz="2800" dirty="0"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Cambria"/>
                        </a:rPr>
                        <a:t>Validate 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  <a:latin typeface="Cambria"/>
                        </a:rPr>
                        <a:t>that inside-out is common and makes sense</a:t>
                      </a:r>
                      <a:endParaRPr lang="en-US" sz="280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3437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</a:endParaRPr>
                    </a:p>
                  </a:txBody>
                  <a:tcPr marL="66677" marR="666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Cambria"/>
                        </a:rPr>
                        <a:t>Offer 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  <a:latin typeface="Cambria"/>
                        </a:rPr>
                        <a:t>rationale for outside-in approach in BA</a:t>
                      </a:r>
                      <a:endParaRPr lang="en-US" sz="280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152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mbria"/>
                        </a:rPr>
                        <a:t>Broken Brain</a:t>
                      </a:r>
                      <a:endParaRPr lang="en-US" sz="2800" dirty="0"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Cambria"/>
                        </a:rPr>
                        <a:t>Validate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latin typeface="Cambria"/>
                        </a:rPr>
                        <a:t> 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Cambria"/>
                        </a:rPr>
                        <a:t>many 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  <a:latin typeface="Cambria"/>
                        </a:rPr>
                        <a:t>causes of depression</a:t>
                      </a:r>
                      <a:endParaRPr lang="en-US" sz="280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3437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</a:endParaRPr>
                    </a:p>
                  </a:txBody>
                  <a:tcPr marL="66677" marR="666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Cambria"/>
                        </a:rPr>
                        <a:t>Explain 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  <a:latin typeface="Cambria"/>
                        </a:rPr>
                        <a:t>how activation can change the brain</a:t>
                      </a:r>
                      <a:endParaRPr lang="en-US" sz="280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991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Challenges when Presenting the Rationale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4032B57-E214-403E-A39D-3105ABC9FD14}" type="slidenum">
              <a:rPr lang="en-US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374345"/>
              </p:ext>
            </p:extLst>
          </p:nvPr>
        </p:nvGraphicFramePr>
        <p:xfrm>
          <a:off x="533400" y="1600200"/>
          <a:ext cx="8382000" cy="5124463"/>
        </p:xfrm>
        <a:graphic>
          <a:graphicData uri="http://schemas.openxmlformats.org/drawingml/2006/table">
            <a:tbl>
              <a:tblPr/>
              <a:tblGrid>
                <a:gridCol w="1707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4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343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mbria"/>
                        </a:rPr>
                        <a:t>Just DO IT!</a:t>
                      </a:r>
                      <a:endParaRPr lang="en-US" sz="2800" dirty="0"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mbria"/>
                        </a:rPr>
                        <a:t>Validate</a:t>
                      </a:r>
                      <a:r>
                        <a:rPr lang="en-US" sz="2800" baseline="0" dirty="0" smtClean="0">
                          <a:latin typeface="Cambria"/>
                        </a:rPr>
                        <a:t> </a:t>
                      </a:r>
                      <a:r>
                        <a:rPr lang="en-US" sz="2800" dirty="0" smtClean="0">
                          <a:latin typeface="Cambria"/>
                        </a:rPr>
                        <a:t>that </a:t>
                      </a:r>
                      <a:r>
                        <a:rPr lang="en-US" sz="2800" dirty="0">
                          <a:latin typeface="Cambria"/>
                        </a:rPr>
                        <a:t>activation is harder than people think</a:t>
                      </a:r>
                      <a:endParaRPr lang="en-US" sz="2800" dirty="0"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918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</a:endParaRPr>
                    </a:p>
                  </a:txBody>
                  <a:tcPr marL="66677" marR="666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mbria"/>
                        </a:rPr>
                        <a:t>Discuss </a:t>
                      </a:r>
                      <a:r>
                        <a:rPr lang="en-US" sz="2800" dirty="0">
                          <a:latin typeface="Cambria"/>
                        </a:rPr>
                        <a:t>that therapist will coach, guide with strategies to help activation</a:t>
                      </a:r>
                      <a:endParaRPr lang="en-US" sz="2800" dirty="0"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343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mbria"/>
                        </a:rPr>
                        <a:t>Inside Out</a:t>
                      </a:r>
                      <a:endParaRPr lang="en-US" sz="2800" dirty="0"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mbria"/>
                        </a:rPr>
                        <a:t>Validate </a:t>
                      </a:r>
                      <a:r>
                        <a:rPr lang="en-US" sz="2800" dirty="0">
                          <a:latin typeface="Cambria"/>
                        </a:rPr>
                        <a:t>that inside-out is common and makes sense</a:t>
                      </a:r>
                      <a:endParaRPr lang="en-US" sz="2800" dirty="0"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3437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</a:endParaRPr>
                    </a:p>
                  </a:txBody>
                  <a:tcPr marL="66677" marR="666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mbria"/>
                        </a:rPr>
                        <a:t>Offer </a:t>
                      </a:r>
                      <a:r>
                        <a:rPr lang="en-US" sz="2800" dirty="0">
                          <a:latin typeface="Cambria"/>
                        </a:rPr>
                        <a:t>rationale for outside-in approach in BA</a:t>
                      </a:r>
                      <a:endParaRPr lang="en-US" sz="2800" dirty="0"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152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mbria"/>
                        </a:rPr>
                        <a:t>Broken Brain</a:t>
                      </a:r>
                      <a:endParaRPr lang="en-US" sz="2800" dirty="0"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Cambria"/>
                        </a:rPr>
                        <a:t>Validate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latin typeface="Cambria"/>
                        </a:rPr>
                        <a:t> 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Cambria"/>
                        </a:rPr>
                        <a:t>many causes of depression</a:t>
                      </a:r>
                      <a:endParaRPr lang="en-US" sz="280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3437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</a:endParaRPr>
                    </a:p>
                  </a:txBody>
                  <a:tcPr marL="66677" marR="666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Cambria"/>
                        </a:rPr>
                        <a:t>Explain how activation can change the brain</a:t>
                      </a:r>
                      <a:endParaRPr lang="en-US" sz="280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991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Challenges when Presenting the Rationale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4032B57-E214-403E-A39D-3105ABC9FD14}" type="slidenum">
              <a:rPr lang="en-US"/>
              <a:pPr>
                <a:defRPr/>
              </a:pPr>
              <a:t>25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600200"/>
          <a:ext cx="8382000" cy="5124463"/>
        </p:xfrm>
        <a:graphic>
          <a:graphicData uri="http://schemas.openxmlformats.org/drawingml/2006/table">
            <a:tbl>
              <a:tblPr/>
              <a:tblGrid>
                <a:gridCol w="1707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4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343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mbria"/>
                        </a:rPr>
                        <a:t>Just DO IT!</a:t>
                      </a:r>
                      <a:endParaRPr lang="en-US" sz="2800" dirty="0"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mbria"/>
                        </a:rPr>
                        <a:t>Validate</a:t>
                      </a:r>
                      <a:r>
                        <a:rPr lang="en-US" sz="2800" baseline="0" dirty="0" smtClean="0">
                          <a:latin typeface="Cambria"/>
                        </a:rPr>
                        <a:t> </a:t>
                      </a:r>
                      <a:r>
                        <a:rPr lang="en-US" sz="2800" dirty="0" smtClean="0">
                          <a:latin typeface="Cambria"/>
                        </a:rPr>
                        <a:t>that </a:t>
                      </a:r>
                      <a:r>
                        <a:rPr lang="en-US" sz="2800" dirty="0">
                          <a:latin typeface="Cambria"/>
                        </a:rPr>
                        <a:t>activation is harder than people think</a:t>
                      </a:r>
                      <a:endParaRPr lang="en-US" sz="2800" dirty="0"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918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</a:endParaRPr>
                    </a:p>
                  </a:txBody>
                  <a:tcPr marL="66677" marR="666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mbria"/>
                        </a:rPr>
                        <a:t>Discuss </a:t>
                      </a:r>
                      <a:r>
                        <a:rPr lang="en-US" sz="2800" dirty="0">
                          <a:latin typeface="Cambria"/>
                        </a:rPr>
                        <a:t>that therapist will coach, guide with strategies to help activation</a:t>
                      </a:r>
                      <a:endParaRPr lang="en-US" sz="2800" dirty="0"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343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mbria"/>
                        </a:rPr>
                        <a:t>Inside Out</a:t>
                      </a:r>
                      <a:endParaRPr lang="en-US" sz="2800" dirty="0"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mbria"/>
                        </a:rPr>
                        <a:t>Validate </a:t>
                      </a:r>
                      <a:r>
                        <a:rPr lang="en-US" sz="2800" dirty="0">
                          <a:latin typeface="Cambria"/>
                        </a:rPr>
                        <a:t>that inside-out is common and makes sense</a:t>
                      </a:r>
                      <a:endParaRPr lang="en-US" sz="2800" dirty="0"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3437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</a:endParaRPr>
                    </a:p>
                  </a:txBody>
                  <a:tcPr marL="66677" marR="666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mbria"/>
                        </a:rPr>
                        <a:t>Offer </a:t>
                      </a:r>
                      <a:r>
                        <a:rPr lang="en-US" sz="2800" dirty="0">
                          <a:latin typeface="Cambria"/>
                        </a:rPr>
                        <a:t>rationale for outside-in approach in BA</a:t>
                      </a:r>
                      <a:endParaRPr lang="en-US" sz="2800" dirty="0"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152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mbria"/>
                        </a:rPr>
                        <a:t>Broken Brain</a:t>
                      </a:r>
                      <a:endParaRPr lang="en-US" sz="2800" dirty="0"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mbria"/>
                        </a:rPr>
                        <a:t>Validate</a:t>
                      </a:r>
                      <a:r>
                        <a:rPr lang="en-US" sz="2800" baseline="0" dirty="0" smtClean="0">
                          <a:latin typeface="Cambria"/>
                        </a:rPr>
                        <a:t> </a:t>
                      </a:r>
                      <a:r>
                        <a:rPr lang="en-US" sz="2800" dirty="0" smtClean="0">
                          <a:latin typeface="Cambria"/>
                        </a:rPr>
                        <a:t>many </a:t>
                      </a:r>
                      <a:r>
                        <a:rPr lang="en-US" sz="2800" dirty="0">
                          <a:latin typeface="Cambria"/>
                        </a:rPr>
                        <a:t>causes of depression</a:t>
                      </a:r>
                      <a:endParaRPr lang="en-US" sz="2800" dirty="0"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3437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</a:endParaRPr>
                    </a:p>
                  </a:txBody>
                  <a:tcPr marL="66677" marR="666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mbria"/>
                        </a:rPr>
                        <a:t>Explain </a:t>
                      </a:r>
                      <a:r>
                        <a:rPr lang="en-US" sz="2800" dirty="0">
                          <a:latin typeface="Cambria"/>
                        </a:rPr>
                        <a:t>how activation can change the brain</a:t>
                      </a:r>
                      <a:endParaRPr lang="en-US" sz="2800" dirty="0">
                        <a:latin typeface="Calibri"/>
                      </a:endParaRPr>
                    </a:p>
                  </a:txBody>
                  <a:tcPr marL="66677" marR="66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991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Questions</a:t>
            </a:r>
            <a:br>
              <a:rPr lang="en-US" dirty="0" smtClean="0"/>
            </a:br>
            <a:r>
              <a:rPr lang="en-US" dirty="0" smtClean="0"/>
              <a:t>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40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179009"/>
              </p:ext>
            </p:extLst>
          </p:nvPr>
        </p:nvGraphicFramePr>
        <p:xfrm>
          <a:off x="152400" y="1295400"/>
          <a:ext cx="8915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685800"/>
            <a:ext cx="701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i="1" dirty="0" smtClean="0">
                <a:solidFill>
                  <a:srgbClr val="C00000"/>
                </a:solidFill>
              </a:rPr>
              <a:t>Problem:  Results in too many cultural adaptations, not viable at public health level</a:t>
            </a:r>
            <a:endParaRPr lang="en-US" sz="40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46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1225942"/>
              </p:ext>
            </p:extLst>
          </p:nvPr>
        </p:nvGraphicFramePr>
        <p:xfrm>
          <a:off x="152400" y="1295400"/>
          <a:ext cx="8915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685800"/>
            <a:ext cx="701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i="1" dirty="0" smtClean="0">
                <a:solidFill>
                  <a:srgbClr val="C00000"/>
                </a:solidFill>
              </a:rPr>
              <a:t>Problem:  Results in too many cultural adaptations, not viable at public health level</a:t>
            </a:r>
            <a:endParaRPr lang="en-US" sz="40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70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5770768"/>
              </p:ext>
            </p:extLst>
          </p:nvPr>
        </p:nvGraphicFramePr>
        <p:xfrm>
          <a:off x="152400" y="1295400"/>
          <a:ext cx="8915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685800"/>
            <a:ext cx="701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/>
              <a:t>Problem:  Not a progressive or fair solution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412155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8797870"/>
              </p:ext>
            </p:extLst>
          </p:nvPr>
        </p:nvGraphicFramePr>
        <p:xfrm>
          <a:off x="152400" y="1295400"/>
          <a:ext cx="8915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685800"/>
            <a:ext cx="701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Our solution: Create culturally flexible version of BA by removing mainstream cultural elements from it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14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4596032"/>
              </p:ext>
            </p:extLst>
          </p:nvPr>
        </p:nvGraphicFramePr>
        <p:xfrm>
          <a:off x="152400" y="1295400"/>
          <a:ext cx="8915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685800"/>
            <a:ext cx="701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C00000"/>
                </a:solidFill>
              </a:rPr>
              <a:t>Problems: 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i="1" dirty="0" smtClean="0">
                <a:solidFill>
                  <a:srgbClr val="C00000"/>
                </a:solidFill>
              </a:rPr>
              <a:t>Again, need to learn lots of content</a:t>
            </a:r>
            <a:endParaRPr lang="en-US" sz="3200" i="1" dirty="0">
              <a:solidFill>
                <a:srgbClr val="C000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i="1" dirty="0" smtClean="0">
                <a:solidFill>
                  <a:srgbClr val="C00000"/>
                </a:solidFill>
              </a:rPr>
              <a:t>May encourage stereotyping, does not teach clinician how to adapt to the individual</a:t>
            </a:r>
            <a:endParaRPr lang="en-US" sz="32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71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1932698"/>
              </p:ext>
            </p:extLst>
          </p:nvPr>
        </p:nvGraphicFramePr>
        <p:xfrm>
          <a:off x="152400" y="1295400"/>
          <a:ext cx="8915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685800"/>
            <a:ext cx="7010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Our solution: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70C0"/>
                </a:solidFill>
              </a:rPr>
              <a:t>Train </a:t>
            </a:r>
            <a:r>
              <a:rPr lang="en-US" sz="3200" i="1" dirty="0" smtClean="0">
                <a:solidFill>
                  <a:srgbClr val="0070C0"/>
                </a:solidFill>
              </a:rPr>
              <a:t>process </a:t>
            </a:r>
            <a:r>
              <a:rPr lang="en-US" sz="3200" dirty="0" smtClean="0">
                <a:solidFill>
                  <a:srgbClr val="0070C0"/>
                </a:solidFill>
              </a:rPr>
              <a:t>of assessing and working in client’s local cultural world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70C0"/>
                </a:solidFill>
              </a:rPr>
              <a:t>Specific cultural content is still important and can be trained locally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64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 Training Sequence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61652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201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1329</Words>
  <Application>Microsoft Office PowerPoint</Application>
  <PresentationFormat>On-screen Show (4:3)</PresentationFormat>
  <Paragraphs>267</Paragraphs>
  <Slides>26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ＭＳ Ｐゴシック</vt:lpstr>
      <vt:lpstr>Arial</vt:lpstr>
      <vt:lpstr>Calibri</vt:lpstr>
      <vt:lpstr>Cambria</vt:lpstr>
      <vt:lpstr>MS Mincho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 Training Sequence</vt:lpstr>
      <vt:lpstr>BA Training Sequence</vt:lpstr>
      <vt:lpstr>Cultural Competence Process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Challenges when Presenting the Rationale</vt:lpstr>
      <vt:lpstr>Challenges when Presenting the Rationale</vt:lpstr>
      <vt:lpstr>Challenges when Presenting the Rationale</vt:lpstr>
      <vt:lpstr>Challenges when Presenting the Rationale</vt:lpstr>
      <vt:lpstr>Questions Practice</vt:lpstr>
    </vt:vector>
  </TitlesOfParts>
  <Company>UW-Milwaukee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jkanter</dc:creator>
  <cp:lastModifiedBy>Henry Cummings</cp:lastModifiedBy>
  <cp:revision>28</cp:revision>
  <dcterms:created xsi:type="dcterms:W3CDTF">2012-08-29T20:42:22Z</dcterms:created>
  <dcterms:modified xsi:type="dcterms:W3CDTF">2018-12-17T14:15:03Z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415208969</vt:i4>
  </property>
  <property fmtid="{D5CDD505-2E9C-101B-9397-08002B2CF9AE}" pid="3" name="_NewReviewCycle">
    <vt:lpwstr/>
  </property>
  <property fmtid="{D5CDD505-2E9C-101B-9397-08002B2CF9AE}" pid="4" name="_EmailSubject">
    <vt:lpwstr>project website amendments</vt:lpwstr>
  </property>
  <property fmtid="{D5CDD505-2E9C-101B-9397-08002B2CF9AE}" pid="5" name="_AuthorEmail">
    <vt:lpwstr>G.Mir@leeds.ac.uk</vt:lpwstr>
  </property>
  <property fmtid="{D5CDD505-2E9C-101B-9397-08002B2CF9AE}" pid="6" name="_AuthorEmailDisplayName">
    <vt:lpwstr>Ghazala Mir</vt:lpwstr>
  </property>
</Properties>
</file>